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comments/comment4.xml" ContentType="application/vnd.openxmlformats-officedocument.presentationml.comments+xml"/>
  <Override PartName="/ppt/notesSlides/notesSlide9.xml" ContentType="application/vnd.openxmlformats-officedocument.presentationml.notesSlide+xml"/>
  <Override PartName="/ppt/comments/comment5.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6.xml" ContentType="application/vnd.openxmlformats-officedocument.presentationml.comments+xml"/>
  <Override PartName="/ppt/notesSlides/notesSlide16.xml" ContentType="application/vnd.openxmlformats-officedocument.presentationml.notesSlide+xml"/>
  <Override PartName="/ppt/comments/comment7.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446" r:id="rId5"/>
  </p:sldMasterIdLst>
  <p:notesMasterIdLst>
    <p:notesMasterId r:id="rId50"/>
  </p:notesMasterIdLst>
  <p:handoutMasterIdLst>
    <p:handoutMasterId r:id="rId51"/>
  </p:handoutMasterIdLst>
  <p:sldIdLst>
    <p:sldId id="1643" r:id="rId6"/>
    <p:sldId id="1501" r:id="rId7"/>
    <p:sldId id="1627" r:id="rId8"/>
    <p:sldId id="1625" r:id="rId9"/>
    <p:sldId id="1626" r:id="rId10"/>
    <p:sldId id="1504" r:id="rId11"/>
    <p:sldId id="1616" r:id="rId12"/>
    <p:sldId id="1624" r:id="rId13"/>
    <p:sldId id="1618" r:id="rId14"/>
    <p:sldId id="1617" r:id="rId15"/>
    <p:sldId id="1636" r:id="rId16"/>
    <p:sldId id="1635" r:id="rId17"/>
    <p:sldId id="1642" r:id="rId18"/>
    <p:sldId id="1645" r:id="rId19"/>
    <p:sldId id="1629" r:id="rId20"/>
    <p:sldId id="1619" r:id="rId21"/>
    <p:sldId id="1630" r:id="rId22"/>
    <p:sldId id="1621" r:id="rId23"/>
    <p:sldId id="1623" r:id="rId24"/>
    <p:sldId id="1631" r:id="rId25"/>
    <p:sldId id="1632" r:id="rId26"/>
    <p:sldId id="1602" r:id="rId27"/>
    <p:sldId id="1633" r:id="rId28"/>
    <p:sldId id="1634" r:id="rId29"/>
    <p:sldId id="1539" r:id="rId30"/>
    <p:sldId id="1588" r:id="rId31"/>
    <p:sldId id="1599" r:id="rId32"/>
    <p:sldId id="1591" r:id="rId33"/>
    <p:sldId id="1613" r:id="rId34"/>
    <p:sldId id="1603" r:id="rId35"/>
    <p:sldId id="1605" r:id="rId36"/>
    <p:sldId id="1593" r:id="rId37"/>
    <p:sldId id="1592" r:id="rId38"/>
    <p:sldId id="1585" r:id="rId39"/>
    <p:sldId id="1600" r:id="rId40"/>
    <p:sldId id="588" r:id="rId41"/>
    <p:sldId id="1584" r:id="rId42"/>
    <p:sldId id="1601" r:id="rId43"/>
    <p:sldId id="1615" r:id="rId44"/>
    <p:sldId id="1578" r:id="rId45"/>
    <p:sldId id="1506" r:id="rId46"/>
    <p:sldId id="1607" r:id="rId47"/>
    <p:sldId id="1521" r:id="rId48"/>
    <p:sldId id="1644" r:id="rId49"/>
  </p:sldIdLst>
  <p:sldSz cx="14630400" cy="8229600"/>
  <p:notesSz cx="6858000" cy="9144000"/>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521415D9-36F7-43E2-AB2F-B90AF26B5E84}">
      <p14:sectionLst xmlns:p14="http://schemas.microsoft.com/office/powerpoint/2010/main">
        <p14:section name="Summit 2019 Template (Light)" id="{D5BB76F4-83CF-43C2-B768-FA13CADF33A0}">
          <p14:sldIdLst>
            <p14:sldId id="1643"/>
            <p14:sldId id="1501"/>
            <p14:sldId id="1627"/>
            <p14:sldId id="1625"/>
            <p14:sldId id="1626"/>
            <p14:sldId id="1504"/>
            <p14:sldId id="1616"/>
            <p14:sldId id="1624"/>
            <p14:sldId id="1618"/>
            <p14:sldId id="1617"/>
            <p14:sldId id="1636"/>
            <p14:sldId id="1635"/>
            <p14:sldId id="1642"/>
            <p14:sldId id="1645"/>
            <p14:sldId id="1629"/>
            <p14:sldId id="1619"/>
            <p14:sldId id="1630"/>
            <p14:sldId id="1621"/>
            <p14:sldId id="1623"/>
            <p14:sldId id="1631"/>
            <p14:sldId id="1632"/>
            <p14:sldId id="1602"/>
            <p14:sldId id="1633"/>
            <p14:sldId id="1634"/>
            <p14:sldId id="1539"/>
            <p14:sldId id="1588"/>
            <p14:sldId id="1599"/>
            <p14:sldId id="1591"/>
            <p14:sldId id="1613"/>
            <p14:sldId id="1603"/>
            <p14:sldId id="1605"/>
            <p14:sldId id="1593"/>
            <p14:sldId id="1592"/>
            <p14:sldId id="1585"/>
            <p14:sldId id="1600"/>
            <p14:sldId id="588"/>
            <p14:sldId id="1584"/>
            <p14:sldId id="1601"/>
            <p14:sldId id="1615"/>
            <p14:sldId id="1578"/>
            <p14:sldId id="1506"/>
            <p14:sldId id="1607"/>
            <p14:sldId id="1521"/>
            <p14:sldId id="1644"/>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itchell Derrey" initials="MD" lastIdx="28" clrIdx="4">
    <p:extLst>
      <p:ext uri="{19B8F6BF-5375-455C-9EA6-DF929625EA0E}">
        <p15:presenceInfo xmlns:p15="http://schemas.microsoft.com/office/powerpoint/2012/main" userId="S-1-5-21-383413107-1061881802-891584314-4851" providerId="AD"/>
      </p:ext>
    </p:extLst>
  </p:cmAuthor>
  <p:cmAuthor id="5" name="Patton, Sara" initials="PS" lastIdx="30" clrIdx="5">
    <p:extLst>
      <p:ext uri="{19B8F6BF-5375-455C-9EA6-DF929625EA0E}">
        <p15:presenceInfo xmlns:p15="http://schemas.microsoft.com/office/powerpoint/2012/main" userId="S-1-5-21-1407069837-2091007605-538272213-319629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C500"/>
    <a:srgbClr val="E72C97"/>
    <a:srgbClr val="FF6138"/>
    <a:srgbClr val="A166FF"/>
    <a:srgbClr val="527FFF"/>
    <a:srgbClr val="FF5252"/>
    <a:srgbClr val="000000"/>
    <a:srgbClr val="282828"/>
    <a:srgbClr val="FFFFFF"/>
    <a:srgbClr val="D232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25" autoAdjust="0"/>
    <p:restoredTop sz="67577" autoAdjust="0"/>
  </p:normalViewPr>
  <p:slideViewPr>
    <p:cSldViewPr snapToGrid="0">
      <p:cViewPr>
        <p:scale>
          <a:sx n="70" d="100"/>
          <a:sy n="70" d="100"/>
        </p:scale>
        <p:origin x="272" y="192"/>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49" d="100"/>
          <a:sy n="49" d="100"/>
        </p:scale>
        <p:origin x="1792" y="4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comments/comment1.xml><?xml version="1.0" encoding="utf-8"?>
<p:cmLst xmlns:a="http://schemas.openxmlformats.org/drawingml/2006/main" xmlns:r="http://schemas.openxmlformats.org/officeDocument/2006/relationships" xmlns:p="http://schemas.openxmlformats.org/presentationml/2006/main">
  <p:cm authorId="5" dt="2019-10-02T05:33:16.594" idx="16">
    <p:pos x="106" y="106"/>
    <p:text>I added the attribution required for this Creative Commons photo on the right. For the future, please keep in mind that our legal department strongly discourages using CC photos, as they are crowd-sourced images and the people putting them up on the CC websites are not necessarily the actual owners of the images.</p:text>
    <p:extLst>
      <p:ext uri="{C676402C-5697-4E1C-873F-D02D1690AC5C}">
        <p15:threadingInfo xmlns:p15="http://schemas.microsoft.com/office/powerpoint/2012/main" timeZoneBias="420"/>
      </p:ext>
    </p:extLst>
  </p:cm>
  <p:cm authorId="5" dt="2019-10-02T05:41:46.646" idx="17">
    <p:pos x="10" y="10"/>
    <p:text>Please confirm where the photo on the left came from. Did you take it yourself? We need to remove it if we didn't purchase or source this photo from some place that provided us with the proper corporate license to use it.</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5" dt="2019-10-02T07:29:08.885" idx="29">
    <p:pos x="10" y="10"/>
    <p:text>Please confirm that these photos came from some place that gives us proper permissions/rights to use them.</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5" dt="2019-10-02T07:16:05.037" idx="25">
    <p:pos x="10" y="10"/>
    <p:text>Please confirm that you took/own this photo or sourced it from some place that provied a corporate license/permissions for us to use it.</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5" dt="2019-10-02T07:19:09.285" idx="26">
    <p:pos x="10" y="10"/>
    <p:text>Please confirm that these photos came from some place that gives us proper permissions/rights to use them.</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5" dt="2019-10-02T07:19:34.462" idx="27">
    <p:pos x="10" y="10"/>
    <p:text>Please confirm that these photos came from some place that gives us proper permissions/rights/license to use them.
For example, the Mars rover image on the right appears to be from Alamy, which requires us to purchase the photo to use it, so we'll want to make sure that we appropriately paid to use this photo. 
(FYI: If you find images from the NASA site of the Mars Rover, most of the time those images are free to use because they are goverment property.)</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5" dt="2019-10-02T07:26:42.857" idx="28">
    <p:pos x="10" y="10"/>
    <p:text>We do not have permission to use the OSIsoft website, so I replaced it with plaintext. If you'd like more information on what customer logos we can use, please see the Reference Finder resource:
https://rv.roinnovation.com/AWS/RUX/</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5" dt="2019-10-02T05:55:58.174" idx="18">
    <p:pos x="10" y="10"/>
    <p:text>Can we double check/clarify the second bullet? It looks like we're saying SNS sends notifications to itself.</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Amazon Ember" panose="020B0603020204020204" pitchFamily="34" charset="0"/>
                <a:ea typeface="Amazon Ember" panose="020B0603020204020204" pitchFamily="34" charset="0"/>
                <a:cs typeface="Amazon Ember" panose="020B0603020204020204" pitchFamily="34" charset="0"/>
              </a:rPr>
              <a:t>ReInvent 2018</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ABB702-E265-E34A-BDE0-A7FC310AB52F}" type="datetime8">
              <a:rPr lang="en-US" smtClean="0">
                <a:latin typeface="Amazon Ember" panose="020B0603020204020204" pitchFamily="34" charset="0"/>
                <a:ea typeface="Amazon Ember" panose="020B0603020204020204" pitchFamily="34" charset="0"/>
                <a:cs typeface="Amazon Ember" panose="020B0603020204020204" pitchFamily="34" charset="0"/>
              </a:rPr>
              <a:t>10/2/19 1:32 PM</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lvl="0"/>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ReInvent 2018</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0" marR="0" indent="0" algn="l" defTabSz="1097212" rtl="0" eaLnBrk="1" fontAlgn="auto" latinLnBrk="0" hangingPunct="1">
              <a:lnSpc>
                <a:spcPct val="100000"/>
              </a:lnSpc>
              <a:spcBef>
                <a:spcPts val="0"/>
              </a:spcBef>
              <a:spcAft>
                <a:spcPts val="0"/>
              </a:spcAft>
              <a:buClrTx/>
              <a:buSzTx/>
              <a:buFontTx/>
              <a:buNone/>
              <a:tabLst/>
              <a:defRPr sz="1200">
                <a:latin typeface="+mn-lt"/>
                <a:cs typeface="Arial" panose="020B0604020202020204" pitchFamily="34" charset="0"/>
              </a:defRPr>
            </a:lvl1p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mazon Ember" panose="020B0603020204020204" pitchFamily="34" charset="0"/>
                <a:ea typeface="Amazon Ember" panose="020B0603020204020204" pitchFamily="34" charset="0"/>
                <a:cs typeface="Amazon Ember" panose="020B0603020204020204" pitchFamily="34" charset="0"/>
              </a:defRPr>
            </a:lvl1pPr>
          </a:lstStyle>
          <a:p>
            <a:fld id="{CA8E1BB1-B036-4140-B110-296DC0701D04}" type="datetime8">
              <a:rPr lang="en-US" smtClean="0"/>
              <a:pPr/>
              <a:t>10/2/19 1:32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097212" rtl="0" eaLnBrk="1" latinLnBrk="0" hangingPunct="1">
      <a:lnSpc>
        <a:spcPct val="90000"/>
      </a:lnSpc>
      <a:spcAft>
        <a:spcPts val="400"/>
      </a:spcAft>
      <a:defRPr sz="1059" kern="1200">
        <a:solidFill>
          <a:schemeClr val="tx1"/>
        </a:solidFill>
        <a:latin typeface="+mj-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ReInvent 2018</a:t>
            </a:r>
            <a:endParaRPr lang="en-US" dirty="0"/>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10/2/19 1:32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23985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Categories applicable to </a:t>
            </a:r>
            <a:r>
              <a:rPr lang="en-US" dirty="0"/>
              <a:t>ML inferencing</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10/2/19 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61477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Industry 4.0 architecture using ML inference deployed to edge</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10/2/19 1:58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160196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Greengrass can run on variety of devices namely Rasp Pi, Intel Atom, NVIDIA Jetson, and a number of industrial devices.</a:t>
            </a:r>
          </a:p>
          <a:p>
            <a:endParaRPr lang="en-US" dirty="0"/>
          </a:p>
          <a:p>
            <a:r>
              <a:rPr lang="en-US" dirty="0"/>
              <a:t>Encourage you to check out device catalog.</a:t>
            </a:r>
          </a:p>
          <a:p>
            <a:endParaRPr lang="en-US" dirty="0"/>
          </a:p>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10/2/19 1:49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911406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Greengrass group has one and only one core at this time and is itself a device (or “Thing”) and is central/gateway to a collection of devices (with or even without internet access, eg. </a:t>
            </a:r>
            <a:r>
              <a:rPr lang="en-US" dirty="0" err="1"/>
              <a:t>iiot</a:t>
            </a:r>
            <a:r>
              <a:rPr lang="en-US" dirty="0"/>
              <a:t> assembly plant)</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10/2/19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804193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Greengrass core is gateway @edge to integrate with many AWS Services</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10/2/19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849837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Greengrass connectors are packaged solutions that get deployed to core in Lambda function</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10/2/19 1:54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296647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list of some of the available packaged Greengrass connectors</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10/2/19 1:56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088738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 models or use pre-compile models to do inferencing at edge including:</a:t>
            </a:r>
          </a:p>
          <a:p>
            <a:endParaRPr lang="en-US" dirty="0"/>
          </a:p>
          <a:p>
            <a:r>
              <a:rPr lang="en-US" dirty="0"/>
              <a:t>Object classification</a:t>
            </a:r>
          </a:p>
          <a:p>
            <a:endParaRPr lang="en-US" dirty="0"/>
          </a:p>
          <a:p>
            <a:r>
              <a:rPr lang="en-US" dirty="0"/>
              <a:t>Object detection / facial recognition</a:t>
            </a:r>
          </a:p>
          <a:p>
            <a:endParaRPr lang="en-US" dirty="0"/>
          </a:p>
          <a:p>
            <a:r>
              <a:rPr lang="en-US" dirty="0"/>
              <a:t>Object segmentation</a:t>
            </a:r>
          </a:p>
          <a:p>
            <a:endParaRPr lang="en-US" dirty="0"/>
          </a:p>
          <a:p>
            <a:r>
              <a:rPr lang="en-US" dirty="0"/>
              <a:t>Etc.</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10/2/19 2:04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377094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and Train in cloud</a:t>
            </a:r>
          </a:p>
          <a:p>
            <a:endParaRPr lang="en-US" dirty="0"/>
          </a:p>
          <a:p>
            <a:r>
              <a:rPr lang="en-US" dirty="0"/>
              <a:t>Deploy to Greengrass</a:t>
            </a:r>
          </a:p>
          <a:p>
            <a:endParaRPr lang="en-US" dirty="0"/>
          </a:p>
          <a:p>
            <a:r>
              <a:rPr lang="en-US" dirty="0"/>
              <a:t>ML inference at Edge</a:t>
            </a:r>
          </a:p>
          <a:p>
            <a:endParaRPr lang="en-US" dirty="0"/>
          </a:p>
          <a:p>
            <a:r>
              <a:rPr lang="en-US" dirty="0"/>
              <a:t>Take action at the edge even when disconnected</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10/2/19 2:05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66982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ML at the edge is a lifecycle and collectively is rich using a number of AWS service integrations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4586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10/2/19 1:32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86065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716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was stored in S3 bucket now with IoT data we can aggregate and store data more efficiently even utilizing storage lifecycle policies.</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10/2/19 1:32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860818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IoT ingestion routes result in data lakes</a:t>
            </a:r>
          </a:p>
          <a:p>
            <a:endParaRPr lang="en-US" dirty="0"/>
          </a:p>
          <a:p>
            <a:r>
              <a:rPr lang="en-US" dirty="0"/>
              <a:t>One great example is by using IoT Rules to help facilitate this!</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10/2/19 1:32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399296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Once data ingested (collected) is in the data lake how can we build ML models?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2768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ETL may need to be done to form fit the data based on specific use case and business outcomes/objectives</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10/2/19 1:32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818855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Iterative process, data munging and engineering in order to tweak specific models</a:t>
            </a:r>
          </a:p>
          <a:p>
            <a:endParaRPr lang="en-US" dirty="0"/>
          </a:p>
          <a:p>
            <a:r>
              <a:rPr lang="en-US" dirty="0"/>
              <a:t>SageMaker Neo can optimize edge models for Greengrass</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10/2/19 1:32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299147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Train and Build models in cloud once data has been curated to meet business outcomes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8940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9" name="Shape 1839"/>
          <p:cNvSpPr>
            <a:spLocks noGrp="1" noRot="1" noChangeAspect="1"/>
          </p:cNvSpPr>
          <p:nvPr>
            <p:ph type="sldImg"/>
          </p:nvPr>
        </p:nvSpPr>
        <p:spPr>
          <a:xfrm>
            <a:off x="376238" y="693738"/>
            <a:ext cx="6162675" cy="3467100"/>
          </a:xfrm>
          <a:prstGeom prst="rect">
            <a:avLst/>
          </a:prstGeom>
        </p:spPr>
        <p:txBody>
          <a:bodyPr/>
          <a:lstStyle/>
          <a:p>
            <a:endParaRPr dirty="0"/>
          </a:p>
        </p:txBody>
      </p:sp>
      <p:sp>
        <p:nvSpPr>
          <p:cNvPr id="1840" name="Shape 1840"/>
          <p:cNvSpPr>
            <a:spLocks noGrp="1"/>
          </p:cNvSpPr>
          <p:nvPr>
            <p:ph type="body" sz="quarter" idx="1"/>
          </p:nvPr>
        </p:nvSpPr>
        <p:spPr>
          <a:xfrm>
            <a:off x="922020" y="4391660"/>
            <a:ext cx="5071110" cy="4160520"/>
          </a:xfrm>
          <a:prstGeom prst="rect">
            <a:avLst/>
          </a:prstGeom>
        </p:spPr>
        <p:txBody>
          <a:bodyPr lIns="92309" tIns="46154" rIns="92309" bIns="46154"/>
          <a:lstStyle/>
          <a:p>
            <a:r>
              <a:rPr lang="en-US" dirty="0"/>
              <a:t>SageMaker capabilities to train and build models in cloud using variety of ML frameworks and infrastructure</a:t>
            </a:r>
          </a:p>
        </p:txBody>
      </p:sp>
      <p:sp>
        <p:nvSpPr>
          <p:cNvPr id="2" name="Footer Placeholder 1">
            <a:extLst>
              <a:ext uri="{FF2B5EF4-FFF2-40B4-BE49-F238E27FC236}">
                <a16:creationId xmlns:a16="http://schemas.microsoft.com/office/drawing/2014/main" id="{B68FC0DD-C812-3044-91F4-66929505783E}"/>
              </a:ext>
            </a:extLst>
          </p:cNvPr>
          <p:cNvSpPr>
            <a:spLocks noGrp="1"/>
          </p:cNvSpPr>
          <p:nvPr>
            <p:ph type="ftr" sz="quarter" idx="4"/>
          </p:nvPr>
        </p:nvSpPr>
        <p:spPr/>
        <p:txBody>
          <a:bodyPr/>
          <a:lstStyle/>
          <a:p>
            <a:r>
              <a:rPr lang="en-US" dirty="0">
                <a:solidFill>
                  <a:prstClr val="black"/>
                </a:solidFill>
                <a:latin typeface="Helvetica"/>
                <a:ea typeface="Helvetica"/>
                <a:cs typeface="Helvetica"/>
              </a:rPr>
              <a:t>Amazon Confidential</a:t>
            </a:r>
          </a:p>
        </p:txBody>
      </p:sp>
      <p:sp>
        <p:nvSpPr>
          <p:cNvPr id="3" name="Slide Number Placeholder 2">
            <a:extLst>
              <a:ext uri="{FF2B5EF4-FFF2-40B4-BE49-F238E27FC236}">
                <a16:creationId xmlns:a16="http://schemas.microsoft.com/office/drawing/2014/main" id="{7B797F1D-883B-8C4E-A240-430C04F25261}"/>
              </a:ext>
            </a:extLst>
          </p:cNvPr>
          <p:cNvSpPr>
            <a:spLocks noGrp="1"/>
          </p:cNvSpPr>
          <p:nvPr>
            <p:ph type="sldNum" sz="quarter" idx="5"/>
          </p:nvPr>
        </p:nvSpPr>
        <p:spPr/>
        <p:txBody>
          <a:bodyPr/>
          <a:lstStyle/>
          <a:p>
            <a:fld id="{A6C3BE8D-6511-E749-BCD4-307894AFC2D4}" type="slidenum">
              <a:rPr lang="en-US" smtClean="0">
                <a:solidFill>
                  <a:prstClr val="black"/>
                </a:solidFill>
                <a:latin typeface="Helvetica"/>
                <a:ea typeface="Helvetica"/>
                <a:cs typeface="Helvetica"/>
              </a:rPr>
              <a:pPr/>
              <a:t>36</a:t>
            </a:fld>
            <a:endParaRPr lang="en-US" dirty="0">
              <a:solidFill>
                <a:prstClr val="black"/>
              </a:solidFill>
              <a:latin typeface="Helvetica"/>
              <a:ea typeface="Helvetica"/>
              <a:cs typeface="Helvetica"/>
            </a:endParaRPr>
          </a:p>
        </p:txBody>
      </p:sp>
    </p:spTree>
    <p:extLst>
      <p:ext uri="{BB962C8B-B14F-4D97-AF65-F5344CB8AC3E}">
        <p14:creationId xmlns:p14="http://schemas.microsoft.com/office/powerpoint/2010/main" val="505691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45356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kern="1200" dirty="0">
                <a:solidFill>
                  <a:schemeClr val="tx1"/>
                </a:solidFill>
                <a:effectLst/>
                <a:latin typeface="+mj-lt"/>
                <a:ea typeface="+mn-ea"/>
                <a:cs typeface="+mn-cs"/>
              </a:rPr>
              <a:t>Greengrass support for local resources including Pi Camera, Webcams, PLCs, etc.</a:t>
            </a:r>
          </a:p>
          <a:p>
            <a:endParaRPr lang="en-US" sz="1059" kern="1200" dirty="0">
              <a:solidFill>
                <a:schemeClr val="tx1"/>
              </a:solidFill>
              <a:effectLst/>
              <a:latin typeface="+mj-lt"/>
              <a:ea typeface="+mn-ea"/>
              <a:cs typeface="+mn-cs"/>
            </a:endParaRPr>
          </a:p>
          <a:p>
            <a:r>
              <a:rPr lang="en-US" sz="1059" kern="1200" dirty="0">
                <a:solidFill>
                  <a:schemeClr val="tx1"/>
                </a:solidFill>
                <a:effectLst/>
                <a:latin typeface="+mj-lt"/>
                <a:ea typeface="+mn-ea"/>
                <a:cs typeface="+mn-cs"/>
              </a:rPr>
              <a:t>VCSM /* </a:t>
            </a:r>
            <a:r>
              <a:rPr lang="en-US" sz="1059" kern="1200" dirty="0" err="1">
                <a:solidFill>
                  <a:schemeClr val="tx1"/>
                </a:solidFill>
                <a:effectLst/>
                <a:latin typeface="+mj-lt"/>
                <a:ea typeface="+mn-ea"/>
                <a:cs typeface="+mn-cs"/>
              </a:rPr>
              <a:t>VideoCore</a:t>
            </a:r>
            <a:r>
              <a:rPr lang="en-US" sz="1059" kern="1200" dirty="0">
                <a:solidFill>
                  <a:schemeClr val="tx1"/>
                </a:solidFill>
                <a:effectLst/>
                <a:latin typeface="+mj-lt"/>
                <a:ea typeface="+mn-ea"/>
                <a:cs typeface="+mn-cs"/>
              </a:rPr>
              <a:t> Shared Memory - user interface library.**** This library provides all the necessary abstraction for any application to** make use of the shared memory service which is distributed across a kernel** driver and a </a:t>
            </a:r>
            <a:r>
              <a:rPr lang="en-US" sz="1059" kern="1200" dirty="0" err="1">
                <a:solidFill>
                  <a:schemeClr val="tx1"/>
                </a:solidFill>
                <a:effectLst/>
                <a:latin typeface="+mj-lt"/>
                <a:ea typeface="+mn-ea"/>
                <a:cs typeface="+mn-cs"/>
              </a:rPr>
              <a:t>videocore</a:t>
            </a:r>
            <a:r>
              <a:rPr lang="en-US" sz="1059" kern="1200" dirty="0">
                <a:solidFill>
                  <a:schemeClr val="tx1"/>
                </a:solidFill>
                <a:effectLst/>
                <a:latin typeface="+mj-lt"/>
                <a:ea typeface="+mn-ea"/>
                <a:cs typeface="+mn-cs"/>
              </a:rPr>
              <a:t> service.</a:t>
            </a:r>
          </a:p>
          <a:p>
            <a:endParaRPr lang="en-US" dirty="0"/>
          </a:p>
          <a:p>
            <a:r>
              <a:rPr lang="en-US" sz="1059" b="0" i="0" kern="1200" dirty="0">
                <a:solidFill>
                  <a:schemeClr val="tx1"/>
                </a:solidFill>
                <a:effectLst/>
                <a:latin typeface="+mj-lt"/>
                <a:ea typeface="+mn-ea"/>
                <a:cs typeface="+mn-cs"/>
              </a:rPr>
              <a:t>VCHIQ is a command interface between the running Linux kernel and peripherals (among other things) in the </a:t>
            </a:r>
            <a:r>
              <a:rPr lang="en-US" sz="1059" b="0" i="0" kern="1200" dirty="0" err="1">
                <a:solidFill>
                  <a:schemeClr val="tx1"/>
                </a:solidFill>
                <a:effectLst/>
                <a:latin typeface="+mj-lt"/>
                <a:ea typeface="+mn-ea"/>
                <a:cs typeface="+mn-cs"/>
              </a:rPr>
              <a:t>VideoCore</a:t>
            </a:r>
            <a:r>
              <a:rPr lang="en-US" sz="1059" b="0" i="0" kern="1200" dirty="0">
                <a:solidFill>
                  <a:schemeClr val="tx1"/>
                </a:solidFill>
                <a:effectLst/>
                <a:latin typeface="+mj-lt"/>
                <a:ea typeface="+mn-ea"/>
                <a:cs typeface="+mn-cs"/>
              </a:rPr>
              <a:t> silicon. /dev/</a:t>
            </a:r>
            <a:r>
              <a:rPr lang="en-US" sz="1059" b="0" i="0" kern="1200" dirty="0" err="1">
                <a:solidFill>
                  <a:schemeClr val="tx1"/>
                </a:solidFill>
                <a:effectLst/>
                <a:latin typeface="+mj-lt"/>
                <a:ea typeface="+mn-ea"/>
                <a:cs typeface="+mn-cs"/>
              </a:rPr>
              <a:t>vhciq</a:t>
            </a:r>
            <a:r>
              <a:rPr lang="en-US" sz="1059" b="0" i="0" kern="1200" dirty="0">
                <a:solidFill>
                  <a:schemeClr val="tx1"/>
                </a:solidFill>
                <a:effectLst/>
                <a:latin typeface="+mj-lt"/>
                <a:ea typeface="+mn-ea"/>
                <a:cs typeface="+mn-cs"/>
              </a:rPr>
              <a:t> provides generic </a:t>
            </a:r>
            <a:r>
              <a:rPr lang="en-US" sz="1059" b="0" i="0" kern="1200" dirty="0" err="1">
                <a:solidFill>
                  <a:schemeClr val="tx1"/>
                </a:solidFill>
                <a:effectLst/>
                <a:latin typeface="+mj-lt"/>
                <a:ea typeface="+mn-ea"/>
                <a:cs typeface="+mn-cs"/>
              </a:rPr>
              <a:t>userspace</a:t>
            </a:r>
            <a:r>
              <a:rPr lang="en-US" sz="1059" b="0" i="0" kern="1200" dirty="0">
                <a:solidFill>
                  <a:schemeClr val="tx1"/>
                </a:solidFill>
                <a:effectLst/>
                <a:latin typeface="+mj-lt"/>
                <a:ea typeface="+mn-ea"/>
                <a:cs typeface="+mn-cs"/>
              </a:rPr>
              <a:t> access to those commands for use by (at minimum) the camera and audio subsystems as well. It's a decently dangerous interface to expose to random programs, hence the somewhat restrictive permissions by default.</a:t>
            </a:r>
          </a:p>
        </p:txBody>
      </p:sp>
      <p:sp>
        <p:nvSpPr>
          <p:cNvPr id="4" name="Header Placeholder 3"/>
          <p:cNvSpPr>
            <a:spLocks noGrp="1"/>
          </p:cNvSpPr>
          <p:nvPr>
            <p:ph type="hdr" sz="quarter"/>
          </p:nvPr>
        </p:nvSpPr>
        <p:spPr/>
        <p:txBody>
          <a:bodyPr/>
          <a:lstStyle/>
          <a:p>
            <a:r>
              <a:rPr lang="en-US" dirty="0"/>
              <a:t>AWS SKO Event 2019</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10/2/19 2:40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4131619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Living on the edge song by Aerosmith.  It’s exciting and ”edgy” song that gets the momentum going.</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10/2/19 1:35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5250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5BE8237A-4D68-A141-8155-E7C5F376347F}" type="datetime8">
              <a:rPr lang="en-US" smtClean="0"/>
              <a:t>10/2/19 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670111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ML lifecycle is cyclical and improves through iteration</a:t>
            </a:r>
          </a:p>
          <a:p>
            <a:pPr marL="0" indent="0">
              <a:buNone/>
            </a:pPr>
            <a:endParaRPr lang="en-US" dirty="0"/>
          </a:p>
          <a:p>
            <a:pPr marL="0" indent="0">
              <a:buNone/>
            </a:pPr>
            <a:r>
              <a:rPr lang="en-US" dirty="0"/>
              <a:t>AWS service integrations support ML and inferencing at IoT Edge!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328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Decentralized computing where computing devices were standalone and was self-sufficient.  Local tape and storage drives.</a:t>
            </a:r>
          </a:p>
          <a:p>
            <a:endParaRPr lang="en-US" dirty="0"/>
          </a:p>
          <a:p>
            <a:r>
              <a:rPr lang="en-US" dirty="0"/>
              <a:t>Then client-server with server local storage drives.</a:t>
            </a:r>
          </a:p>
          <a:p>
            <a:endParaRPr lang="en-US" dirty="0"/>
          </a:p>
          <a:p>
            <a:r>
              <a:rPr lang="en-US" dirty="0"/>
              <a:t>To more centralized computing mainframes, </a:t>
            </a:r>
            <a:r>
              <a:rPr lang="en-US" dirty="0" err="1"/>
              <a:t>corp</a:t>
            </a:r>
            <a:r>
              <a:rPr lang="en-US" dirty="0"/>
              <a:t> data center</a:t>
            </a:r>
          </a:p>
          <a:p>
            <a:endParaRPr lang="en-US" dirty="0"/>
          </a:p>
          <a:p>
            <a:r>
              <a:rPr lang="en-US" dirty="0"/>
              <a:t>Truly centralized computing in managed cloud and API services.</a:t>
            </a:r>
          </a:p>
          <a:p>
            <a:endParaRPr lang="en-US" dirty="0"/>
          </a:p>
          <a:p>
            <a:r>
              <a:rPr lang="en-US" dirty="0"/>
              <a:t>IoT swings back to hybrid model both customer managed decentralized “Things” and centralized cloud resources.</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10/2/19 1:39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74180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Pendulum swings back to decentralized as customers want to feel a sense of “ownership” to their devices.</a:t>
            </a:r>
          </a:p>
          <a:p>
            <a:endParaRPr lang="en-US" dirty="0"/>
          </a:p>
          <a:p>
            <a:r>
              <a:rPr lang="en-US" dirty="0"/>
              <a:t>However scale of data today centralized data stores to collect, store, and analyze the data are needed in cloud and at the edge.</a:t>
            </a:r>
          </a:p>
          <a:p>
            <a:endParaRPr lang="en-US" dirty="0"/>
          </a:p>
          <a:p>
            <a:r>
              <a:rPr lang="en-US" dirty="0"/>
              <a:t>At the edge customers can have their own end of centralized data stores.</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10/2/19 1:43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79308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23E4C243-A5A9-8D44-83F5-E8823C4F81E7}" type="datetime8">
              <a:rPr lang="en-US" smtClean="0"/>
              <a:t>10/2/19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1867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Edge: What is it?</a:t>
            </a:r>
          </a:p>
          <a:p>
            <a:endParaRPr lang="en-US" dirty="0"/>
          </a:p>
          <a:p>
            <a:r>
              <a:rPr lang="en-US" dirty="0"/>
              <a:t>Enables you to process data closer to where it is created.</a:t>
            </a:r>
          </a:p>
          <a:p>
            <a:endParaRPr lang="en-US" dirty="0"/>
          </a:p>
          <a:p>
            <a:r>
              <a:rPr lang="en-US" dirty="0"/>
              <a:t>Here are some tenets for IoT Edge, next slide..</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10/2/19 1:32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956455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Edge: Why do we need it?</a:t>
            </a:r>
          </a:p>
          <a:p>
            <a:endParaRPr lang="en-US" dirty="0"/>
          </a:p>
          <a:p>
            <a:pPr marL="228600" indent="-228600">
              <a:buAutoNum type="arabicPeriod"/>
            </a:pPr>
            <a:r>
              <a:rPr lang="en-US" dirty="0"/>
              <a:t>Physics </a:t>
            </a:r>
          </a:p>
          <a:p>
            <a:pPr marL="484172" lvl="1" indent="-228600">
              <a:buFont typeface="Arial" panose="020B0604020202020204" pitchFamily="34" charset="0"/>
              <a:buChar char="•"/>
            </a:pPr>
            <a:r>
              <a:rPr lang="en-US" dirty="0"/>
              <a:t>Latency sensitive use cases: Self-Driving cars, distracted driver, manufacturing line, etc.  </a:t>
            </a:r>
          </a:p>
          <a:p>
            <a:pPr marL="484172" lvl="1" indent="-228600">
              <a:buFont typeface="Arial" panose="020B0604020202020204" pitchFamily="34" charset="0"/>
              <a:buChar char="•"/>
            </a:pPr>
            <a:r>
              <a:rPr lang="en-US" dirty="0"/>
              <a:t>Does not get better with time (velocity=distance/time)</a:t>
            </a:r>
          </a:p>
          <a:p>
            <a:pPr marL="228600" indent="-228600">
              <a:buAutoNum type="arabicPeriod"/>
            </a:pPr>
            <a:r>
              <a:rPr lang="en-US" dirty="0"/>
              <a:t>Economics</a:t>
            </a:r>
          </a:p>
          <a:p>
            <a:pPr marL="484172" lvl="1" indent="-228600">
              <a:buFont typeface="Arial" panose="020B0604020202020204" pitchFamily="34" charset="0"/>
              <a:buChar char="•"/>
            </a:pPr>
            <a:r>
              <a:rPr lang="en-US" dirty="0"/>
              <a:t>Prohibitive costs of moving mostly throw-away data.  </a:t>
            </a:r>
          </a:p>
          <a:p>
            <a:pPr marL="484172" lvl="1" indent="-228600">
              <a:buFont typeface="Arial" panose="020B0604020202020204" pitchFamily="34" charset="0"/>
              <a:buChar char="•"/>
            </a:pPr>
            <a:r>
              <a:rPr lang="en-US" dirty="0"/>
              <a:t>Number of connected devices is growing</a:t>
            </a:r>
          </a:p>
          <a:p>
            <a:pPr marL="484172" lvl="1" indent="-228600">
              <a:buFont typeface="Arial" panose="020B0604020202020204" pitchFamily="34" charset="0"/>
              <a:buChar char="•"/>
            </a:pPr>
            <a:r>
              <a:rPr lang="en-US" dirty="0"/>
              <a:t>Volume of data generated per device is growing faster than any reductions transfer costs</a:t>
            </a:r>
          </a:p>
          <a:p>
            <a:pPr marL="228600" lvl="0" indent="-228600">
              <a:buFont typeface="+mj-lt"/>
              <a:buAutoNum type="arabicPeriod"/>
            </a:pPr>
            <a:r>
              <a:rPr lang="en-US" dirty="0"/>
              <a:t>Regulatory</a:t>
            </a:r>
          </a:p>
          <a:p>
            <a:pPr marL="484172" lvl="1" indent="-228600">
              <a:buFont typeface="Arial" panose="020B0604020202020204" pitchFamily="34" charset="0"/>
              <a:buChar char="•"/>
            </a:pPr>
            <a:r>
              <a:rPr lang="en-US" dirty="0"/>
              <a:t>Restrictions on moving data depending on use case/regulatory authorities</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10/2/19 1:32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990802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Slide?) Additional examples – HIPPA requirements, Remote locations miles away from effective communication, and Environmental conditions including heat, humidity, other not commonly friendly to electrical equipment.</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10/2/19 1:32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401558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bg>
      <p:bgRef idx="1001">
        <a:schemeClr val="bg1"/>
      </p:bgRef>
    </p:bg>
    <p:spTree>
      <p:nvGrpSpPr>
        <p:cNvPr id="1" name=""/>
        <p:cNvGrpSpPr/>
        <p:nvPr/>
      </p:nvGrpSpPr>
      <p:grpSpPr>
        <a:xfrm>
          <a:off x="0" y="0"/>
          <a:ext cx="0" cy="0"/>
          <a:chOff x="0" y="0"/>
          <a:chExt cx="0" cy="0"/>
        </a:xfrm>
      </p:grpSpPr>
      <p:pic>
        <p:nvPicPr>
          <p:cNvPr id="18" name="summitpink">
            <a:extLst>
              <a:ext uri="{FF2B5EF4-FFF2-40B4-BE49-F238E27FC236}">
                <a16:creationId xmlns:a16="http://schemas.microsoft.com/office/drawing/2014/main" id="{7B608FB8-BC2F-477B-A115-09BFB1B9BB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a:off x="0" y="0"/>
            <a:ext cx="14630400" cy="8229600"/>
          </a:xfrm>
          <a:prstGeom prst="rect">
            <a:avLst/>
          </a:prstGeom>
        </p:spPr>
      </p:pic>
      <p:sp>
        <p:nvSpPr>
          <p:cNvPr id="46" name="Freeform: Shape 45">
            <a:extLst>
              <a:ext uri="{FF2B5EF4-FFF2-40B4-BE49-F238E27FC236}">
                <a16:creationId xmlns:a16="http://schemas.microsoft.com/office/drawing/2014/main" id="{49DC84CA-CE72-4309-9EAB-66ED7D370A86}"/>
              </a:ext>
            </a:extLst>
          </p:cNvPr>
          <p:cNvSpPr/>
          <p:nvPr userDrawn="1"/>
        </p:nvSpPr>
        <p:spPr bwMode="black">
          <a:xfrm>
            <a:off x="567307" y="3564340"/>
            <a:ext cx="2127613" cy="127642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normAutofit/>
          </a:bodyPr>
          <a:lstStyle/>
          <a:p>
            <a:endParaRPr lang="en-US" sz="3600" dirty="0"/>
          </a:p>
        </p:txBody>
      </p:sp>
      <p:sp>
        <p:nvSpPr>
          <p:cNvPr id="57" name="TextBox 56">
            <a:extLst>
              <a:ext uri="{FF2B5EF4-FFF2-40B4-BE49-F238E27FC236}">
                <a16:creationId xmlns:a16="http://schemas.microsoft.com/office/drawing/2014/main" id="{E5F7621C-B751-485D-99D9-A8088077E9C6}"/>
              </a:ext>
            </a:extLst>
          </p:cNvPr>
          <p:cNvSpPr txBox="1"/>
          <p:nvPr userDrawn="1"/>
        </p:nvSpPr>
        <p:spPr bwMode="black">
          <a:xfrm>
            <a:off x="3362081" y="3435128"/>
            <a:ext cx="4486519" cy="794178"/>
          </a:xfrm>
          <a:prstGeom prst="rect">
            <a:avLst/>
          </a:prstGeom>
          <a:noFill/>
        </p:spPr>
        <p:txBody>
          <a:bodyPr wrap="square" lIns="0" tIns="0" rIns="0" bIns="0" rtlCol="0" anchor="b" anchorCtr="0">
            <a:normAutofit/>
          </a:bodyPr>
          <a:lstStyle/>
          <a:p>
            <a:pPr>
              <a:lnSpc>
                <a:spcPct val="90000"/>
              </a:lnSpc>
              <a:spcAft>
                <a:spcPts val="1800"/>
              </a:spcAft>
            </a:pPr>
            <a:r>
              <a:rPr lang="en-US" sz="5200" b="0" kern="1200" spc="1200" baseline="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77" name="Text Placeholder 75">
            <a:extLst>
              <a:ext uri="{FF2B5EF4-FFF2-40B4-BE49-F238E27FC236}">
                <a16:creationId xmlns:a16="http://schemas.microsoft.com/office/drawing/2014/main" id="{E023C602-6BE4-47DE-B943-32F0B4DC2F9E}"/>
              </a:ext>
            </a:extLst>
          </p:cNvPr>
          <p:cNvSpPr>
            <a:spLocks noGrp="1"/>
          </p:cNvSpPr>
          <p:nvPr>
            <p:ph type="body" sz="quarter" idx="11" hasCustomPrompt="1"/>
          </p:nvPr>
        </p:nvSpPr>
        <p:spPr>
          <a:xfrm>
            <a:off x="3362081" y="4270635"/>
            <a:ext cx="9869732" cy="553998"/>
          </a:xfrm>
        </p:spPr>
        <p:txBody>
          <a:bodyPr lIns="0" tIns="0" rIns="0" bIns="0"/>
          <a:lstStyle>
            <a:lvl1pPr marL="0" algn="l" defTabSz="1097212" rtl="0" eaLnBrk="1" latinLnBrk="0" hangingPunct="1">
              <a:lnSpc>
                <a:spcPct val="90000"/>
              </a:lnSpc>
              <a:spcAft>
                <a:spcPts val="1800"/>
              </a:spcAft>
              <a:defRPr lang="en-US" sz="4000" b="0" kern="1200" spc="600" baseline="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1097212" rtl="0" eaLnBrk="1" fontAlgn="auto" latinLnBrk="0" hangingPunct="1">
              <a:lnSpc>
                <a:spcPct val="90000"/>
              </a:lnSpc>
              <a:spcBef>
                <a:spcPct val="20000"/>
              </a:spcBef>
              <a:spcAft>
                <a:spcPts val="1800"/>
              </a:spcAft>
              <a:buClrTx/>
              <a:buSzPct val="90000"/>
              <a:buFont typeface="Arial" pitchFamily="34" charset="0"/>
              <a:buNone/>
              <a:tabLst/>
            </a:pPr>
            <a:r>
              <a:rPr lang="en-US" dirty="0"/>
              <a:t>CITY NAME</a:t>
            </a:r>
          </a:p>
        </p:txBody>
      </p:sp>
    </p:spTree>
    <p:extLst>
      <p:ext uri="{BB962C8B-B14F-4D97-AF65-F5344CB8AC3E}">
        <p14:creationId xmlns:p14="http://schemas.microsoft.com/office/powerpoint/2010/main" val="265596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and_Full_Image">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306324" y="1427011"/>
            <a:ext cx="14017752" cy="5716067"/>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2" name="Title 1"/>
          <p:cNvSpPr>
            <a:spLocks noGrp="1"/>
          </p:cNvSpPr>
          <p:nvPr>
            <p:ph type="title"/>
          </p:nvPr>
        </p:nvSpPr>
        <p:spPr>
          <a:xfrm>
            <a:off x="323088" y="347413"/>
            <a:ext cx="14017752" cy="1079598"/>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bg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7328578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52479A-5DAD-4873-981C-C65E6B0D3CDB}"/>
              </a:ext>
            </a:extLst>
          </p:cNvPr>
          <p:cNvSpPr/>
          <p:nvPr userDrawn="1"/>
        </p:nvSpPr>
        <p:spPr bwMode="white">
          <a:xfrm>
            <a:off x="5381842" y="7539582"/>
            <a:ext cx="5752323" cy="3380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23088" y="347412"/>
            <a:ext cx="6260590" cy="1618547"/>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7315200" y="0"/>
            <a:ext cx="7315200" cy="8229600"/>
          </a:xfrm>
          <a:blipFill>
            <a:blip r:embed="rId2" cstate="print">
              <a:extLst>
                <a:ext uri="{28A0092B-C50C-407E-A947-70E740481C1C}">
                  <a14:useLocalDpi xmlns:a14="http://schemas.microsoft.com/office/drawing/2010/main" val="0"/>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323089" y="2432855"/>
            <a:ext cx="6260591"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14630400" cy="8229600"/>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bg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p:nvPr>
        </p:nvSpPr>
        <p:spPr bwMode="white">
          <a:xfrm>
            <a:off x="323088" y="347413"/>
            <a:ext cx="14017752" cy="1079598"/>
          </a:xfrm>
        </p:spPr>
        <p:txBody>
          <a:bodyPr vert="horz" wrap="square" lIns="182880" tIns="146304" rIns="182880" bIns="146304" rtlCol="0" anchor="t">
            <a:noAutofit/>
          </a:bodyPr>
          <a:lstStyle>
            <a:lvl1pPr>
              <a:defRPr lang="en-US" dirty="0">
                <a:solidFill>
                  <a:schemeClr val="bg1"/>
                </a:solidFill>
              </a:defRPr>
            </a:lvl1pPr>
          </a:lstStyle>
          <a:p>
            <a:pPr lvl="0"/>
            <a:r>
              <a:rPr lang="en-US"/>
              <a:t>Click to edit Master title style</a:t>
            </a:r>
            <a:endParaRPr lang="en-US" dirty="0"/>
          </a:p>
        </p:txBody>
      </p:sp>
    </p:spTree>
    <p:extLst>
      <p:ext uri="{BB962C8B-B14F-4D97-AF65-F5344CB8AC3E}">
        <p14:creationId xmlns:p14="http://schemas.microsoft.com/office/powerpoint/2010/main" val="11279766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6088380" y="2887980"/>
            <a:ext cx="2453640" cy="245364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3800868"/>
            <a:ext cx="14630400" cy="6278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26539475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_1">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AA8A47-C5F7-4859-8110-C48C0CFB8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14630400" cy="8229600"/>
          </a:xfrm>
          <a:prstGeom prst="rect">
            <a:avLst/>
          </a:prstGeom>
        </p:spPr>
      </p:pic>
      <p:sp>
        <p:nvSpPr>
          <p:cNvPr id="2" name="Title 1"/>
          <p:cNvSpPr>
            <a:spLocks noGrp="1"/>
          </p:cNvSpPr>
          <p:nvPr userDrawn="1">
            <p:ph type="title" hasCustomPrompt="1"/>
          </p:nvPr>
        </p:nvSpPr>
        <p:spPr bwMode="black">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Section</a:t>
            </a:r>
          </a:p>
        </p:txBody>
      </p:sp>
      <p:grpSp>
        <p:nvGrpSpPr>
          <p:cNvPr id="13" name="Group 12">
            <a:extLst>
              <a:ext uri="{FF2B5EF4-FFF2-40B4-BE49-F238E27FC236}">
                <a16:creationId xmlns:a16="http://schemas.microsoft.com/office/drawing/2014/main" id="{3D090277-2AEC-4589-A0BC-2AEE9638B004}"/>
              </a:ext>
            </a:extLst>
          </p:cNvPr>
          <p:cNvGrpSpPr/>
          <p:nvPr userDrawn="1"/>
        </p:nvGrpSpPr>
        <p:grpSpPr bwMode="black">
          <a:xfrm>
            <a:off x="538164" y="7480675"/>
            <a:ext cx="4366203" cy="349837"/>
            <a:chOff x="15462169" y="3620905"/>
            <a:chExt cx="5755114" cy="461123"/>
          </a:xfrm>
          <a:solidFill>
            <a:schemeClr val="tx1"/>
          </a:solidFill>
        </p:grpSpPr>
        <p:sp>
          <p:nvSpPr>
            <p:cNvPr id="14" name="TextBox 13">
              <a:extLst>
                <a:ext uri="{FF2B5EF4-FFF2-40B4-BE49-F238E27FC236}">
                  <a16:creationId xmlns:a16="http://schemas.microsoft.com/office/drawing/2014/main" id="{355BDEDD-1799-4711-AFB7-000C1A5F4B7A}"/>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5" name="Freeform: Shape 14">
              <a:extLst>
                <a:ext uri="{FF2B5EF4-FFF2-40B4-BE49-F238E27FC236}">
                  <a16:creationId xmlns:a16="http://schemas.microsoft.com/office/drawing/2014/main" id="{23FB791A-438B-44C5-9345-E78C95C40297}"/>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dirty="0"/>
            </a:p>
          </p:txBody>
        </p:sp>
      </p:grpSp>
      <p:sp>
        <p:nvSpPr>
          <p:cNvPr id="16" name="TextBox 3">
            <a:extLst>
              <a:ext uri="{FF2B5EF4-FFF2-40B4-BE49-F238E27FC236}">
                <a16:creationId xmlns:a16="http://schemas.microsoft.com/office/drawing/2014/main" id="{411E4A2D-1820-442F-BD3F-461BCDD042B4}"/>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Video_1">
    <p:bg>
      <p:bgRef idx="1001">
        <a:schemeClr val="bg1"/>
      </p:bgRef>
    </p:bg>
    <p:spTree>
      <p:nvGrpSpPr>
        <p:cNvPr id="1" name=""/>
        <p:cNvGrpSpPr/>
        <p:nvPr/>
      </p:nvGrpSpPr>
      <p:grpSpPr>
        <a:xfrm>
          <a:off x="0" y="0"/>
          <a:ext cx="0" cy="0"/>
          <a:chOff x="0" y="0"/>
          <a:chExt cx="0" cy="0"/>
        </a:xfrm>
      </p:grpSpPr>
      <p:pic>
        <p:nvPicPr>
          <p:cNvPr id="8" name="summitpink">
            <a:extLst>
              <a:ext uri="{FF2B5EF4-FFF2-40B4-BE49-F238E27FC236}">
                <a16:creationId xmlns:a16="http://schemas.microsoft.com/office/drawing/2014/main" id="{A70FE137-F3F1-4B64-8983-D64B3EDAFB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a:off x="0" y="0"/>
            <a:ext cx="14630400" cy="8229600"/>
          </a:xfrm>
          <a:prstGeom prst="rect">
            <a:avLst/>
          </a:prstGeom>
        </p:spPr>
      </p:pic>
      <p:sp>
        <p:nvSpPr>
          <p:cNvPr id="6" name="Title 1"/>
          <p:cNvSpPr>
            <a:spLocks noGrp="1"/>
          </p:cNvSpPr>
          <p:nvPr userDrawn="1">
            <p:ph type="title" hasCustomPrompt="1"/>
          </p:nvPr>
        </p:nvSpPr>
        <p:spPr bwMode="black">
          <a:xfrm>
            <a:off x="322675"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Video</a:t>
            </a:r>
          </a:p>
        </p:txBody>
      </p:sp>
      <p:grpSp>
        <p:nvGrpSpPr>
          <p:cNvPr id="11" name="Group 10">
            <a:extLst>
              <a:ext uri="{FF2B5EF4-FFF2-40B4-BE49-F238E27FC236}">
                <a16:creationId xmlns:a16="http://schemas.microsoft.com/office/drawing/2014/main" id="{0C5B5873-CF26-4556-B4B0-239A71268838}"/>
              </a:ext>
            </a:extLst>
          </p:cNvPr>
          <p:cNvGrpSpPr/>
          <p:nvPr userDrawn="1"/>
        </p:nvGrpSpPr>
        <p:grpSpPr bwMode="black">
          <a:xfrm>
            <a:off x="538164" y="7480675"/>
            <a:ext cx="4366203" cy="349837"/>
            <a:chOff x="15462169" y="3620905"/>
            <a:chExt cx="5755114" cy="461123"/>
          </a:xfrm>
          <a:solidFill>
            <a:schemeClr val="tx1"/>
          </a:solidFill>
        </p:grpSpPr>
        <p:sp>
          <p:nvSpPr>
            <p:cNvPr id="13" name="TextBox 12">
              <a:extLst>
                <a:ext uri="{FF2B5EF4-FFF2-40B4-BE49-F238E27FC236}">
                  <a16:creationId xmlns:a16="http://schemas.microsoft.com/office/drawing/2014/main" id="{F118F938-DFAC-4F7B-8B12-B2B44FAF0AA9}"/>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5" name="Freeform: Shape 14">
              <a:extLst>
                <a:ext uri="{FF2B5EF4-FFF2-40B4-BE49-F238E27FC236}">
                  <a16:creationId xmlns:a16="http://schemas.microsoft.com/office/drawing/2014/main" id="{DFD5E327-4A56-42F4-9E19-E4C17D16944D}"/>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dirty="0"/>
            </a:p>
          </p:txBody>
        </p:sp>
      </p:grpSp>
      <p:sp>
        <p:nvSpPr>
          <p:cNvPr id="16" name="TextBox 3">
            <a:extLst>
              <a:ext uri="{FF2B5EF4-FFF2-40B4-BE49-F238E27FC236}">
                <a16:creationId xmlns:a16="http://schemas.microsoft.com/office/drawing/2014/main" id="{9B5B42AC-9770-464D-8E27-7DF76D70C218}"/>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524218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mo_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8B1A0E-731D-4AD7-8C46-F0F05F21E3C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115" t="22116"/>
          <a:stretch/>
        </p:blipFill>
        <p:spPr bwMode="white">
          <a:xfrm flipH="1" flipV="1">
            <a:off x="-3" y="0"/>
            <a:ext cx="14630402" cy="8229600"/>
          </a:xfrm>
          <a:prstGeom prst="rect">
            <a:avLst/>
          </a:prstGeom>
        </p:spPr>
      </p:pic>
      <p:sp>
        <p:nvSpPr>
          <p:cNvPr id="6" name="Title 1"/>
          <p:cNvSpPr>
            <a:spLocks noGrp="1"/>
          </p:cNvSpPr>
          <p:nvPr userDrawn="1">
            <p:ph type="title" hasCustomPrompt="1"/>
          </p:nvPr>
        </p:nvSpPr>
        <p:spPr bwMode="black">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Demo</a:t>
            </a:r>
          </a:p>
        </p:txBody>
      </p:sp>
      <p:grpSp>
        <p:nvGrpSpPr>
          <p:cNvPr id="12" name="Group 11">
            <a:extLst>
              <a:ext uri="{FF2B5EF4-FFF2-40B4-BE49-F238E27FC236}">
                <a16:creationId xmlns:a16="http://schemas.microsoft.com/office/drawing/2014/main" id="{943A0F77-9119-4B75-9256-CBACF7E00C8B}"/>
              </a:ext>
            </a:extLst>
          </p:cNvPr>
          <p:cNvGrpSpPr/>
          <p:nvPr userDrawn="1"/>
        </p:nvGrpSpPr>
        <p:grpSpPr bwMode="black">
          <a:xfrm>
            <a:off x="538164" y="7480675"/>
            <a:ext cx="4366203" cy="349837"/>
            <a:chOff x="15462169" y="3620905"/>
            <a:chExt cx="5755114" cy="461123"/>
          </a:xfrm>
          <a:solidFill>
            <a:schemeClr val="tx1"/>
          </a:solidFill>
        </p:grpSpPr>
        <p:sp>
          <p:nvSpPr>
            <p:cNvPr id="13" name="TextBox 12">
              <a:extLst>
                <a:ext uri="{FF2B5EF4-FFF2-40B4-BE49-F238E27FC236}">
                  <a16:creationId xmlns:a16="http://schemas.microsoft.com/office/drawing/2014/main" id="{F46B5BFC-4C4A-48E8-9972-01D702D251A2}"/>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4" name="Freeform: Shape 13">
              <a:extLst>
                <a:ext uri="{FF2B5EF4-FFF2-40B4-BE49-F238E27FC236}">
                  <a16:creationId xmlns:a16="http://schemas.microsoft.com/office/drawing/2014/main" id="{957820FD-2DDC-4EE1-B79D-009B3DDF5D98}"/>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dirty="0"/>
            </a:p>
          </p:txBody>
        </p:sp>
      </p:grpSp>
      <p:sp>
        <p:nvSpPr>
          <p:cNvPr id="16" name="TextBox 3">
            <a:extLst>
              <a:ext uri="{FF2B5EF4-FFF2-40B4-BE49-F238E27FC236}">
                <a16:creationId xmlns:a16="http://schemas.microsoft.com/office/drawing/2014/main" id="{2C611321-4375-4774-B64A-DFEBA63198AC}"/>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674353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323851" y="349250"/>
            <a:ext cx="14306550" cy="1077913"/>
          </a:xfrm>
        </p:spPr>
        <p:txBody>
          <a:bodyPr lIns="182880" tIns="146304" rIns="182880" bIns="146304"/>
          <a:lstStyle/>
          <a:p>
            <a:r>
              <a:rPr lang="en-US" dirty="0"/>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13768388" cy="4665893"/>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grpSp>
        <p:nvGrpSpPr>
          <p:cNvPr id="6" name="Group 5">
            <a:extLst>
              <a:ext uri="{FF2B5EF4-FFF2-40B4-BE49-F238E27FC236}">
                <a16:creationId xmlns:a16="http://schemas.microsoft.com/office/drawing/2014/main" id="{02D61396-5886-41B4-BBC0-939B0D1D94CB}"/>
              </a:ext>
            </a:extLst>
          </p:cNvPr>
          <p:cNvGrpSpPr/>
          <p:nvPr userDrawn="1"/>
        </p:nvGrpSpPr>
        <p:grpSpPr bwMode="black">
          <a:xfrm>
            <a:off x="538164" y="7480675"/>
            <a:ext cx="4366203" cy="349837"/>
            <a:chOff x="15462169" y="3620905"/>
            <a:chExt cx="5755114" cy="461123"/>
          </a:xfrm>
          <a:solidFill>
            <a:schemeClr val="tx1"/>
          </a:solidFill>
        </p:grpSpPr>
        <p:sp>
          <p:nvSpPr>
            <p:cNvPr id="7" name="TextBox 6">
              <a:extLst>
                <a:ext uri="{FF2B5EF4-FFF2-40B4-BE49-F238E27FC236}">
                  <a16:creationId xmlns:a16="http://schemas.microsoft.com/office/drawing/2014/main" id="{AD7F915C-3FA2-4A5D-B997-655E978C009F}"/>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9" name="Freeform: Shape 8">
              <a:extLst>
                <a:ext uri="{FF2B5EF4-FFF2-40B4-BE49-F238E27FC236}">
                  <a16:creationId xmlns:a16="http://schemas.microsoft.com/office/drawing/2014/main" id="{1355A543-A464-4D97-96AB-E77598D648CA}"/>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dirty="0"/>
            </a:p>
          </p:txBody>
        </p:sp>
      </p:grpSp>
      <p:sp>
        <p:nvSpPr>
          <p:cNvPr id="12" name="TextBox 3">
            <a:extLst>
              <a:ext uri="{FF2B5EF4-FFF2-40B4-BE49-F238E27FC236}">
                <a16:creationId xmlns:a16="http://schemas.microsoft.com/office/drawing/2014/main" id="{CB043161-9FFF-4CA5-B6D0-F762D953CE7E}"/>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33991698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323851" y="349250"/>
            <a:ext cx="14306550" cy="1077913"/>
          </a:xfrm>
        </p:spPr>
        <p:txBody>
          <a:bodyPr lIns="182880" tIns="146304" rIns="182880" bIns="146304"/>
          <a:lstStyle/>
          <a:p>
            <a:r>
              <a:rPr lang="en-US" dirty="0"/>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6453188"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7064787" y="1809750"/>
            <a:ext cx="6453188"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grpSp>
        <p:nvGrpSpPr>
          <p:cNvPr id="12" name="Group 11">
            <a:extLst>
              <a:ext uri="{FF2B5EF4-FFF2-40B4-BE49-F238E27FC236}">
                <a16:creationId xmlns:a16="http://schemas.microsoft.com/office/drawing/2014/main" id="{C095D794-DFFC-4214-AD22-15DC429A8AA3}"/>
              </a:ext>
            </a:extLst>
          </p:cNvPr>
          <p:cNvGrpSpPr/>
          <p:nvPr userDrawn="1"/>
        </p:nvGrpSpPr>
        <p:grpSpPr bwMode="black">
          <a:xfrm>
            <a:off x="538164" y="7480675"/>
            <a:ext cx="4366203" cy="349837"/>
            <a:chOff x="15462169" y="3620905"/>
            <a:chExt cx="5755114" cy="461123"/>
          </a:xfrm>
          <a:solidFill>
            <a:schemeClr val="tx1"/>
          </a:solidFill>
        </p:grpSpPr>
        <p:sp>
          <p:nvSpPr>
            <p:cNvPr id="13" name="TextBox 12">
              <a:extLst>
                <a:ext uri="{FF2B5EF4-FFF2-40B4-BE49-F238E27FC236}">
                  <a16:creationId xmlns:a16="http://schemas.microsoft.com/office/drawing/2014/main" id="{07710EC2-2C89-4051-8B37-B2617CA92769}"/>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4" name="Freeform: Shape 13">
              <a:extLst>
                <a:ext uri="{FF2B5EF4-FFF2-40B4-BE49-F238E27FC236}">
                  <a16:creationId xmlns:a16="http://schemas.microsoft.com/office/drawing/2014/main" id="{BF249913-DAFA-47B0-A6D2-B6285DD43283}"/>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dirty="0"/>
            </a:p>
          </p:txBody>
        </p:sp>
      </p:grpSp>
      <p:sp>
        <p:nvSpPr>
          <p:cNvPr id="15" name="TextBox 3">
            <a:extLst>
              <a:ext uri="{FF2B5EF4-FFF2-40B4-BE49-F238E27FC236}">
                <a16:creationId xmlns:a16="http://schemas.microsoft.com/office/drawing/2014/main" id="{20159795-9550-480F-9E75-192419484406}"/>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32263240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_1">
    <p:bg>
      <p:bgRef idx="1001">
        <a:schemeClr val="bg1"/>
      </p:bgRef>
    </p:bg>
    <p:spTree>
      <p:nvGrpSpPr>
        <p:cNvPr id="1" name=""/>
        <p:cNvGrpSpPr/>
        <p:nvPr/>
      </p:nvGrpSpPr>
      <p:grpSpPr>
        <a:xfrm>
          <a:off x="0" y="0"/>
          <a:ext cx="0" cy="0"/>
          <a:chOff x="0" y="0"/>
          <a:chExt cx="0" cy="0"/>
        </a:xfrm>
      </p:grpSpPr>
      <p:pic>
        <p:nvPicPr>
          <p:cNvPr id="11" name="summitpink">
            <a:extLst>
              <a:ext uri="{FF2B5EF4-FFF2-40B4-BE49-F238E27FC236}">
                <a16:creationId xmlns:a16="http://schemas.microsoft.com/office/drawing/2014/main" id="{6011423D-FFAE-4823-B491-6D62F5F386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flipH="1" flipV="1">
            <a:off x="0" y="0"/>
            <a:ext cx="14630400" cy="8229600"/>
          </a:xfrm>
          <a:prstGeom prst="rect">
            <a:avLst/>
          </a:prstGeom>
        </p:spPr>
      </p:pic>
      <p:sp>
        <p:nvSpPr>
          <p:cNvPr id="5" name="Title 4"/>
          <p:cNvSpPr>
            <a:spLocks noGrp="1"/>
          </p:cNvSpPr>
          <p:nvPr userDrawn="1">
            <p:ph type="title" hasCustomPrompt="1"/>
          </p:nvPr>
        </p:nvSpPr>
        <p:spPr bwMode="black">
          <a:xfrm>
            <a:off x="323850" y="2225993"/>
            <a:ext cx="12910746" cy="2692450"/>
          </a:xfrm>
        </p:spPr>
        <p:txBody>
          <a:bodyPr lIns="182880" tIns="146304" rIns="182880" bIns="146304"/>
          <a:lstStyle>
            <a:lvl1pPr marL="171450" indent="-171450" algn="l">
              <a:defRPr sz="6000">
                <a:solidFill>
                  <a:schemeClr val="tx1"/>
                </a:solidFill>
              </a:defRPr>
            </a:lvl1pPr>
          </a:lstStyle>
          <a:p>
            <a:r>
              <a:rPr lang="en-US" dirty="0"/>
              <a:t>“Lorem ipsum dolor sit amet, consectetuer adipiscing </a:t>
            </a:r>
            <a:r>
              <a:rPr lang="en-US" dirty="0" err="1"/>
              <a:t>elit</a:t>
            </a:r>
            <a:r>
              <a:rPr lang="en-US" dirty="0"/>
              <a:t>. Maecenas </a:t>
            </a:r>
            <a:r>
              <a:rPr lang="en-US" dirty="0" err="1"/>
              <a:t>porttitor</a:t>
            </a:r>
            <a:r>
              <a:rPr lang="en-US" dirty="0"/>
              <a:t> congue </a:t>
            </a:r>
            <a:r>
              <a:rPr lang="en-US" dirty="0" err="1"/>
              <a:t>massa</a:t>
            </a:r>
            <a:r>
              <a:rPr lang="en-US" dirty="0"/>
              <a:t>.” </a:t>
            </a:r>
          </a:p>
        </p:txBody>
      </p:sp>
      <p:sp>
        <p:nvSpPr>
          <p:cNvPr id="7" name="Text Placeholder 6"/>
          <p:cNvSpPr>
            <a:spLocks noGrp="1"/>
          </p:cNvSpPr>
          <p:nvPr userDrawn="1">
            <p:ph type="body" sz="quarter" idx="10" hasCustomPrompt="1"/>
          </p:nvPr>
        </p:nvSpPr>
        <p:spPr bwMode="black">
          <a:xfrm>
            <a:off x="6233160" y="5454968"/>
            <a:ext cx="7001828" cy="683264"/>
          </a:xfrm>
        </p:spPr>
        <p:txBody>
          <a:bodyPr lIns="182880" tIns="146304" rIns="182880" bIns="146304"/>
          <a:lstStyle>
            <a:lvl1pPr marL="228600" indent="0" algn="r">
              <a:buNone/>
              <a:defRPr sz="2800" b="1">
                <a:solidFill>
                  <a:schemeClr val="tx1"/>
                </a:soli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grpSp>
        <p:nvGrpSpPr>
          <p:cNvPr id="6" name="Group 5">
            <a:extLst>
              <a:ext uri="{FF2B5EF4-FFF2-40B4-BE49-F238E27FC236}">
                <a16:creationId xmlns:a16="http://schemas.microsoft.com/office/drawing/2014/main" id="{450ECFB0-2D69-450A-BA30-9626A3F05DDE}"/>
              </a:ext>
            </a:extLst>
          </p:cNvPr>
          <p:cNvGrpSpPr/>
          <p:nvPr userDrawn="1"/>
        </p:nvGrpSpPr>
        <p:grpSpPr bwMode="black">
          <a:xfrm>
            <a:off x="538164" y="7480675"/>
            <a:ext cx="4366203" cy="349837"/>
            <a:chOff x="15462169" y="3620905"/>
            <a:chExt cx="5755114" cy="461123"/>
          </a:xfrm>
          <a:solidFill>
            <a:schemeClr val="tx1"/>
          </a:solidFill>
        </p:grpSpPr>
        <p:sp>
          <p:nvSpPr>
            <p:cNvPr id="8" name="TextBox 7">
              <a:extLst>
                <a:ext uri="{FF2B5EF4-FFF2-40B4-BE49-F238E27FC236}">
                  <a16:creationId xmlns:a16="http://schemas.microsoft.com/office/drawing/2014/main" id="{99373AEF-ABF4-4F43-973C-6C4716CB2793}"/>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9" name="Freeform: Shape 8">
              <a:extLst>
                <a:ext uri="{FF2B5EF4-FFF2-40B4-BE49-F238E27FC236}">
                  <a16:creationId xmlns:a16="http://schemas.microsoft.com/office/drawing/2014/main" id="{D154EE40-5E4D-46BC-B8B9-B781EA0D34CE}"/>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dirty="0"/>
            </a:p>
          </p:txBody>
        </p:sp>
      </p:grpSp>
      <p:sp>
        <p:nvSpPr>
          <p:cNvPr id="12" name="TextBox 3">
            <a:extLst>
              <a:ext uri="{FF2B5EF4-FFF2-40B4-BE49-F238E27FC236}">
                <a16:creationId xmlns:a16="http://schemas.microsoft.com/office/drawing/2014/main" id="{0589A2F4-68C4-4A8D-BCDA-1ED2F9722023}"/>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636352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OneSpeaker">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C51F4B-76CE-4269-A8A1-B3D8041F18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14630400" cy="8229600"/>
          </a:xfrm>
          <a:prstGeom prst="rect">
            <a:avLst/>
          </a:prstGeom>
        </p:spPr>
      </p:pic>
      <p:sp>
        <p:nvSpPr>
          <p:cNvPr id="9" name="Title 1"/>
          <p:cNvSpPr>
            <a:spLocks noGrp="1"/>
          </p:cNvSpPr>
          <p:nvPr>
            <p:ph type="title" hasCustomPrompt="1"/>
          </p:nvPr>
        </p:nvSpPr>
        <p:spPr bwMode="black">
          <a:xfrm>
            <a:off x="323088" y="2330011"/>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black">
          <a:xfrm>
            <a:off x="323850" y="4652963"/>
            <a:ext cx="10458448" cy="1665514"/>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black">
          <a:xfrm>
            <a:off x="323087" y="1471315"/>
            <a:ext cx="10462197"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12" name="TextBox 3">
            <a:extLst>
              <a:ext uri="{FF2B5EF4-FFF2-40B4-BE49-F238E27FC236}">
                <a16:creationId xmlns:a16="http://schemas.microsoft.com/office/drawing/2014/main" id="{6F758A9E-D98A-4B48-B7C9-FD59B2A7D711}"/>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3" name="Group 12">
            <a:extLst>
              <a:ext uri="{FF2B5EF4-FFF2-40B4-BE49-F238E27FC236}">
                <a16:creationId xmlns:a16="http://schemas.microsoft.com/office/drawing/2014/main" id="{3E1F1239-A73C-4685-9E35-F5D795BB27B6}"/>
              </a:ext>
            </a:extLst>
          </p:cNvPr>
          <p:cNvGrpSpPr/>
          <p:nvPr userDrawn="1"/>
        </p:nvGrpSpPr>
        <p:grpSpPr bwMode="black">
          <a:xfrm>
            <a:off x="538164" y="7480673"/>
            <a:ext cx="4366203" cy="349836"/>
            <a:chOff x="15462169" y="3620906"/>
            <a:chExt cx="5755114" cy="461122"/>
          </a:xfrm>
          <a:solidFill>
            <a:schemeClr val="tx1"/>
          </a:solidFill>
        </p:grpSpPr>
        <p:sp>
          <p:nvSpPr>
            <p:cNvPr id="15" name="TextBox 14">
              <a:extLst>
                <a:ext uri="{FF2B5EF4-FFF2-40B4-BE49-F238E27FC236}">
                  <a16:creationId xmlns:a16="http://schemas.microsoft.com/office/drawing/2014/main" id="{BC2EF1FC-A325-4A3C-AF24-2F0816040C80}"/>
                </a:ext>
              </a:extLst>
            </p:cNvPr>
            <p:cNvSpPr txBox="1"/>
            <p:nvPr userDrawn="1"/>
          </p:nvSpPr>
          <p:spPr bwMode="black">
            <a:xfrm>
              <a:off x="16349615" y="3620906"/>
              <a:ext cx="4867668" cy="328602"/>
            </a:xfrm>
            <a:prstGeom prst="rect">
              <a:avLst/>
            </a:prstGeom>
            <a:noFill/>
          </p:spPr>
          <p:txBody>
            <a:bodyPr wrap="square" lIns="0" tIns="0" rIns="0" bIns="0" rtlCol="0" anchor="b" anchorCtr="0">
              <a:spAutoFit/>
            </a:bodyPr>
            <a:lstStyle/>
            <a:p>
              <a:pPr>
                <a:lnSpc>
                  <a:spcPct val="90000"/>
                </a:lnSpc>
                <a:spcAft>
                  <a:spcPts val="1800"/>
                </a:spcAft>
              </a:pPr>
              <a:r>
                <a:rPr lang="en-US" sz="1800" b="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6" name="Freeform: Shape 15">
              <a:extLst>
                <a:ext uri="{FF2B5EF4-FFF2-40B4-BE49-F238E27FC236}">
                  <a16:creationId xmlns:a16="http://schemas.microsoft.com/office/drawing/2014/main" id="{BF37C4F5-F56D-44D5-9ECD-8BF490385D7A}"/>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68165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_You">
    <p:bg>
      <p:bgRef idx="1001">
        <a:schemeClr val="bg1"/>
      </p:bgRef>
    </p:bg>
    <p:spTree>
      <p:nvGrpSpPr>
        <p:cNvPr id="1" name=""/>
        <p:cNvGrpSpPr/>
        <p:nvPr/>
      </p:nvGrpSpPr>
      <p:grpSpPr>
        <a:xfrm>
          <a:off x="0" y="0"/>
          <a:ext cx="0" cy="0"/>
          <a:chOff x="0" y="0"/>
          <a:chExt cx="0" cy="0"/>
        </a:xfrm>
      </p:grpSpPr>
      <p:pic>
        <p:nvPicPr>
          <p:cNvPr id="9" name="summitpink">
            <a:extLst>
              <a:ext uri="{FF2B5EF4-FFF2-40B4-BE49-F238E27FC236}">
                <a16:creationId xmlns:a16="http://schemas.microsoft.com/office/drawing/2014/main" id="{DCE151BC-25D8-41A0-8CC5-9B5D23F1BE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flipH="1">
            <a:off x="0" y="0"/>
            <a:ext cx="14630400" cy="8229600"/>
          </a:xfrm>
          <a:prstGeom prst="rect">
            <a:avLst/>
          </a:prstGeom>
        </p:spPr>
      </p:pic>
      <p:sp>
        <p:nvSpPr>
          <p:cNvPr id="7" name="Text Placeholder 2">
            <a:extLst>
              <a:ext uri="{FF2B5EF4-FFF2-40B4-BE49-F238E27FC236}">
                <a16:creationId xmlns:a16="http://schemas.microsoft.com/office/drawing/2014/main" id="{267E3236-3BFA-49FE-817B-CDA727884803}"/>
              </a:ext>
            </a:extLst>
          </p:cNvPr>
          <p:cNvSpPr>
            <a:spLocks noGrp="1"/>
          </p:cNvSpPr>
          <p:nvPr userDrawn="1">
            <p:ph type="body" sz="quarter" idx="14" hasCustomPrompt="1"/>
          </p:nvPr>
        </p:nvSpPr>
        <p:spPr bwMode="black">
          <a:xfrm>
            <a:off x="323850" y="4235192"/>
            <a:ext cx="6130439" cy="1665514"/>
          </a:xfrm>
        </p:spPr>
        <p:txBody>
          <a:bodyPr lIns="182880" tIns="146304" rIns="182880" bIns="146304">
            <a:noAutofit/>
          </a:bodyPr>
          <a:lstStyle>
            <a:lvl1pPr marL="0" indent="0">
              <a:spcBef>
                <a:spcPts val="0"/>
              </a:spcBef>
              <a:buNone/>
              <a:defRPr lang="en-US" sz="28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
        <p:nvSpPr>
          <p:cNvPr id="12" name="TextBox 11">
            <a:extLst>
              <a:ext uri="{FF2B5EF4-FFF2-40B4-BE49-F238E27FC236}">
                <a16:creationId xmlns:a16="http://schemas.microsoft.com/office/drawing/2014/main" id="{630B8BD6-A711-4A2B-B746-1B6F5FF44CFA}"/>
              </a:ext>
            </a:extLst>
          </p:cNvPr>
          <p:cNvSpPr txBox="1"/>
          <p:nvPr userDrawn="1"/>
        </p:nvSpPr>
        <p:spPr bwMode="black">
          <a:xfrm>
            <a:off x="323086" y="2209619"/>
            <a:ext cx="11975593" cy="1905181"/>
          </a:xfrm>
          <a:prstGeom prst="rect">
            <a:avLst/>
          </a:prstGeom>
          <a:noFill/>
        </p:spPr>
        <p:txBody>
          <a:bodyPr vert="horz" wrap="square" lIns="182880" tIns="91440" rIns="146304" bIns="9144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1500" dirty="0">
                <a:solidFill>
                  <a:schemeClr val="tx1"/>
                </a:solidFill>
              </a:rPr>
              <a:t>Thank you!</a:t>
            </a:r>
          </a:p>
        </p:txBody>
      </p:sp>
      <p:grpSp>
        <p:nvGrpSpPr>
          <p:cNvPr id="8" name="Group 7">
            <a:extLst>
              <a:ext uri="{FF2B5EF4-FFF2-40B4-BE49-F238E27FC236}">
                <a16:creationId xmlns:a16="http://schemas.microsoft.com/office/drawing/2014/main" id="{08A2F340-0598-4806-899C-D106A0B4FFC8}"/>
              </a:ext>
            </a:extLst>
          </p:cNvPr>
          <p:cNvGrpSpPr/>
          <p:nvPr userDrawn="1"/>
        </p:nvGrpSpPr>
        <p:grpSpPr bwMode="black">
          <a:xfrm>
            <a:off x="538164" y="7480675"/>
            <a:ext cx="4366203" cy="349837"/>
            <a:chOff x="15462169" y="3620905"/>
            <a:chExt cx="5755114" cy="461123"/>
          </a:xfrm>
          <a:solidFill>
            <a:schemeClr val="tx1"/>
          </a:solidFill>
        </p:grpSpPr>
        <p:sp>
          <p:nvSpPr>
            <p:cNvPr id="10" name="TextBox 9">
              <a:extLst>
                <a:ext uri="{FF2B5EF4-FFF2-40B4-BE49-F238E27FC236}">
                  <a16:creationId xmlns:a16="http://schemas.microsoft.com/office/drawing/2014/main" id="{25279CAF-F798-4ED3-9CA6-061163C3287E}"/>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1" name="Freeform: Shape 10">
              <a:extLst>
                <a:ext uri="{FF2B5EF4-FFF2-40B4-BE49-F238E27FC236}">
                  <a16:creationId xmlns:a16="http://schemas.microsoft.com/office/drawing/2014/main" id="{A3BD0D3F-F2A6-4DB9-A080-8F7EA66F7F83}"/>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dirty="0"/>
            </a:p>
          </p:txBody>
        </p:sp>
      </p:grpSp>
      <p:sp>
        <p:nvSpPr>
          <p:cNvPr id="13" name="TextBox 3">
            <a:extLst>
              <a:ext uri="{FF2B5EF4-FFF2-40B4-BE49-F238E27FC236}">
                <a16:creationId xmlns:a16="http://schemas.microsoft.com/office/drawing/2014/main" id="{E72E0899-9E18-4317-B7E5-C3F57DDAF139}"/>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210534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rvey Reminder Layout">
    <p:bg>
      <p:bgRef idx="1001">
        <a:schemeClr val="bg1"/>
      </p:bgRef>
    </p:bg>
    <p:spTree>
      <p:nvGrpSpPr>
        <p:cNvPr id="1" name=""/>
        <p:cNvGrpSpPr/>
        <p:nvPr/>
      </p:nvGrpSpPr>
      <p:grpSpPr>
        <a:xfrm>
          <a:off x="0" y="0"/>
          <a:ext cx="0" cy="0"/>
          <a:chOff x="0" y="0"/>
          <a:chExt cx="0" cy="0"/>
        </a:xfrm>
      </p:grpSpPr>
      <p:pic>
        <p:nvPicPr>
          <p:cNvPr id="11" name="summitpink">
            <a:extLst>
              <a:ext uri="{FF2B5EF4-FFF2-40B4-BE49-F238E27FC236}">
                <a16:creationId xmlns:a16="http://schemas.microsoft.com/office/drawing/2014/main" id="{6011423D-FFAE-4823-B491-6D62F5F386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a:off x="0" y="0"/>
            <a:ext cx="14630400" cy="8229600"/>
          </a:xfrm>
          <a:prstGeom prst="rect">
            <a:avLst/>
          </a:prstGeom>
        </p:spPr>
      </p:pic>
      <p:grpSp>
        <p:nvGrpSpPr>
          <p:cNvPr id="6" name="Group 5">
            <a:extLst>
              <a:ext uri="{FF2B5EF4-FFF2-40B4-BE49-F238E27FC236}">
                <a16:creationId xmlns:a16="http://schemas.microsoft.com/office/drawing/2014/main" id="{450ECFB0-2D69-450A-BA30-9626A3F05DDE}"/>
              </a:ext>
            </a:extLst>
          </p:cNvPr>
          <p:cNvGrpSpPr/>
          <p:nvPr userDrawn="1"/>
        </p:nvGrpSpPr>
        <p:grpSpPr bwMode="black">
          <a:xfrm>
            <a:off x="538164" y="7480675"/>
            <a:ext cx="4366203" cy="349837"/>
            <a:chOff x="15462169" y="3620905"/>
            <a:chExt cx="5755114" cy="461123"/>
          </a:xfrm>
          <a:solidFill>
            <a:schemeClr val="tx1"/>
          </a:solidFill>
        </p:grpSpPr>
        <p:sp>
          <p:nvSpPr>
            <p:cNvPr id="8" name="TextBox 7">
              <a:extLst>
                <a:ext uri="{FF2B5EF4-FFF2-40B4-BE49-F238E27FC236}">
                  <a16:creationId xmlns:a16="http://schemas.microsoft.com/office/drawing/2014/main" id="{99373AEF-ABF4-4F43-973C-6C4716CB2793}"/>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9" name="Freeform: Shape 8">
              <a:extLst>
                <a:ext uri="{FF2B5EF4-FFF2-40B4-BE49-F238E27FC236}">
                  <a16:creationId xmlns:a16="http://schemas.microsoft.com/office/drawing/2014/main" id="{D154EE40-5E4D-46BC-B8B9-B781EA0D34CE}"/>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dirty="0"/>
            </a:p>
          </p:txBody>
        </p:sp>
      </p:grpSp>
      <p:sp>
        <p:nvSpPr>
          <p:cNvPr id="12" name="TextBox 3">
            <a:extLst>
              <a:ext uri="{FF2B5EF4-FFF2-40B4-BE49-F238E27FC236}">
                <a16:creationId xmlns:a16="http://schemas.microsoft.com/office/drawing/2014/main" id="{0589A2F4-68C4-4A8D-BCDA-1ED2F9722023}"/>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10" name="TextBox 9">
            <a:extLst>
              <a:ext uri="{FF2B5EF4-FFF2-40B4-BE49-F238E27FC236}">
                <a16:creationId xmlns:a16="http://schemas.microsoft.com/office/drawing/2014/main" id="{C1D01847-5CAF-4FC3-8F2A-C22DD706ADBB}"/>
              </a:ext>
            </a:extLst>
          </p:cNvPr>
          <p:cNvSpPr txBox="1"/>
          <p:nvPr userDrawn="1"/>
        </p:nvSpPr>
        <p:spPr bwMode="white">
          <a:xfrm>
            <a:off x="2814726" y="3928082"/>
            <a:ext cx="9000949" cy="1791260"/>
          </a:xfrm>
          <a:prstGeom prst="rect">
            <a:avLst/>
          </a:prstGeom>
          <a:noFill/>
        </p:spPr>
        <p:txBody>
          <a:bodyPr wrap="square" lIns="182880" tIns="146304" rIns="182880" bIns="146304" rtlCol="0">
            <a:spAutoFit/>
          </a:bodyPr>
          <a:lstStyle/>
          <a:p>
            <a:pPr algn="ctr">
              <a:lnSpc>
                <a:spcPct val="90000"/>
              </a:lnSpc>
              <a:spcAft>
                <a:spcPts val="1800"/>
              </a:spcAft>
            </a:pPr>
            <a:r>
              <a:rPr lang="en-US" sz="5400" dirty="0">
                <a:gradFill>
                  <a:gsLst>
                    <a:gs pos="2917">
                      <a:schemeClr val="tx1"/>
                    </a:gs>
                    <a:gs pos="30000">
                      <a:schemeClr val="tx1"/>
                    </a:gs>
                  </a:gsLst>
                  <a:lin ang="5400000" scaled="0"/>
                </a:gradFill>
                <a:latin typeface="+mj-lt"/>
              </a:rPr>
              <a:t>Please complete the </a:t>
            </a:r>
            <a:br>
              <a:rPr lang="en-US" sz="5400" dirty="0">
                <a:gradFill>
                  <a:gsLst>
                    <a:gs pos="2917">
                      <a:schemeClr val="tx1"/>
                    </a:gs>
                    <a:gs pos="30000">
                      <a:schemeClr val="tx1"/>
                    </a:gs>
                  </a:gsLst>
                  <a:lin ang="5400000" scaled="0"/>
                </a:gradFill>
                <a:latin typeface="+mj-lt"/>
              </a:rPr>
            </a:br>
            <a:r>
              <a:rPr lang="en-US" sz="5400" dirty="0">
                <a:gradFill>
                  <a:gsLst>
                    <a:gs pos="2917">
                      <a:schemeClr val="tx1"/>
                    </a:gs>
                    <a:gs pos="30000">
                      <a:schemeClr val="tx1"/>
                    </a:gs>
                  </a:gsLst>
                  <a:lin ang="5400000" scaled="0"/>
                </a:gradFill>
                <a:latin typeface="+mj-lt"/>
              </a:rPr>
              <a:t>session survey.</a:t>
            </a:r>
          </a:p>
        </p:txBody>
      </p:sp>
      <p:sp>
        <p:nvSpPr>
          <p:cNvPr id="13" name="Oval 12">
            <a:extLst>
              <a:ext uri="{FF2B5EF4-FFF2-40B4-BE49-F238E27FC236}">
                <a16:creationId xmlns:a16="http://schemas.microsoft.com/office/drawing/2014/main" id="{BD23EE07-A5B5-48E3-9EA8-C1EAECD604BB}"/>
              </a:ext>
            </a:extLst>
          </p:cNvPr>
          <p:cNvSpPr/>
          <p:nvPr userDrawn="1"/>
        </p:nvSpPr>
        <p:spPr bwMode="auto">
          <a:xfrm>
            <a:off x="6370320" y="1445839"/>
            <a:ext cx="1889760" cy="1889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b="1"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3029898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urvey Reminder Layout">
    <p:bg>
      <p:bgRef idx="1001">
        <a:schemeClr val="bg1"/>
      </p:bgRef>
    </p:bg>
    <p:spTree>
      <p:nvGrpSpPr>
        <p:cNvPr id="1" name=""/>
        <p:cNvGrpSpPr/>
        <p:nvPr/>
      </p:nvGrpSpPr>
      <p:grpSpPr>
        <a:xfrm>
          <a:off x="0" y="0"/>
          <a:ext cx="0" cy="0"/>
          <a:chOff x="0" y="0"/>
          <a:chExt cx="0" cy="0"/>
        </a:xfrm>
      </p:grpSpPr>
      <p:pic>
        <p:nvPicPr>
          <p:cNvPr id="11" name="summitpink">
            <a:extLst>
              <a:ext uri="{FF2B5EF4-FFF2-40B4-BE49-F238E27FC236}">
                <a16:creationId xmlns:a16="http://schemas.microsoft.com/office/drawing/2014/main" id="{6011423D-FFAE-4823-B491-6D62F5F386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White">
          <a:xfrm>
            <a:off x="0" y="0"/>
            <a:ext cx="14630400" cy="8229600"/>
          </a:xfrm>
          <a:prstGeom prst="rect">
            <a:avLst/>
          </a:prstGeom>
        </p:spPr>
      </p:pic>
      <p:grpSp>
        <p:nvGrpSpPr>
          <p:cNvPr id="6" name="Group 5">
            <a:extLst>
              <a:ext uri="{FF2B5EF4-FFF2-40B4-BE49-F238E27FC236}">
                <a16:creationId xmlns:a16="http://schemas.microsoft.com/office/drawing/2014/main" id="{450ECFB0-2D69-450A-BA30-9626A3F05DDE}"/>
              </a:ext>
            </a:extLst>
          </p:cNvPr>
          <p:cNvGrpSpPr/>
          <p:nvPr userDrawn="1"/>
        </p:nvGrpSpPr>
        <p:grpSpPr bwMode="black">
          <a:xfrm>
            <a:off x="538164" y="7480672"/>
            <a:ext cx="4366204" cy="349838"/>
            <a:chOff x="15462169" y="3620903"/>
            <a:chExt cx="5755114" cy="461125"/>
          </a:xfrm>
          <a:solidFill>
            <a:schemeClr val="tx1"/>
          </a:solidFill>
        </p:grpSpPr>
        <p:sp>
          <p:nvSpPr>
            <p:cNvPr id="8" name="TextBox 7">
              <a:extLst>
                <a:ext uri="{FF2B5EF4-FFF2-40B4-BE49-F238E27FC236}">
                  <a16:creationId xmlns:a16="http://schemas.microsoft.com/office/drawing/2014/main" id="{99373AEF-ABF4-4F43-973C-6C4716CB2793}"/>
                </a:ext>
              </a:extLst>
            </p:cNvPr>
            <p:cNvSpPr txBox="1"/>
            <p:nvPr userDrawn="1"/>
          </p:nvSpPr>
          <p:spPr bwMode="black">
            <a:xfrm>
              <a:off x="16349615" y="3620903"/>
              <a:ext cx="4867668" cy="328604"/>
            </a:xfrm>
            <a:prstGeom prst="rect">
              <a:avLst/>
            </a:prstGeom>
            <a:noFill/>
          </p:spPr>
          <p:txBody>
            <a:bodyPr wrap="square" lIns="0" tIns="0" rIns="0" bIns="0" rtlCol="0" anchor="b" anchorCtr="0">
              <a:spAutoFit/>
            </a:bodyPr>
            <a:lstStyle/>
            <a:p>
              <a:pPr marL="0" algn="l" defTabSz="1097168"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9" name="Freeform: Shape 8">
              <a:extLst>
                <a:ext uri="{FF2B5EF4-FFF2-40B4-BE49-F238E27FC236}">
                  <a16:creationId xmlns:a16="http://schemas.microsoft.com/office/drawing/2014/main" id="{D154EE40-5E4D-46BC-B8B9-B781EA0D34CE}"/>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sz="1800" dirty="0"/>
            </a:p>
          </p:txBody>
        </p:sp>
      </p:grpSp>
      <p:sp>
        <p:nvSpPr>
          <p:cNvPr id="12" name="TextBox 3">
            <a:extLst>
              <a:ext uri="{FF2B5EF4-FFF2-40B4-BE49-F238E27FC236}">
                <a16:creationId xmlns:a16="http://schemas.microsoft.com/office/drawing/2014/main" id="{0589A2F4-68C4-4A8D-BCDA-1ED2F9722023}"/>
              </a:ext>
            </a:extLst>
          </p:cNvPr>
          <p:cNvSpPr txBox="1">
            <a:spLocks noChangeArrowheads="1"/>
          </p:cNvSpPr>
          <p:nvPr userDrawn="1"/>
        </p:nvSpPr>
        <p:spPr bwMode="black">
          <a:xfrm>
            <a:off x="5334001" y="7528731"/>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10" name="TextBox 9">
            <a:extLst>
              <a:ext uri="{FF2B5EF4-FFF2-40B4-BE49-F238E27FC236}">
                <a16:creationId xmlns:a16="http://schemas.microsoft.com/office/drawing/2014/main" id="{C1D01847-5CAF-4FC3-8F2A-C22DD706ADBB}"/>
              </a:ext>
            </a:extLst>
          </p:cNvPr>
          <p:cNvSpPr txBox="1"/>
          <p:nvPr userDrawn="1"/>
        </p:nvSpPr>
        <p:spPr bwMode="white">
          <a:xfrm>
            <a:off x="1917317" y="3305047"/>
            <a:ext cx="10795766" cy="3517886"/>
          </a:xfrm>
          <a:prstGeom prst="rect">
            <a:avLst/>
          </a:prstGeom>
          <a:noFill/>
        </p:spPr>
        <p:txBody>
          <a:bodyPr wrap="square" lIns="182880" tIns="146304" rIns="182880" bIns="146304" rtlCol="0">
            <a:spAutoFit/>
          </a:bodyPr>
          <a:lstStyle/>
          <a:p>
            <a:pPr algn="ctr">
              <a:lnSpc>
                <a:spcPct val="90000"/>
              </a:lnSpc>
              <a:spcAft>
                <a:spcPts val="1800"/>
              </a:spcAft>
            </a:pPr>
            <a:r>
              <a:rPr lang="en-US" sz="5400" dirty="0">
                <a:effectLst/>
                <a:latin typeface="+mj-lt"/>
                <a:ea typeface="Calibri" panose="020F0502020204030204" pitchFamily="34" charset="0"/>
              </a:rPr>
              <a:t>Please complete the session survey in the mobile app. </a:t>
            </a:r>
          </a:p>
          <a:p>
            <a:pPr algn="ctr">
              <a:lnSpc>
                <a:spcPct val="90000"/>
              </a:lnSpc>
              <a:spcAft>
                <a:spcPts val="1800"/>
              </a:spcAft>
            </a:pPr>
            <a:r>
              <a:rPr lang="en-US" sz="5400" dirty="0">
                <a:effectLst/>
                <a:latin typeface="+mj-lt"/>
                <a:ea typeface="Calibri" panose="020F0502020204030204" pitchFamily="34" charset="0"/>
              </a:rPr>
              <a:t>Complete three surveys, and you’ll receive a gift at the Help Desk.</a:t>
            </a:r>
            <a:endParaRPr lang="en-US" sz="5400" dirty="0">
              <a:gradFill>
                <a:gsLst>
                  <a:gs pos="2917">
                    <a:schemeClr val="tx1"/>
                  </a:gs>
                  <a:gs pos="30000">
                    <a:schemeClr val="tx1"/>
                  </a:gs>
                </a:gsLst>
                <a:lin ang="5400000" scaled="0"/>
              </a:gradFill>
              <a:latin typeface="+mj-lt"/>
            </a:endParaRPr>
          </a:p>
        </p:txBody>
      </p:sp>
      <p:sp>
        <p:nvSpPr>
          <p:cNvPr id="13" name="Oval 12">
            <a:extLst>
              <a:ext uri="{FF2B5EF4-FFF2-40B4-BE49-F238E27FC236}">
                <a16:creationId xmlns:a16="http://schemas.microsoft.com/office/drawing/2014/main" id="{BD23EE07-A5B5-48E3-9EA8-C1EAECD604BB}"/>
              </a:ext>
            </a:extLst>
          </p:cNvPr>
          <p:cNvSpPr/>
          <p:nvPr userDrawn="1"/>
        </p:nvSpPr>
        <p:spPr bwMode="auto">
          <a:xfrm>
            <a:off x="6370320" y="1339514"/>
            <a:ext cx="1889760" cy="1889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1500" b="1"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3040521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7"/>
          </a:xfrm>
        </p:spPr>
        <p:txBody>
          <a:bodyPr/>
          <a:lstStyle/>
          <a:p>
            <a:r>
              <a:rPr lang="en-US"/>
              <a:t>Click to edit Master title style</a:t>
            </a:r>
            <a:endParaRPr lang="en-US" dirty="0"/>
          </a:p>
        </p:txBody>
      </p:sp>
    </p:spTree>
    <p:extLst>
      <p:ext uri="{BB962C8B-B14F-4D97-AF65-F5344CB8AC3E}">
        <p14:creationId xmlns:p14="http://schemas.microsoft.com/office/powerpoint/2010/main" val="23478541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18_Custom Layout">
    <p:spTree>
      <p:nvGrpSpPr>
        <p:cNvPr id="1" name=""/>
        <p:cNvGrpSpPr/>
        <p:nvPr/>
      </p:nvGrpSpPr>
      <p:grpSpPr>
        <a:xfrm>
          <a:off x="0" y="0"/>
          <a:ext cx="0" cy="0"/>
          <a:chOff x="0" y="0"/>
          <a:chExt cx="0" cy="0"/>
        </a:xfrm>
      </p:grpSpPr>
      <p:sp>
        <p:nvSpPr>
          <p:cNvPr id="170" name="Title Text"/>
          <p:cNvSpPr txBox="1">
            <a:spLocks noGrp="1"/>
          </p:cNvSpPr>
          <p:nvPr>
            <p:ph type="title"/>
          </p:nvPr>
        </p:nvSpPr>
        <p:spPr>
          <a:xfrm>
            <a:off x="1005841" y="438150"/>
            <a:ext cx="12618720" cy="1590677"/>
          </a:xfrm>
          <a:prstGeom prst="rect">
            <a:avLst/>
          </a:prstGeom>
        </p:spPr>
        <p:txBody>
          <a:bodyPr/>
          <a:lstStyle>
            <a:lvl1pPr defTabSz="650181"/>
          </a:lstStyle>
          <a:p>
            <a:r>
              <a:t>Title Text</a:t>
            </a:r>
          </a:p>
        </p:txBody>
      </p:sp>
      <p:sp>
        <p:nvSpPr>
          <p:cNvPr id="171" name="Slide Number"/>
          <p:cNvSpPr txBox="1">
            <a:spLocks noGrp="1"/>
          </p:cNvSpPr>
          <p:nvPr>
            <p:ph type="sldNum" sz="quarter" idx="2"/>
          </p:nvPr>
        </p:nvSpPr>
        <p:spPr>
          <a:xfrm>
            <a:off x="10306919" y="7539629"/>
            <a:ext cx="178202" cy="175983"/>
          </a:xfrm>
          <a:prstGeom prst="rect">
            <a:avLst/>
          </a:prstGeom>
        </p:spPr>
        <p:txBody>
          <a:bodyPr/>
          <a:lstStyle>
            <a:lvl1pPr>
              <a:defRPr b="0" i="0"/>
            </a:lvl1pPr>
          </a:lstStyle>
          <a:p>
            <a:fld id="{86CB4B4D-7CA3-9044-876B-883B54F8677D}" type="slidenum">
              <a:rPr lang="en-GB" smtClean="0"/>
              <a:pPr/>
              <a:t>‹#›</a:t>
            </a:fld>
            <a:endParaRPr lang="en-GB" dirty="0"/>
          </a:p>
        </p:txBody>
      </p:sp>
    </p:spTree>
    <p:extLst>
      <p:ext uri="{BB962C8B-B14F-4D97-AF65-F5344CB8AC3E}">
        <p14:creationId xmlns:p14="http://schemas.microsoft.com/office/powerpoint/2010/main" val="42892659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18" name="summitpink">
            <a:extLst>
              <a:ext uri="{FF2B5EF4-FFF2-40B4-BE49-F238E27FC236}">
                <a16:creationId xmlns:a16="http://schemas.microsoft.com/office/drawing/2014/main" id="{7B608FB8-BC2F-477B-A115-09BFB1B9BB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a:off x="0" y="0"/>
            <a:ext cx="14630400" cy="8229600"/>
          </a:xfrm>
          <a:prstGeom prst="rect">
            <a:avLst/>
          </a:prstGeom>
        </p:spPr>
      </p:pic>
      <p:sp>
        <p:nvSpPr>
          <p:cNvPr id="46" name="Freeform: Shape 45">
            <a:extLst>
              <a:ext uri="{FF2B5EF4-FFF2-40B4-BE49-F238E27FC236}">
                <a16:creationId xmlns:a16="http://schemas.microsoft.com/office/drawing/2014/main" id="{49DC84CA-CE72-4309-9EAB-66ED7D370A86}"/>
              </a:ext>
            </a:extLst>
          </p:cNvPr>
          <p:cNvSpPr/>
          <p:nvPr userDrawn="1"/>
        </p:nvSpPr>
        <p:spPr bwMode="black">
          <a:xfrm>
            <a:off x="567307" y="3564340"/>
            <a:ext cx="2127613" cy="127642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normAutofit/>
          </a:bodyPr>
          <a:lstStyle/>
          <a:p>
            <a:endParaRPr lang="en-US" sz="3600"/>
          </a:p>
        </p:txBody>
      </p:sp>
      <p:sp>
        <p:nvSpPr>
          <p:cNvPr id="57" name="TextBox 56">
            <a:extLst>
              <a:ext uri="{FF2B5EF4-FFF2-40B4-BE49-F238E27FC236}">
                <a16:creationId xmlns:a16="http://schemas.microsoft.com/office/drawing/2014/main" id="{E5F7621C-B751-485D-99D9-A8088077E9C6}"/>
              </a:ext>
            </a:extLst>
          </p:cNvPr>
          <p:cNvSpPr txBox="1"/>
          <p:nvPr userDrawn="1"/>
        </p:nvSpPr>
        <p:spPr bwMode="black">
          <a:xfrm>
            <a:off x="3362081" y="3435128"/>
            <a:ext cx="4486519" cy="794178"/>
          </a:xfrm>
          <a:prstGeom prst="rect">
            <a:avLst/>
          </a:prstGeom>
          <a:noFill/>
        </p:spPr>
        <p:txBody>
          <a:bodyPr wrap="square" lIns="0" tIns="0" rIns="0" bIns="0" rtlCol="0" anchor="b" anchorCtr="0">
            <a:normAutofit/>
          </a:bodyPr>
          <a:lstStyle/>
          <a:p>
            <a:pPr>
              <a:lnSpc>
                <a:spcPct val="90000"/>
              </a:lnSpc>
              <a:spcAft>
                <a:spcPts val="1800"/>
              </a:spcAft>
            </a:pPr>
            <a:r>
              <a:rPr lang="en-US" sz="5200" b="0" kern="1200" spc="1200" baseline="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77" name="Text Placeholder 75">
            <a:extLst>
              <a:ext uri="{FF2B5EF4-FFF2-40B4-BE49-F238E27FC236}">
                <a16:creationId xmlns:a16="http://schemas.microsoft.com/office/drawing/2014/main" id="{E023C602-6BE4-47DE-B943-32F0B4DC2F9E}"/>
              </a:ext>
            </a:extLst>
          </p:cNvPr>
          <p:cNvSpPr>
            <a:spLocks noGrp="1"/>
          </p:cNvSpPr>
          <p:nvPr>
            <p:ph type="body" sz="quarter" idx="11" hasCustomPrompt="1"/>
          </p:nvPr>
        </p:nvSpPr>
        <p:spPr>
          <a:xfrm>
            <a:off x="3362081" y="4270635"/>
            <a:ext cx="9869732" cy="553998"/>
          </a:xfrm>
        </p:spPr>
        <p:txBody>
          <a:bodyPr lIns="0" tIns="0" rIns="0" bIns="0"/>
          <a:lstStyle>
            <a:lvl1pPr marL="0" algn="l" defTabSz="1097212" rtl="0" eaLnBrk="1" latinLnBrk="0" hangingPunct="1">
              <a:lnSpc>
                <a:spcPct val="90000"/>
              </a:lnSpc>
              <a:spcAft>
                <a:spcPts val="1800"/>
              </a:spcAft>
              <a:defRPr lang="en-US" sz="4000" b="0" kern="1200" spc="600" baseline="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1097212" rtl="0" eaLnBrk="1" fontAlgn="auto" latinLnBrk="0" hangingPunct="1">
              <a:lnSpc>
                <a:spcPct val="90000"/>
              </a:lnSpc>
              <a:spcBef>
                <a:spcPct val="20000"/>
              </a:spcBef>
              <a:spcAft>
                <a:spcPts val="1800"/>
              </a:spcAft>
              <a:buClrTx/>
              <a:buSzPct val="90000"/>
              <a:buFont typeface="Arial" pitchFamily="34" charset="0"/>
              <a:buNone/>
              <a:tabLst/>
            </a:pPr>
            <a:r>
              <a:rPr lang="en-US" dirty="0"/>
              <a:t>CITY NAME</a:t>
            </a:r>
          </a:p>
        </p:txBody>
      </p:sp>
    </p:spTree>
    <p:extLst>
      <p:ext uri="{BB962C8B-B14F-4D97-AF65-F5344CB8AC3E}">
        <p14:creationId xmlns:p14="http://schemas.microsoft.com/office/powerpoint/2010/main" val="39915543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18E54D-A0BE-4CD3-B844-7F60085A6C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14630400" cy="8229600"/>
          </a:xfrm>
          <a:prstGeom prst="rect">
            <a:avLst/>
          </a:prstGeom>
        </p:spPr>
      </p:pic>
      <p:sp>
        <p:nvSpPr>
          <p:cNvPr id="9" name="Title 1"/>
          <p:cNvSpPr>
            <a:spLocks noGrp="1"/>
          </p:cNvSpPr>
          <p:nvPr>
            <p:ph type="title" hasCustomPrompt="1"/>
          </p:nvPr>
        </p:nvSpPr>
        <p:spPr bwMode="black">
          <a:xfrm>
            <a:off x="323088" y="2330011"/>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black">
          <a:xfrm>
            <a:off x="323850" y="4652963"/>
            <a:ext cx="10458448" cy="1665514"/>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black">
          <a:xfrm>
            <a:off x="323087" y="1471315"/>
            <a:ext cx="10462197"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12" name="TextBox 3">
            <a:extLst>
              <a:ext uri="{FF2B5EF4-FFF2-40B4-BE49-F238E27FC236}">
                <a16:creationId xmlns:a16="http://schemas.microsoft.com/office/drawing/2014/main" id="{6F758A9E-D98A-4B48-B7C9-FD59B2A7D711}"/>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3" name="Group 12">
            <a:extLst>
              <a:ext uri="{FF2B5EF4-FFF2-40B4-BE49-F238E27FC236}">
                <a16:creationId xmlns:a16="http://schemas.microsoft.com/office/drawing/2014/main" id="{3E1F1239-A73C-4685-9E35-F5D795BB27B6}"/>
              </a:ext>
            </a:extLst>
          </p:cNvPr>
          <p:cNvGrpSpPr/>
          <p:nvPr userDrawn="1"/>
        </p:nvGrpSpPr>
        <p:grpSpPr bwMode="black">
          <a:xfrm>
            <a:off x="538164" y="7480675"/>
            <a:ext cx="4366203" cy="349837"/>
            <a:chOff x="15462169" y="3620905"/>
            <a:chExt cx="5755114" cy="461123"/>
          </a:xfrm>
          <a:solidFill>
            <a:schemeClr val="tx1"/>
          </a:solidFill>
        </p:grpSpPr>
        <p:sp>
          <p:nvSpPr>
            <p:cNvPr id="15" name="TextBox 14">
              <a:extLst>
                <a:ext uri="{FF2B5EF4-FFF2-40B4-BE49-F238E27FC236}">
                  <a16:creationId xmlns:a16="http://schemas.microsoft.com/office/drawing/2014/main" id="{BC2EF1FC-A325-4A3C-AF24-2F0816040C80}"/>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a:lnSpc>
                  <a:spcPct val="90000"/>
                </a:lnSpc>
                <a:spcAft>
                  <a:spcPts val="1800"/>
                </a:spcAft>
              </a:pPr>
              <a:r>
                <a:rPr lang="en-US" sz="1800" b="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6" name="Freeform: Shape 15">
              <a:extLst>
                <a:ext uri="{FF2B5EF4-FFF2-40B4-BE49-F238E27FC236}">
                  <a16:creationId xmlns:a16="http://schemas.microsoft.com/office/drawing/2014/main" id="{BF37C4F5-F56D-44D5-9ECD-8BF490385D7A}"/>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66011962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C311A8-0048-4C08-BEC1-58CB402B45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14630400" cy="8229600"/>
          </a:xfrm>
          <a:prstGeom prst="rect">
            <a:avLst/>
          </a:prstGeom>
        </p:spPr>
      </p:pic>
      <p:sp>
        <p:nvSpPr>
          <p:cNvPr id="9" name="Title 1"/>
          <p:cNvSpPr>
            <a:spLocks noGrp="1"/>
          </p:cNvSpPr>
          <p:nvPr>
            <p:ph type="title" hasCustomPrompt="1"/>
          </p:nvPr>
        </p:nvSpPr>
        <p:spPr bwMode="black">
          <a:xfrm>
            <a:off x="323088" y="2330011"/>
            <a:ext cx="10459209"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black">
          <a:xfrm>
            <a:off x="323851" y="4652963"/>
            <a:ext cx="5238749"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black">
          <a:xfrm>
            <a:off x="323088" y="1471315"/>
            <a:ext cx="10459210"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19" name="Text Placeholder 2">
            <a:extLst>
              <a:ext uri="{FF2B5EF4-FFF2-40B4-BE49-F238E27FC236}">
                <a16:creationId xmlns:a16="http://schemas.microsoft.com/office/drawing/2014/main" id="{F2225D5F-0ED5-4581-A2C0-55B5A05E2F64}"/>
              </a:ext>
            </a:extLst>
          </p:cNvPr>
          <p:cNvSpPr>
            <a:spLocks noGrp="1"/>
          </p:cNvSpPr>
          <p:nvPr>
            <p:ph type="body" sz="quarter" idx="18" hasCustomPrompt="1"/>
          </p:nvPr>
        </p:nvSpPr>
        <p:spPr bwMode="black">
          <a:xfrm>
            <a:off x="5562600" y="4652963"/>
            <a:ext cx="5219697"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2" name="TextBox 3">
            <a:extLst>
              <a:ext uri="{FF2B5EF4-FFF2-40B4-BE49-F238E27FC236}">
                <a16:creationId xmlns:a16="http://schemas.microsoft.com/office/drawing/2014/main" id="{05E284F4-9467-43F4-B445-7D9D9A904B46}"/>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3" name="Group 12">
            <a:extLst>
              <a:ext uri="{FF2B5EF4-FFF2-40B4-BE49-F238E27FC236}">
                <a16:creationId xmlns:a16="http://schemas.microsoft.com/office/drawing/2014/main" id="{DABFE1CE-8D4E-4420-B8D0-A2596221A7DE}"/>
              </a:ext>
            </a:extLst>
          </p:cNvPr>
          <p:cNvGrpSpPr/>
          <p:nvPr userDrawn="1"/>
        </p:nvGrpSpPr>
        <p:grpSpPr bwMode="black">
          <a:xfrm>
            <a:off x="538164" y="7480675"/>
            <a:ext cx="4366203" cy="349837"/>
            <a:chOff x="15462169" y="3620905"/>
            <a:chExt cx="5755114" cy="461123"/>
          </a:xfrm>
          <a:solidFill>
            <a:schemeClr val="tx1"/>
          </a:solidFill>
        </p:grpSpPr>
        <p:sp>
          <p:nvSpPr>
            <p:cNvPr id="15" name="TextBox 14">
              <a:extLst>
                <a:ext uri="{FF2B5EF4-FFF2-40B4-BE49-F238E27FC236}">
                  <a16:creationId xmlns:a16="http://schemas.microsoft.com/office/drawing/2014/main" id="{C4DF6E23-C45F-40B4-AEAB-3444F41D3585}"/>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6" name="Freeform: Shape 15">
              <a:extLst>
                <a:ext uri="{FF2B5EF4-FFF2-40B4-BE49-F238E27FC236}">
                  <a16:creationId xmlns:a16="http://schemas.microsoft.com/office/drawing/2014/main" id="{7CCB0038-A61B-483A-903F-8FF38E4BB38E}"/>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4531093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6DF17B9-7910-4F1D-A2E6-3BE5013A39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14630400" cy="8229600"/>
          </a:xfrm>
          <a:prstGeom prst="rect">
            <a:avLst/>
          </a:prstGeom>
        </p:spPr>
      </p:pic>
      <p:sp>
        <p:nvSpPr>
          <p:cNvPr id="9" name="Title 1"/>
          <p:cNvSpPr>
            <a:spLocks noGrp="1"/>
          </p:cNvSpPr>
          <p:nvPr>
            <p:ph type="title" hasCustomPrompt="1"/>
          </p:nvPr>
        </p:nvSpPr>
        <p:spPr bwMode="auto">
          <a:xfrm>
            <a:off x="323088" y="2330011"/>
            <a:ext cx="10459211"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auto">
          <a:xfrm>
            <a:off x="323851" y="4652963"/>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a:xfrm>
            <a:off x="323088" y="1471315"/>
            <a:ext cx="10459210"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15" name="Text Placeholder 2">
            <a:extLst>
              <a:ext uri="{FF2B5EF4-FFF2-40B4-BE49-F238E27FC236}">
                <a16:creationId xmlns:a16="http://schemas.microsoft.com/office/drawing/2014/main" id="{C3C66111-A5DF-40D5-A01B-0A66C984B0BA}"/>
              </a:ext>
            </a:extLst>
          </p:cNvPr>
          <p:cNvSpPr>
            <a:spLocks noGrp="1"/>
          </p:cNvSpPr>
          <p:nvPr>
            <p:ph type="body" sz="quarter" idx="16" hasCustomPrompt="1"/>
          </p:nvPr>
        </p:nvSpPr>
        <p:spPr bwMode="auto">
          <a:xfrm>
            <a:off x="4914593" y="4652963"/>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6" name="Text Placeholder 2">
            <a:extLst>
              <a:ext uri="{FF2B5EF4-FFF2-40B4-BE49-F238E27FC236}">
                <a16:creationId xmlns:a16="http://schemas.microsoft.com/office/drawing/2014/main" id="{9673D9BF-43B5-4C63-9CF5-575796F7042C}"/>
              </a:ext>
            </a:extLst>
          </p:cNvPr>
          <p:cNvSpPr>
            <a:spLocks noGrp="1"/>
          </p:cNvSpPr>
          <p:nvPr>
            <p:ph type="body" sz="quarter" idx="17" hasCustomPrompt="1"/>
          </p:nvPr>
        </p:nvSpPr>
        <p:spPr bwMode="auto">
          <a:xfrm>
            <a:off x="9505335" y="4652963"/>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3" name="TextBox 3">
            <a:extLst>
              <a:ext uri="{FF2B5EF4-FFF2-40B4-BE49-F238E27FC236}">
                <a16:creationId xmlns:a16="http://schemas.microsoft.com/office/drawing/2014/main" id="{8EB09985-DDBD-43D9-A4A3-6F4555DFC34A}"/>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4" name="Group 13">
            <a:extLst>
              <a:ext uri="{FF2B5EF4-FFF2-40B4-BE49-F238E27FC236}">
                <a16:creationId xmlns:a16="http://schemas.microsoft.com/office/drawing/2014/main" id="{D7CCE726-6DCE-459D-B04B-F2CF5F187C01}"/>
              </a:ext>
            </a:extLst>
          </p:cNvPr>
          <p:cNvGrpSpPr/>
          <p:nvPr userDrawn="1"/>
        </p:nvGrpSpPr>
        <p:grpSpPr bwMode="black">
          <a:xfrm>
            <a:off x="538164" y="7480675"/>
            <a:ext cx="4366203" cy="349837"/>
            <a:chOff x="15462169" y="3620905"/>
            <a:chExt cx="5755114" cy="461123"/>
          </a:xfrm>
          <a:solidFill>
            <a:schemeClr val="tx1"/>
          </a:solidFill>
        </p:grpSpPr>
        <p:sp>
          <p:nvSpPr>
            <p:cNvPr id="18" name="TextBox 17">
              <a:extLst>
                <a:ext uri="{FF2B5EF4-FFF2-40B4-BE49-F238E27FC236}">
                  <a16:creationId xmlns:a16="http://schemas.microsoft.com/office/drawing/2014/main" id="{3415657A-8F69-49A2-9B56-68920352E527}"/>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9" name="Freeform: Shape 18">
              <a:extLst>
                <a:ext uri="{FF2B5EF4-FFF2-40B4-BE49-F238E27FC236}">
                  <a16:creationId xmlns:a16="http://schemas.microsoft.com/office/drawing/2014/main" id="{33FD77D4-3A14-4331-AA04-9DFC5AAA4CD5}"/>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5350073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D699BB-11E7-4913-B301-5E3E6D2BE4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14630400" cy="8229600"/>
          </a:xfrm>
          <a:prstGeom prst="rect">
            <a:avLst/>
          </a:prstGeom>
        </p:spPr>
      </p:pic>
      <p:sp>
        <p:nvSpPr>
          <p:cNvPr id="9" name="Title 1"/>
          <p:cNvSpPr>
            <a:spLocks noGrp="1"/>
          </p:cNvSpPr>
          <p:nvPr>
            <p:ph type="title" hasCustomPrompt="1"/>
          </p:nvPr>
        </p:nvSpPr>
        <p:spPr bwMode="black">
          <a:xfrm>
            <a:off x="323088" y="2330011"/>
            <a:ext cx="10459209"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black">
          <a:xfrm>
            <a:off x="323851" y="4652963"/>
            <a:ext cx="5238749"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black">
          <a:xfrm>
            <a:off x="323088" y="1471315"/>
            <a:ext cx="10459210"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19" name="Text Placeholder 2">
            <a:extLst>
              <a:ext uri="{FF2B5EF4-FFF2-40B4-BE49-F238E27FC236}">
                <a16:creationId xmlns:a16="http://schemas.microsoft.com/office/drawing/2014/main" id="{F2225D5F-0ED5-4581-A2C0-55B5A05E2F64}"/>
              </a:ext>
            </a:extLst>
          </p:cNvPr>
          <p:cNvSpPr>
            <a:spLocks noGrp="1"/>
          </p:cNvSpPr>
          <p:nvPr>
            <p:ph type="body" sz="quarter" idx="18" hasCustomPrompt="1"/>
          </p:nvPr>
        </p:nvSpPr>
        <p:spPr bwMode="black">
          <a:xfrm>
            <a:off x="5562600" y="4652963"/>
            <a:ext cx="5219697"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2" name="TextBox 3">
            <a:extLst>
              <a:ext uri="{FF2B5EF4-FFF2-40B4-BE49-F238E27FC236}">
                <a16:creationId xmlns:a16="http://schemas.microsoft.com/office/drawing/2014/main" id="{05E284F4-9467-43F4-B445-7D9D9A904B46}"/>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3" name="Group 12">
            <a:extLst>
              <a:ext uri="{FF2B5EF4-FFF2-40B4-BE49-F238E27FC236}">
                <a16:creationId xmlns:a16="http://schemas.microsoft.com/office/drawing/2014/main" id="{DABFE1CE-8D4E-4420-B8D0-A2596221A7DE}"/>
              </a:ext>
            </a:extLst>
          </p:cNvPr>
          <p:cNvGrpSpPr/>
          <p:nvPr userDrawn="1"/>
        </p:nvGrpSpPr>
        <p:grpSpPr bwMode="black">
          <a:xfrm>
            <a:off x="538164" y="7480675"/>
            <a:ext cx="4366203" cy="349837"/>
            <a:chOff x="15462169" y="3620905"/>
            <a:chExt cx="5755114" cy="461123"/>
          </a:xfrm>
          <a:solidFill>
            <a:schemeClr val="tx1"/>
          </a:solidFill>
        </p:grpSpPr>
        <p:sp>
          <p:nvSpPr>
            <p:cNvPr id="15" name="TextBox 14">
              <a:extLst>
                <a:ext uri="{FF2B5EF4-FFF2-40B4-BE49-F238E27FC236}">
                  <a16:creationId xmlns:a16="http://schemas.microsoft.com/office/drawing/2014/main" id="{C4DF6E23-C45F-40B4-AEAB-3444F41D3585}"/>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6" name="Freeform: Shape 15">
              <a:extLst>
                <a:ext uri="{FF2B5EF4-FFF2-40B4-BE49-F238E27FC236}">
                  <a16:creationId xmlns:a16="http://schemas.microsoft.com/office/drawing/2014/main" id="{7CCB0038-A61B-483A-903F-8FF38E4BB38E}"/>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91765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8696279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82253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lvl1pPr marL="457200" indent="-457200">
              <a:buFont typeface="Arial" panose="020B0604020202020204" pitchFamily="34" charset="0"/>
              <a:buChar char="•"/>
              <a:defRPr/>
            </a:lvl1pPr>
            <a:lvl2pPr marL="746288" indent="-342900">
              <a:buFont typeface="Arial" panose="020B0604020202020204" pitchFamily="34" charset="0"/>
              <a:buChar char="•"/>
              <a:defRPr/>
            </a:lvl2pPr>
            <a:lvl3pPr marL="1015213" indent="-342900">
              <a:buFont typeface="Arial" panose="020B0604020202020204" pitchFamily="34" charset="0"/>
              <a:buChar char="•"/>
              <a:defRPr/>
            </a:lvl3pPr>
            <a:lvl4pPr marL="1284138" indent="-342900">
              <a:buFont typeface="Arial" panose="020B0604020202020204" pitchFamily="34" charset="0"/>
              <a:buChar char="•"/>
              <a:defRPr/>
            </a:lvl4pPr>
            <a:lvl5pPr marL="1553063" indent="-3429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636420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323088" y="1427011"/>
            <a:ext cx="6305572" cy="226523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531060" y="1427011"/>
            <a:ext cx="6305572" cy="226523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87833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323088"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531060"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33285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_and_Full_Image">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306324" y="1427011"/>
            <a:ext cx="14017752" cy="5716067"/>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p:nvPr>
        </p:nvSpPr>
        <p:spPr>
          <a:xfrm>
            <a:off x="323088" y="347413"/>
            <a:ext cx="14017752" cy="1079598"/>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409778324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52479A-5DAD-4873-981C-C65E6B0D3CDB}"/>
              </a:ext>
            </a:extLst>
          </p:cNvPr>
          <p:cNvSpPr/>
          <p:nvPr userDrawn="1"/>
        </p:nvSpPr>
        <p:spPr bwMode="white">
          <a:xfrm>
            <a:off x="5381842" y="7539582"/>
            <a:ext cx="5752323" cy="33809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23088" y="347412"/>
            <a:ext cx="6260590" cy="1618547"/>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7315200" y="0"/>
            <a:ext cx="7315200" cy="8229600"/>
          </a:xfrm>
          <a:blipFill>
            <a:blip r:embed="rId2" cstate="print">
              <a:extLst>
                <a:ext uri="{28A0092B-C50C-407E-A947-70E740481C1C}">
                  <a14:useLocalDpi xmlns:a14="http://schemas.microsoft.com/office/drawing/2010/main" val="0"/>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323089" y="2432855"/>
            <a:ext cx="6260591"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10989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14630400" cy="8229600"/>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algn="ctr">
              <a:defRPr>
                <a:solidFill>
                  <a:schemeClr val="tx1"/>
                </a:solidFill>
              </a:defRPr>
            </a:lvl1pPr>
          </a:lstStyle>
          <a:p>
            <a:r>
              <a:rPr lang="en-US" dirty="0"/>
              <a:t>Click </a:t>
            </a:r>
            <a:r>
              <a:rPr lang="en-US"/>
              <a:t>to insert </a:t>
            </a:r>
            <a:r>
              <a:rPr lang="en-US" dirty="0"/>
              <a:t>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p:nvPr>
        </p:nvSpPr>
        <p:spPr bwMode="white">
          <a:xfrm>
            <a:off x="323088" y="347413"/>
            <a:ext cx="14017752" cy="1079598"/>
          </a:xfrm>
        </p:spPr>
        <p:txBody>
          <a:bodyPr vert="horz" wrap="square" lIns="182880" tIns="146304" rIns="182880" bIns="146304" rtlCol="0" anchor="t">
            <a:noAutofit/>
          </a:bodyPr>
          <a:lstStyle>
            <a:lvl1pPr>
              <a:defRPr lang="en-US" dirty="0">
                <a:solidFill>
                  <a:schemeClr val="tx1"/>
                </a:solidFill>
              </a:defRPr>
            </a:lvl1pPr>
          </a:lstStyle>
          <a:p>
            <a:pPr lvl="0"/>
            <a:r>
              <a:rPr lang="en-US"/>
              <a:t>Click to edit Master title style</a:t>
            </a:r>
            <a:endParaRPr lang="en-US" dirty="0"/>
          </a:p>
        </p:txBody>
      </p:sp>
    </p:spTree>
    <p:extLst>
      <p:ext uri="{BB962C8B-B14F-4D97-AF65-F5344CB8AC3E}">
        <p14:creationId xmlns:p14="http://schemas.microsoft.com/office/powerpoint/2010/main" val="82923886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6088380" y="2887980"/>
            <a:ext cx="2453640" cy="245364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3800868"/>
            <a:ext cx="14630400" cy="6278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208012054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ection_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AA8A47-C5F7-4859-8110-C48C0CFB8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14630400" cy="8229600"/>
          </a:xfrm>
          <a:prstGeom prst="rect">
            <a:avLst/>
          </a:prstGeom>
        </p:spPr>
      </p:pic>
      <p:sp>
        <p:nvSpPr>
          <p:cNvPr id="2" name="Title 1"/>
          <p:cNvSpPr>
            <a:spLocks noGrp="1"/>
          </p:cNvSpPr>
          <p:nvPr userDrawn="1">
            <p:ph type="title" hasCustomPrompt="1"/>
          </p:nvPr>
        </p:nvSpPr>
        <p:spPr bwMode="black">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Section</a:t>
            </a:r>
          </a:p>
        </p:txBody>
      </p:sp>
      <p:grpSp>
        <p:nvGrpSpPr>
          <p:cNvPr id="13" name="Group 12">
            <a:extLst>
              <a:ext uri="{FF2B5EF4-FFF2-40B4-BE49-F238E27FC236}">
                <a16:creationId xmlns:a16="http://schemas.microsoft.com/office/drawing/2014/main" id="{3D090277-2AEC-4589-A0BC-2AEE9638B004}"/>
              </a:ext>
            </a:extLst>
          </p:cNvPr>
          <p:cNvGrpSpPr/>
          <p:nvPr userDrawn="1"/>
        </p:nvGrpSpPr>
        <p:grpSpPr bwMode="black">
          <a:xfrm>
            <a:off x="538164" y="7480675"/>
            <a:ext cx="4366203" cy="349837"/>
            <a:chOff x="15462169" y="3620905"/>
            <a:chExt cx="5755114" cy="461123"/>
          </a:xfrm>
          <a:solidFill>
            <a:schemeClr val="tx1"/>
          </a:solidFill>
        </p:grpSpPr>
        <p:sp>
          <p:nvSpPr>
            <p:cNvPr id="14" name="TextBox 13">
              <a:extLst>
                <a:ext uri="{FF2B5EF4-FFF2-40B4-BE49-F238E27FC236}">
                  <a16:creationId xmlns:a16="http://schemas.microsoft.com/office/drawing/2014/main" id="{355BDEDD-1799-4711-AFB7-000C1A5F4B7A}"/>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5" name="Freeform: Shape 14">
              <a:extLst>
                <a:ext uri="{FF2B5EF4-FFF2-40B4-BE49-F238E27FC236}">
                  <a16:creationId xmlns:a16="http://schemas.microsoft.com/office/drawing/2014/main" id="{23FB791A-438B-44C5-9345-E78C95C40297}"/>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a:p>
          </p:txBody>
        </p:sp>
      </p:grpSp>
      <p:sp>
        <p:nvSpPr>
          <p:cNvPr id="16" name="TextBox 3">
            <a:extLst>
              <a:ext uri="{FF2B5EF4-FFF2-40B4-BE49-F238E27FC236}">
                <a16:creationId xmlns:a16="http://schemas.microsoft.com/office/drawing/2014/main" id="{411E4A2D-1820-442F-BD3F-461BCDD042B4}"/>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35468097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383F5EE-B4F7-479E-8397-30873492A9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14630400" cy="8229600"/>
          </a:xfrm>
          <a:prstGeom prst="rect">
            <a:avLst/>
          </a:prstGeom>
        </p:spPr>
      </p:pic>
      <p:sp>
        <p:nvSpPr>
          <p:cNvPr id="9" name="Title 1"/>
          <p:cNvSpPr>
            <a:spLocks noGrp="1"/>
          </p:cNvSpPr>
          <p:nvPr>
            <p:ph type="title" hasCustomPrompt="1"/>
          </p:nvPr>
        </p:nvSpPr>
        <p:spPr bwMode="auto">
          <a:xfrm>
            <a:off x="323088" y="2330011"/>
            <a:ext cx="10459211"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auto">
          <a:xfrm>
            <a:off x="323851" y="4652963"/>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a:xfrm>
            <a:off x="323088" y="1471315"/>
            <a:ext cx="10459210"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15" name="Text Placeholder 2">
            <a:extLst>
              <a:ext uri="{FF2B5EF4-FFF2-40B4-BE49-F238E27FC236}">
                <a16:creationId xmlns:a16="http://schemas.microsoft.com/office/drawing/2014/main" id="{C3C66111-A5DF-40D5-A01B-0A66C984B0BA}"/>
              </a:ext>
            </a:extLst>
          </p:cNvPr>
          <p:cNvSpPr>
            <a:spLocks noGrp="1"/>
          </p:cNvSpPr>
          <p:nvPr>
            <p:ph type="body" sz="quarter" idx="16" hasCustomPrompt="1"/>
          </p:nvPr>
        </p:nvSpPr>
        <p:spPr bwMode="auto">
          <a:xfrm>
            <a:off x="4914593" y="4652963"/>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6" name="Text Placeholder 2">
            <a:extLst>
              <a:ext uri="{FF2B5EF4-FFF2-40B4-BE49-F238E27FC236}">
                <a16:creationId xmlns:a16="http://schemas.microsoft.com/office/drawing/2014/main" id="{9673D9BF-43B5-4C63-9CF5-575796F7042C}"/>
              </a:ext>
            </a:extLst>
          </p:cNvPr>
          <p:cNvSpPr>
            <a:spLocks noGrp="1"/>
          </p:cNvSpPr>
          <p:nvPr>
            <p:ph type="body" sz="quarter" idx="17" hasCustomPrompt="1"/>
          </p:nvPr>
        </p:nvSpPr>
        <p:spPr bwMode="auto">
          <a:xfrm>
            <a:off x="9505335" y="4652963"/>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3" name="TextBox 3">
            <a:extLst>
              <a:ext uri="{FF2B5EF4-FFF2-40B4-BE49-F238E27FC236}">
                <a16:creationId xmlns:a16="http://schemas.microsoft.com/office/drawing/2014/main" id="{8EB09985-DDBD-43D9-A4A3-6F4555DFC34A}"/>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4" name="Group 13">
            <a:extLst>
              <a:ext uri="{FF2B5EF4-FFF2-40B4-BE49-F238E27FC236}">
                <a16:creationId xmlns:a16="http://schemas.microsoft.com/office/drawing/2014/main" id="{D7CCE726-6DCE-459D-B04B-F2CF5F187C01}"/>
              </a:ext>
            </a:extLst>
          </p:cNvPr>
          <p:cNvGrpSpPr/>
          <p:nvPr userDrawn="1"/>
        </p:nvGrpSpPr>
        <p:grpSpPr bwMode="black">
          <a:xfrm>
            <a:off x="538164" y="7480675"/>
            <a:ext cx="4366203" cy="349837"/>
            <a:chOff x="15462169" y="3620905"/>
            <a:chExt cx="5755114" cy="461123"/>
          </a:xfrm>
          <a:solidFill>
            <a:schemeClr val="tx1"/>
          </a:solidFill>
        </p:grpSpPr>
        <p:sp>
          <p:nvSpPr>
            <p:cNvPr id="18" name="TextBox 17">
              <a:extLst>
                <a:ext uri="{FF2B5EF4-FFF2-40B4-BE49-F238E27FC236}">
                  <a16:creationId xmlns:a16="http://schemas.microsoft.com/office/drawing/2014/main" id="{3415657A-8F69-49A2-9B56-68920352E527}"/>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9" name="Freeform: Shape 18">
              <a:extLst>
                <a:ext uri="{FF2B5EF4-FFF2-40B4-BE49-F238E27FC236}">
                  <a16:creationId xmlns:a16="http://schemas.microsoft.com/office/drawing/2014/main" id="{33FD77D4-3A14-4331-AA04-9DFC5AAA4CD5}"/>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780405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8" name="summitpink">
            <a:extLst>
              <a:ext uri="{FF2B5EF4-FFF2-40B4-BE49-F238E27FC236}">
                <a16:creationId xmlns:a16="http://schemas.microsoft.com/office/drawing/2014/main" id="{1764E9D7-2C3B-42BC-985C-E45BCBCAF0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a:off x="0" y="0"/>
            <a:ext cx="14630400" cy="8229600"/>
          </a:xfrm>
          <a:prstGeom prst="rect">
            <a:avLst/>
          </a:prstGeom>
        </p:spPr>
      </p:pic>
      <p:sp>
        <p:nvSpPr>
          <p:cNvPr id="6" name="Title 1"/>
          <p:cNvSpPr>
            <a:spLocks noGrp="1"/>
          </p:cNvSpPr>
          <p:nvPr userDrawn="1">
            <p:ph type="title" hasCustomPrompt="1"/>
          </p:nvPr>
        </p:nvSpPr>
        <p:spPr bwMode="black">
          <a:xfrm>
            <a:off x="322675"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Video</a:t>
            </a:r>
          </a:p>
        </p:txBody>
      </p:sp>
      <p:grpSp>
        <p:nvGrpSpPr>
          <p:cNvPr id="11" name="Group 10">
            <a:extLst>
              <a:ext uri="{FF2B5EF4-FFF2-40B4-BE49-F238E27FC236}">
                <a16:creationId xmlns:a16="http://schemas.microsoft.com/office/drawing/2014/main" id="{0C5B5873-CF26-4556-B4B0-239A71268838}"/>
              </a:ext>
            </a:extLst>
          </p:cNvPr>
          <p:cNvGrpSpPr/>
          <p:nvPr userDrawn="1"/>
        </p:nvGrpSpPr>
        <p:grpSpPr bwMode="black">
          <a:xfrm>
            <a:off x="538164" y="7480675"/>
            <a:ext cx="4366203" cy="349837"/>
            <a:chOff x="15462169" y="3620905"/>
            <a:chExt cx="5755114" cy="461123"/>
          </a:xfrm>
          <a:solidFill>
            <a:schemeClr val="tx1"/>
          </a:solidFill>
        </p:grpSpPr>
        <p:sp>
          <p:nvSpPr>
            <p:cNvPr id="13" name="TextBox 12">
              <a:extLst>
                <a:ext uri="{FF2B5EF4-FFF2-40B4-BE49-F238E27FC236}">
                  <a16:creationId xmlns:a16="http://schemas.microsoft.com/office/drawing/2014/main" id="{F118F938-DFAC-4F7B-8B12-B2B44FAF0AA9}"/>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5" name="Freeform: Shape 14">
              <a:extLst>
                <a:ext uri="{FF2B5EF4-FFF2-40B4-BE49-F238E27FC236}">
                  <a16:creationId xmlns:a16="http://schemas.microsoft.com/office/drawing/2014/main" id="{DFD5E327-4A56-42F4-9E19-E4C17D16944D}"/>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a:p>
          </p:txBody>
        </p:sp>
      </p:grpSp>
      <p:sp>
        <p:nvSpPr>
          <p:cNvPr id="16" name="TextBox 3">
            <a:extLst>
              <a:ext uri="{FF2B5EF4-FFF2-40B4-BE49-F238E27FC236}">
                <a16:creationId xmlns:a16="http://schemas.microsoft.com/office/drawing/2014/main" id="{9B5B42AC-9770-464D-8E27-7DF76D70C218}"/>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35768006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4868259-8C52-44B1-BACD-8728F621DA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115" t="22116"/>
          <a:stretch/>
        </p:blipFill>
        <p:spPr bwMode="white">
          <a:xfrm flipH="1" flipV="1">
            <a:off x="-3" y="0"/>
            <a:ext cx="14630402" cy="8229600"/>
          </a:xfrm>
          <a:prstGeom prst="rect">
            <a:avLst/>
          </a:prstGeom>
        </p:spPr>
      </p:pic>
      <p:sp>
        <p:nvSpPr>
          <p:cNvPr id="6" name="Title 1"/>
          <p:cNvSpPr>
            <a:spLocks noGrp="1"/>
          </p:cNvSpPr>
          <p:nvPr userDrawn="1">
            <p:ph type="title" hasCustomPrompt="1"/>
          </p:nvPr>
        </p:nvSpPr>
        <p:spPr bwMode="black">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Demo</a:t>
            </a:r>
          </a:p>
        </p:txBody>
      </p:sp>
      <p:grpSp>
        <p:nvGrpSpPr>
          <p:cNvPr id="12" name="Group 11">
            <a:extLst>
              <a:ext uri="{FF2B5EF4-FFF2-40B4-BE49-F238E27FC236}">
                <a16:creationId xmlns:a16="http://schemas.microsoft.com/office/drawing/2014/main" id="{943A0F77-9119-4B75-9256-CBACF7E00C8B}"/>
              </a:ext>
            </a:extLst>
          </p:cNvPr>
          <p:cNvGrpSpPr/>
          <p:nvPr userDrawn="1"/>
        </p:nvGrpSpPr>
        <p:grpSpPr bwMode="black">
          <a:xfrm>
            <a:off x="538164" y="7480675"/>
            <a:ext cx="4366203" cy="349837"/>
            <a:chOff x="15462169" y="3620905"/>
            <a:chExt cx="5755114" cy="461123"/>
          </a:xfrm>
          <a:solidFill>
            <a:schemeClr val="tx1"/>
          </a:solidFill>
        </p:grpSpPr>
        <p:sp>
          <p:nvSpPr>
            <p:cNvPr id="13" name="TextBox 12">
              <a:extLst>
                <a:ext uri="{FF2B5EF4-FFF2-40B4-BE49-F238E27FC236}">
                  <a16:creationId xmlns:a16="http://schemas.microsoft.com/office/drawing/2014/main" id="{F46B5BFC-4C4A-48E8-9972-01D702D251A2}"/>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4" name="Freeform: Shape 13">
              <a:extLst>
                <a:ext uri="{FF2B5EF4-FFF2-40B4-BE49-F238E27FC236}">
                  <a16:creationId xmlns:a16="http://schemas.microsoft.com/office/drawing/2014/main" id="{957820FD-2DDC-4EE1-B79D-009B3DDF5D98}"/>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a:p>
          </p:txBody>
        </p:sp>
      </p:grpSp>
      <p:sp>
        <p:nvSpPr>
          <p:cNvPr id="16" name="TextBox 3">
            <a:extLst>
              <a:ext uri="{FF2B5EF4-FFF2-40B4-BE49-F238E27FC236}">
                <a16:creationId xmlns:a16="http://schemas.microsoft.com/office/drawing/2014/main" id="{2C611321-4375-4774-B64A-DFEBA63198AC}"/>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9248122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323851" y="349250"/>
            <a:ext cx="14306550" cy="1077913"/>
          </a:xfrm>
        </p:spPr>
        <p:txBody>
          <a:bodyPr lIns="182880" tIns="146304" rIns="182880" bIns="146304"/>
          <a:lstStyle/>
          <a:p>
            <a:r>
              <a:rPr lang="en-US" dirty="0"/>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13768388" cy="4665893"/>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grpSp>
        <p:nvGrpSpPr>
          <p:cNvPr id="6" name="Group 5">
            <a:extLst>
              <a:ext uri="{FF2B5EF4-FFF2-40B4-BE49-F238E27FC236}">
                <a16:creationId xmlns:a16="http://schemas.microsoft.com/office/drawing/2014/main" id="{02D61396-5886-41B4-BBC0-939B0D1D94CB}"/>
              </a:ext>
            </a:extLst>
          </p:cNvPr>
          <p:cNvGrpSpPr/>
          <p:nvPr userDrawn="1"/>
        </p:nvGrpSpPr>
        <p:grpSpPr bwMode="black">
          <a:xfrm>
            <a:off x="538164" y="7480675"/>
            <a:ext cx="4366203" cy="349837"/>
            <a:chOff x="15462169" y="3620905"/>
            <a:chExt cx="5755114" cy="461123"/>
          </a:xfrm>
          <a:solidFill>
            <a:schemeClr val="tx1"/>
          </a:solidFill>
        </p:grpSpPr>
        <p:sp>
          <p:nvSpPr>
            <p:cNvPr id="7" name="TextBox 6">
              <a:extLst>
                <a:ext uri="{FF2B5EF4-FFF2-40B4-BE49-F238E27FC236}">
                  <a16:creationId xmlns:a16="http://schemas.microsoft.com/office/drawing/2014/main" id="{AD7F915C-3FA2-4A5D-B997-655E978C009F}"/>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9" name="Freeform: Shape 8">
              <a:extLst>
                <a:ext uri="{FF2B5EF4-FFF2-40B4-BE49-F238E27FC236}">
                  <a16:creationId xmlns:a16="http://schemas.microsoft.com/office/drawing/2014/main" id="{1355A543-A464-4D97-96AB-E77598D648CA}"/>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a:p>
          </p:txBody>
        </p:sp>
      </p:grpSp>
      <p:sp>
        <p:nvSpPr>
          <p:cNvPr id="12" name="TextBox 3">
            <a:extLst>
              <a:ext uri="{FF2B5EF4-FFF2-40B4-BE49-F238E27FC236}">
                <a16:creationId xmlns:a16="http://schemas.microsoft.com/office/drawing/2014/main" id="{CB043161-9FFF-4CA5-B6D0-F762D953CE7E}"/>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36675585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323851" y="349250"/>
            <a:ext cx="14306550" cy="1077913"/>
          </a:xfrm>
        </p:spPr>
        <p:txBody>
          <a:bodyPr lIns="182880" tIns="146304" rIns="182880" bIns="146304"/>
          <a:lstStyle/>
          <a:p>
            <a:r>
              <a:rPr lang="en-US" dirty="0"/>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6453188"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7064787" y="1809750"/>
            <a:ext cx="6453188"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grpSp>
        <p:nvGrpSpPr>
          <p:cNvPr id="12" name="Group 11">
            <a:extLst>
              <a:ext uri="{FF2B5EF4-FFF2-40B4-BE49-F238E27FC236}">
                <a16:creationId xmlns:a16="http://schemas.microsoft.com/office/drawing/2014/main" id="{C095D794-DFFC-4214-AD22-15DC429A8AA3}"/>
              </a:ext>
            </a:extLst>
          </p:cNvPr>
          <p:cNvGrpSpPr/>
          <p:nvPr userDrawn="1"/>
        </p:nvGrpSpPr>
        <p:grpSpPr bwMode="black">
          <a:xfrm>
            <a:off x="538164" y="7480675"/>
            <a:ext cx="4366203" cy="349837"/>
            <a:chOff x="15462169" y="3620905"/>
            <a:chExt cx="5755114" cy="461123"/>
          </a:xfrm>
          <a:solidFill>
            <a:schemeClr val="tx1"/>
          </a:solidFill>
        </p:grpSpPr>
        <p:sp>
          <p:nvSpPr>
            <p:cNvPr id="13" name="TextBox 12">
              <a:extLst>
                <a:ext uri="{FF2B5EF4-FFF2-40B4-BE49-F238E27FC236}">
                  <a16:creationId xmlns:a16="http://schemas.microsoft.com/office/drawing/2014/main" id="{07710EC2-2C89-4051-8B37-B2617CA92769}"/>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4" name="Freeform: Shape 13">
              <a:extLst>
                <a:ext uri="{FF2B5EF4-FFF2-40B4-BE49-F238E27FC236}">
                  <a16:creationId xmlns:a16="http://schemas.microsoft.com/office/drawing/2014/main" id="{BF249913-DAFA-47B0-A6D2-B6285DD43283}"/>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a:p>
          </p:txBody>
        </p:sp>
      </p:grpSp>
      <p:sp>
        <p:nvSpPr>
          <p:cNvPr id="15" name="TextBox 3">
            <a:extLst>
              <a:ext uri="{FF2B5EF4-FFF2-40B4-BE49-F238E27FC236}">
                <a16:creationId xmlns:a16="http://schemas.microsoft.com/office/drawing/2014/main" id="{20159795-9550-480F-9E75-192419484406}"/>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196452553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11" name="summitpink">
            <a:extLst>
              <a:ext uri="{FF2B5EF4-FFF2-40B4-BE49-F238E27FC236}">
                <a16:creationId xmlns:a16="http://schemas.microsoft.com/office/drawing/2014/main" id="{E357646A-0D8A-4815-8C4B-4541E6301E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flipH="1" flipV="1">
            <a:off x="0" y="0"/>
            <a:ext cx="14630400" cy="8229600"/>
          </a:xfrm>
          <a:prstGeom prst="rect">
            <a:avLst/>
          </a:prstGeom>
        </p:spPr>
      </p:pic>
      <p:sp>
        <p:nvSpPr>
          <p:cNvPr id="5" name="Title 4"/>
          <p:cNvSpPr>
            <a:spLocks noGrp="1"/>
          </p:cNvSpPr>
          <p:nvPr userDrawn="1">
            <p:ph type="title" hasCustomPrompt="1"/>
          </p:nvPr>
        </p:nvSpPr>
        <p:spPr bwMode="black">
          <a:xfrm>
            <a:off x="323850" y="2225993"/>
            <a:ext cx="12910746" cy="2692450"/>
          </a:xfrm>
        </p:spPr>
        <p:txBody>
          <a:bodyPr lIns="182880" tIns="146304" rIns="182880" bIns="146304"/>
          <a:lstStyle>
            <a:lvl1pPr marL="171450" indent="-171450" algn="l">
              <a:defRPr sz="6000">
                <a:solidFill>
                  <a:schemeClr val="tx1"/>
                </a:solidFill>
              </a:defRPr>
            </a:lvl1pPr>
          </a:lstStyle>
          <a:p>
            <a:r>
              <a:rPr lang="en-US" dirty="0"/>
              <a:t>“Lorem ipsum dolor sit amet, consectetuer adipiscing </a:t>
            </a:r>
            <a:r>
              <a:rPr lang="en-US" dirty="0" err="1"/>
              <a:t>elit</a:t>
            </a:r>
            <a:r>
              <a:rPr lang="en-US" dirty="0"/>
              <a:t>. Maecenas </a:t>
            </a:r>
            <a:r>
              <a:rPr lang="en-US" dirty="0" err="1"/>
              <a:t>porttitor</a:t>
            </a:r>
            <a:r>
              <a:rPr lang="en-US" dirty="0"/>
              <a:t> congue </a:t>
            </a:r>
            <a:r>
              <a:rPr lang="en-US" dirty="0" err="1"/>
              <a:t>massa</a:t>
            </a:r>
            <a:r>
              <a:rPr lang="en-US" dirty="0"/>
              <a:t>.” </a:t>
            </a:r>
          </a:p>
        </p:txBody>
      </p:sp>
      <p:sp>
        <p:nvSpPr>
          <p:cNvPr id="7" name="Text Placeholder 6"/>
          <p:cNvSpPr>
            <a:spLocks noGrp="1"/>
          </p:cNvSpPr>
          <p:nvPr userDrawn="1">
            <p:ph type="body" sz="quarter" idx="10" hasCustomPrompt="1"/>
          </p:nvPr>
        </p:nvSpPr>
        <p:spPr bwMode="black">
          <a:xfrm>
            <a:off x="6233160" y="5454968"/>
            <a:ext cx="7001828" cy="683264"/>
          </a:xfrm>
        </p:spPr>
        <p:txBody>
          <a:bodyPr lIns="182880" tIns="146304" rIns="182880" bIns="146304"/>
          <a:lstStyle>
            <a:lvl1pPr marL="228600" indent="0" algn="r">
              <a:buNone/>
              <a:defRPr sz="2800" b="1">
                <a:solidFill>
                  <a:schemeClr val="tx1"/>
                </a:soli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grpSp>
        <p:nvGrpSpPr>
          <p:cNvPr id="6" name="Group 5">
            <a:extLst>
              <a:ext uri="{FF2B5EF4-FFF2-40B4-BE49-F238E27FC236}">
                <a16:creationId xmlns:a16="http://schemas.microsoft.com/office/drawing/2014/main" id="{450ECFB0-2D69-450A-BA30-9626A3F05DDE}"/>
              </a:ext>
            </a:extLst>
          </p:cNvPr>
          <p:cNvGrpSpPr/>
          <p:nvPr userDrawn="1"/>
        </p:nvGrpSpPr>
        <p:grpSpPr bwMode="black">
          <a:xfrm>
            <a:off x="538164" y="7480675"/>
            <a:ext cx="4366203" cy="349837"/>
            <a:chOff x="15462169" y="3620905"/>
            <a:chExt cx="5755114" cy="461123"/>
          </a:xfrm>
          <a:solidFill>
            <a:schemeClr val="tx1"/>
          </a:solidFill>
        </p:grpSpPr>
        <p:sp>
          <p:nvSpPr>
            <p:cNvPr id="8" name="TextBox 7">
              <a:extLst>
                <a:ext uri="{FF2B5EF4-FFF2-40B4-BE49-F238E27FC236}">
                  <a16:creationId xmlns:a16="http://schemas.microsoft.com/office/drawing/2014/main" id="{99373AEF-ABF4-4F43-973C-6C4716CB2793}"/>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9" name="Freeform: Shape 8">
              <a:extLst>
                <a:ext uri="{FF2B5EF4-FFF2-40B4-BE49-F238E27FC236}">
                  <a16:creationId xmlns:a16="http://schemas.microsoft.com/office/drawing/2014/main" id="{D154EE40-5E4D-46BC-B8B9-B781EA0D34CE}"/>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a:p>
          </p:txBody>
        </p:sp>
      </p:grpSp>
      <p:sp>
        <p:nvSpPr>
          <p:cNvPr id="12" name="TextBox 3">
            <a:extLst>
              <a:ext uri="{FF2B5EF4-FFF2-40B4-BE49-F238E27FC236}">
                <a16:creationId xmlns:a16="http://schemas.microsoft.com/office/drawing/2014/main" id="{0589A2F4-68C4-4A8D-BCDA-1ED2F9722023}"/>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189829140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9" name="summitpink">
            <a:extLst>
              <a:ext uri="{FF2B5EF4-FFF2-40B4-BE49-F238E27FC236}">
                <a16:creationId xmlns:a16="http://schemas.microsoft.com/office/drawing/2014/main" id="{B18E6A66-F6FC-4C29-B55E-8A0F62DC30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flipH="1">
            <a:off x="0" y="0"/>
            <a:ext cx="14630400" cy="8229600"/>
          </a:xfrm>
          <a:prstGeom prst="rect">
            <a:avLst/>
          </a:prstGeom>
        </p:spPr>
      </p:pic>
      <p:sp>
        <p:nvSpPr>
          <p:cNvPr id="7" name="Text Placeholder 2">
            <a:extLst>
              <a:ext uri="{FF2B5EF4-FFF2-40B4-BE49-F238E27FC236}">
                <a16:creationId xmlns:a16="http://schemas.microsoft.com/office/drawing/2014/main" id="{267E3236-3BFA-49FE-817B-CDA727884803}"/>
              </a:ext>
            </a:extLst>
          </p:cNvPr>
          <p:cNvSpPr>
            <a:spLocks noGrp="1"/>
          </p:cNvSpPr>
          <p:nvPr userDrawn="1">
            <p:ph type="body" sz="quarter" idx="14" hasCustomPrompt="1"/>
          </p:nvPr>
        </p:nvSpPr>
        <p:spPr bwMode="black">
          <a:xfrm>
            <a:off x="323850" y="4235192"/>
            <a:ext cx="6130439" cy="1665514"/>
          </a:xfrm>
        </p:spPr>
        <p:txBody>
          <a:bodyPr lIns="182880" tIns="146304" rIns="182880" bIns="146304">
            <a:noAutofit/>
          </a:bodyPr>
          <a:lstStyle>
            <a:lvl1pPr marL="0" indent="0">
              <a:spcBef>
                <a:spcPts val="0"/>
              </a:spcBef>
              <a:buNone/>
              <a:defRPr lang="en-US" sz="28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
        <p:nvSpPr>
          <p:cNvPr id="12" name="TextBox 11">
            <a:extLst>
              <a:ext uri="{FF2B5EF4-FFF2-40B4-BE49-F238E27FC236}">
                <a16:creationId xmlns:a16="http://schemas.microsoft.com/office/drawing/2014/main" id="{630B8BD6-A711-4A2B-B746-1B6F5FF44CFA}"/>
              </a:ext>
            </a:extLst>
          </p:cNvPr>
          <p:cNvSpPr txBox="1"/>
          <p:nvPr userDrawn="1"/>
        </p:nvSpPr>
        <p:spPr bwMode="black">
          <a:xfrm>
            <a:off x="323086" y="2209619"/>
            <a:ext cx="11975593" cy="1905181"/>
          </a:xfrm>
          <a:prstGeom prst="rect">
            <a:avLst/>
          </a:prstGeom>
          <a:noFill/>
        </p:spPr>
        <p:txBody>
          <a:bodyPr vert="horz" wrap="square" lIns="182880" tIns="91440" rIns="146304" bIns="9144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1500" dirty="0">
                <a:solidFill>
                  <a:schemeClr val="tx1"/>
                </a:solidFill>
              </a:rPr>
              <a:t>Thank you!</a:t>
            </a:r>
          </a:p>
        </p:txBody>
      </p:sp>
      <p:grpSp>
        <p:nvGrpSpPr>
          <p:cNvPr id="8" name="Group 7">
            <a:extLst>
              <a:ext uri="{FF2B5EF4-FFF2-40B4-BE49-F238E27FC236}">
                <a16:creationId xmlns:a16="http://schemas.microsoft.com/office/drawing/2014/main" id="{08A2F340-0598-4806-899C-D106A0B4FFC8}"/>
              </a:ext>
            </a:extLst>
          </p:cNvPr>
          <p:cNvGrpSpPr/>
          <p:nvPr userDrawn="1"/>
        </p:nvGrpSpPr>
        <p:grpSpPr bwMode="black">
          <a:xfrm>
            <a:off x="538164" y="7480675"/>
            <a:ext cx="4366203" cy="349837"/>
            <a:chOff x="15462169" y="3620905"/>
            <a:chExt cx="5755114" cy="461123"/>
          </a:xfrm>
          <a:solidFill>
            <a:schemeClr val="tx1"/>
          </a:solidFill>
        </p:grpSpPr>
        <p:sp>
          <p:nvSpPr>
            <p:cNvPr id="10" name="TextBox 9">
              <a:extLst>
                <a:ext uri="{FF2B5EF4-FFF2-40B4-BE49-F238E27FC236}">
                  <a16:creationId xmlns:a16="http://schemas.microsoft.com/office/drawing/2014/main" id="{25279CAF-F798-4ED3-9CA6-061163C3287E}"/>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1" name="Freeform: Shape 10">
              <a:extLst>
                <a:ext uri="{FF2B5EF4-FFF2-40B4-BE49-F238E27FC236}">
                  <a16:creationId xmlns:a16="http://schemas.microsoft.com/office/drawing/2014/main" id="{A3BD0D3F-F2A6-4DB9-A080-8F7EA66F7F83}"/>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a:p>
          </p:txBody>
        </p:sp>
      </p:grpSp>
      <p:sp>
        <p:nvSpPr>
          <p:cNvPr id="13" name="TextBox 3">
            <a:extLst>
              <a:ext uri="{FF2B5EF4-FFF2-40B4-BE49-F238E27FC236}">
                <a16:creationId xmlns:a16="http://schemas.microsoft.com/office/drawing/2014/main" id="{E72E0899-9E18-4317-B7E5-C3F57DDAF139}"/>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4142731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urvey Reminder Layout">
    <p:spTree>
      <p:nvGrpSpPr>
        <p:cNvPr id="1" name=""/>
        <p:cNvGrpSpPr/>
        <p:nvPr/>
      </p:nvGrpSpPr>
      <p:grpSpPr>
        <a:xfrm>
          <a:off x="0" y="0"/>
          <a:ext cx="0" cy="0"/>
          <a:chOff x="0" y="0"/>
          <a:chExt cx="0" cy="0"/>
        </a:xfrm>
      </p:grpSpPr>
      <p:pic>
        <p:nvPicPr>
          <p:cNvPr id="11" name="summitpink">
            <a:extLst>
              <a:ext uri="{FF2B5EF4-FFF2-40B4-BE49-F238E27FC236}">
                <a16:creationId xmlns:a16="http://schemas.microsoft.com/office/drawing/2014/main" id="{E357646A-0D8A-4815-8C4B-4541E6301E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a:off x="0" y="0"/>
            <a:ext cx="14630400" cy="8229600"/>
          </a:xfrm>
          <a:prstGeom prst="rect">
            <a:avLst/>
          </a:prstGeom>
        </p:spPr>
      </p:pic>
      <p:grpSp>
        <p:nvGrpSpPr>
          <p:cNvPr id="6" name="Group 5">
            <a:extLst>
              <a:ext uri="{FF2B5EF4-FFF2-40B4-BE49-F238E27FC236}">
                <a16:creationId xmlns:a16="http://schemas.microsoft.com/office/drawing/2014/main" id="{450ECFB0-2D69-450A-BA30-9626A3F05DDE}"/>
              </a:ext>
            </a:extLst>
          </p:cNvPr>
          <p:cNvGrpSpPr/>
          <p:nvPr userDrawn="1"/>
        </p:nvGrpSpPr>
        <p:grpSpPr bwMode="black">
          <a:xfrm>
            <a:off x="538164" y="7480675"/>
            <a:ext cx="4366203" cy="349837"/>
            <a:chOff x="15462169" y="3620905"/>
            <a:chExt cx="5755114" cy="461123"/>
          </a:xfrm>
          <a:solidFill>
            <a:schemeClr val="tx1"/>
          </a:solidFill>
        </p:grpSpPr>
        <p:sp>
          <p:nvSpPr>
            <p:cNvPr id="8" name="TextBox 7">
              <a:extLst>
                <a:ext uri="{FF2B5EF4-FFF2-40B4-BE49-F238E27FC236}">
                  <a16:creationId xmlns:a16="http://schemas.microsoft.com/office/drawing/2014/main" id="{99373AEF-ABF4-4F43-973C-6C4716CB2793}"/>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9" name="Freeform: Shape 8">
              <a:extLst>
                <a:ext uri="{FF2B5EF4-FFF2-40B4-BE49-F238E27FC236}">
                  <a16:creationId xmlns:a16="http://schemas.microsoft.com/office/drawing/2014/main" id="{D154EE40-5E4D-46BC-B8B9-B781EA0D34CE}"/>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a:p>
          </p:txBody>
        </p:sp>
      </p:grpSp>
      <p:sp>
        <p:nvSpPr>
          <p:cNvPr id="12" name="TextBox 3">
            <a:extLst>
              <a:ext uri="{FF2B5EF4-FFF2-40B4-BE49-F238E27FC236}">
                <a16:creationId xmlns:a16="http://schemas.microsoft.com/office/drawing/2014/main" id="{0589A2F4-68C4-4A8D-BCDA-1ED2F9722023}"/>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15" name="Oval 14">
            <a:extLst>
              <a:ext uri="{FF2B5EF4-FFF2-40B4-BE49-F238E27FC236}">
                <a16:creationId xmlns:a16="http://schemas.microsoft.com/office/drawing/2014/main" id="{024F42A1-B02F-46D5-BFFB-C7EACA48CB5C}"/>
              </a:ext>
            </a:extLst>
          </p:cNvPr>
          <p:cNvSpPr/>
          <p:nvPr userDrawn="1"/>
        </p:nvSpPr>
        <p:spPr bwMode="auto">
          <a:xfrm>
            <a:off x="6370320" y="1445839"/>
            <a:ext cx="1889760" cy="1889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b="1" dirty="0">
                <a:gradFill>
                  <a:gsLst>
                    <a:gs pos="0">
                      <a:srgbClr val="FFFFFF"/>
                    </a:gs>
                    <a:gs pos="100000">
                      <a:srgbClr val="FFFFFF"/>
                    </a:gs>
                  </a:gsLst>
                  <a:lin ang="5400000" scaled="0"/>
                </a:gradFill>
                <a:ea typeface="Segoe UI" pitchFamily="34" charset="0"/>
                <a:cs typeface="Segoe UI" pitchFamily="34" charset="0"/>
              </a:rPr>
              <a:t>!</a:t>
            </a:r>
          </a:p>
        </p:txBody>
      </p:sp>
      <p:sp>
        <p:nvSpPr>
          <p:cNvPr id="10" name="TextBox 9">
            <a:extLst>
              <a:ext uri="{FF2B5EF4-FFF2-40B4-BE49-F238E27FC236}">
                <a16:creationId xmlns:a16="http://schemas.microsoft.com/office/drawing/2014/main" id="{C1D01847-5CAF-4FC3-8F2A-C22DD706ADBB}"/>
              </a:ext>
            </a:extLst>
          </p:cNvPr>
          <p:cNvSpPr txBox="1"/>
          <p:nvPr userDrawn="1"/>
        </p:nvSpPr>
        <p:spPr bwMode="white">
          <a:xfrm>
            <a:off x="868393" y="3709241"/>
            <a:ext cx="13762007" cy="3389133"/>
          </a:xfrm>
          <a:prstGeom prst="rect">
            <a:avLst/>
          </a:prstGeom>
          <a:noFill/>
        </p:spPr>
        <p:txBody>
          <a:bodyPr wrap="square" lIns="152400" tIns="121920" rIns="152400" bIns="121920" rtlCol="0">
            <a:spAutoFit/>
          </a:bodyPr>
          <a:lstStyle/>
          <a:p>
            <a:pPr algn="l">
              <a:lnSpc>
                <a:spcPct val="90000"/>
              </a:lnSpc>
              <a:spcAft>
                <a:spcPts val="1500"/>
              </a:spcAft>
            </a:pPr>
            <a:r>
              <a:rPr lang="en-US" sz="3200" dirty="0">
                <a:effectLst/>
                <a:latin typeface="+mn-lt"/>
                <a:ea typeface="Calibri" panose="020F0502020204030204" pitchFamily="34" charset="0"/>
              </a:rPr>
              <a:t>P</a:t>
            </a:r>
            <a:r>
              <a:rPr lang="en-US" sz="3200" dirty="0">
                <a:effectLst/>
                <a:latin typeface="+mj-lt"/>
                <a:ea typeface="Calibri" panose="020F0502020204030204" pitchFamily="34" charset="0"/>
              </a:rPr>
              <a:t>lease complete the session survey in the mobile app. </a:t>
            </a:r>
          </a:p>
          <a:p>
            <a:pPr marL="514350" indent="-514350" algn="l">
              <a:lnSpc>
                <a:spcPct val="90000"/>
              </a:lnSpc>
              <a:spcAft>
                <a:spcPts val="1000"/>
              </a:spcAft>
              <a:buAutoNum type="arabicPeriod"/>
            </a:pPr>
            <a:r>
              <a:rPr lang="en-US" sz="2800" dirty="0">
                <a:effectLst/>
                <a:latin typeface="+mj-lt"/>
                <a:ea typeface="Calibri" panose="020F0502020204030204" pitchFamily="34" charset="0"/>
              </a:rPr>
              <a:t>Tap the </a:t>
            </a:r>
            <a:r>
              <a:rPr lang="en-US" sz="2800" b="1" dirty="0">
                <a:effectLst/>
                <a:latin typeface="+mj-lt"/>
                <a:ea typeface="Amazon Ember Display Heavy" panose="020F0803020204020204" pitchFamily="34" charset="0"/>
                <a:cs typeface="Amazon Ember Display Heavy" panose="020F0803020204020204" pitchFamily="34" charset="0"/>
              </a:rPr>
              <a:t>Catalog</a:t>
            </a:r>
            <a:r>
              <a:rPr lang="en-US" sz="2800" dirty="0">
                <a:effectLst/>
                <a:latin typeface="+mj-lt"/>
                <a:ea typeface="Calibri" panose="020F0502020204030204" pitchFamily="34" charset="0"/>
              </a:rPr>
              <a:t> icon.</a:t>
            </a:r>
          </a:p>
          <a:p>
            <a:pPr marL="514350" marR="0" lvl="0" indent="-514350" algn="l" defTabSz="1097212" rtl="0" eaLnBrk="1" fontAlgn="auto" latinLnBrk="0" hangingPunct="1">
              <a:lnSpc>
                <a:spcPct val="90000"/>
              </a:lnSpc>
              <a:spcBef>
                <a:spcPts val="0"/>
              </a:spcBef>
              <a:spcAft>
                <a:spcPts val="1000"/>
              </a:spcAft>
              <a:buClrTx/>
              <a:buSzTx/>
              <a:buFontTx/>
              <a:buAutoNum type="arabicPeriod"/>
              <a:tabLst/>
              <a:defRPr/>
            </a:pPr>
            <a:r>
              <a:rPr lang="en-US" sz="2800" kern="1200" baseline="0" dirty="0">
                <a:solidFill>
                  <a:schemeClr val="tx1"/>
                </a:solidFill>
                <a:effectLst/>
                <a:latin typeface="+mj-lt"/>
                <a:ea typeface="Calibri" panose="020F0502020204030204" pitchFamily="34" charset="0"/>
                <a:cs typeface="+mn-cs"/>
              </a:rPr>
              <a:t>Filter by </a:t>
            </a:r>
            <a:r>
              <a:rPr lang="en-US" sz="2800" b="1" kern="1200" baseline="0" dirty="0">
                <a:solidFill>
                  <a:schemeClr val="tx1"/>
                </a:solidFill>
                <a:effectLst/>
                <a:latin typeface="+mj-lt"/>
                <a:ea typeface="Amazon Ember Display Heavy" panose="020F0803020204020204" pitchFamily="34" charset="0"/>
                <a:cs typeface="Amazon Ember Display Heavy" panose="020F0803020204020204" pitchFamily="34" charset="0"/>
              </a:rPr>
              <a:t>Show Past Sessions</a:t>
            </a:r>
            <a:r>
              <a:rPr lang="en-US" sz="2800" kern="1200" baseline="0" dirty="0">
                <a:solidFill>
                  <a:schemeClr val="tx1"/>
                </a:solidFill>
                <a:effectLst/>
                <a:latin typeface="+mj-lt"/>
                <a:ea typeface="Calibri" panose="020F0502020204030204" pitchFamily="34" charset="0"/>
                <a:cs typeface="+mn-cs"/>
              </a:rPr>
              <a:t>. </a:t>
            </a:r>
          </a:p>
          <a:p>
            <a:pPr marL="514350" marR="0" lvl="0" indent="-514350" algn="l" defTabSz="1097212" rtl="0" eaLnBrk="1" fontAlgn="auto" latinLnBrk="0" hangingPunct="1">
              <a:lnSpc>
                <a:spcPct val="90000"/>
              </a:lnSpc>
              <a:spcBef>
                <a:spcPts val="0"/>
              </a:spcBef>
              <a:spcAft>
                <a:spcPts val="1000"/>
              </a:spcAft>
              <a:buClrTx/>
              <a:buSzTx/>
              <a:buFontTx/>
              <a:buAutoNum type="arabicPeriod"/>
              <a:tabLst/>
              <a:defRPr/>
            </a:pPr>
            <a:r>
              <a:rPr lang="en-US" sz="2800" dirty="0">
                <a:effectLst/>
                <a:latin typeface="+mj-lt"/>
                <a:ea typeface="Calibri" panose="020F0502020204030204" pitchFamily="34" charset="0"/>
              </a:rPr>
              <a:t>Select the session that you attended.</a:t>
            </a:r>
          </a:p>
          <a:p>
            <a:pPr marL="514350" marR="0" lvl="0" indent="-514350" algn="l" defTabSz="1097212" rtl="0" eaLnBrk="1" fontAlgn="auto" latinLnBrk="0" hangingPunct="1">
              <a:lnSpc>
                <a:spcPct val="90000"/>
              </a:lnSpc>
              <a:spcBef>
                <a:spcPts val="0"/>
              </a:spcBef>
              <a:spcAft>
                <a:spcPts val="1000"/>
              </a:spcAft>
              <a:buClrTx/>
              <a:buSzTx/>
              <a:buFontTx/>
              <a:buAutoNum type="arabicPeriod"/>
              <a:tabLst/>
              <a:defRPr/>
            </a:pPr>
            <a:r>
              <a:rPr lang="en-US" sz="2800" dirty="0">
                <a:effectLst/>
                <a:latin typeface="+mj-lt"/>
                <a:ea typeface="Calibri" panose="020F0502020204030204" pitchFamily="34" charset="0"/>
              </a:rPr>
              <a:t>Tap </a:t>
            </a:r>
            <a:r>
              <a:rPr lang="en-US" sz="2800" b="1" dirty="0">
                <a:effectLst/>
                <a:latin typeface="+mj-lt"/>
                <a:ea typeface="Amazon Ember Display Heavy" panose="020F0803020204020204" pitchFamily="34" charset="0"/>
                <a:cs typeface="Amazon Ember Display Heavy" panose="020F0803020204020204" pitchFamily="34" charset="0"/>
              </a:rPr>
              <a:t>Complete an Evaluation </a:t>
            </a:r>
            <a:r>
              <a:rPr lang="en-US" sz="2800" dirty="0">
                <a:effectLst/>
                <a:latin typeface="+mj-lt"/>
                <a:ea typeface="Calibri" panose="020F0502020204030204" pitchFamily="34" charset="0"/>
              </a:rPr>
              <a:t>to submit your feedback. </a:t>
            </a:r>
          </a:p>
          <a:p>
            <a:pPr algn="l">
              <a:lnSpc>
                <a:spcPct val="90000"/>
              </a:lnSpc>
              <a:spcAft>
                <a:spcPts val="1500"/>
              </a:spcAft>
            </a:pPr>
            <a:r>
              <a:rPr lang="en-US" sz="3200" dirty="0">
                <a:effectLst/>
                <a:latin typeface="+mj-lt"/>
                <a:ea typeface="Calibri" panose="020F0502020204030204" pitchFamily="34" charset="0"/>
              </a:rPr>
              <a:t>Complete three surveys, and you’ll receive a gift at the Help Desk.</a:t>
            </a:r>
            <a:endParaRPr lang="en-US" sz="32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45685971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60068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6140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lvl1pPr marL="457200" indent="-457200">
              <a:buFont typeface="Arial" panose="020B0604020202020204" pitchFamily="34" charset="0"/>
              <a:buChar char="•"/>
              <a:defRPr/>
            </a:lvl1pPr>
            <a:lvl2pPr marL="746288" indent="-342900">
              <a:buFont typeface="Arial" panose="020B0604020202020204" pitchFamily="34" charset="0"/>
              <a:buChar char="•"/>
              <a:defRPr/>
            </a:lvl2pPr>
            <a:lvl3pPr marL="1015213" indent="-342900">
              <a:buFont typeface="Arial" panose="020B0604020202020204" pitchFamily="34" charset="0"/>
              <a:buChar char="•"/>
              <a:defRPr/>
            </a:lvl3pPr>
            <a:lvl4pPr marL="1284138" indent="-342900">
              <a:buFont typeface="Arial" panose="020B0604020202020204" pitchFamily="34" charset="0"/>
              <a:buChar char="•"/>
              <a:defRPr/>
            </a:lvl4pPr>
            <a:lvl5pPr marL="1553063" indent="-3429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35230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323088" y="1427011"/>
            <a:ext cx="6305572" cy="226523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531060" y="1427011"/>
            <a:ext cx="6305572" cy="226523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2629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323088"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531060"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4110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theme" Target="../theme/theme2.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3">
            <a:extLst>
              <a:ext uri="{FF2B5EF4-FFF2-40B4-BE49-F238E27FC236}">
                <a16:creationId xmlns:a16="http://schemas.microsoft.com/office/drawing/2014/main" id="{7844DB65-7BC5-46FD-90A0-CE01B3D0D3C6}"/>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1" name="Group 10">
            <a:extLst>
              <a:ext uri="{FF2B5EF4-FFF2-40B4-BE49-F238E27FC236}">
                <a16:creationId xmlns:a16="http://schemas.microsoft.com/office/drawing/2014/main" id="{C9202AE6-866E-4EC4-89B3-4AD1E9281E55}"/>
              </a:ext>
            </a:extLst>
          </p:cNvPr>
          <p:cNvGrpSpPr/>
          <p:nvPr userDrawn="1"/>
        </p:nvGrpSpPr>
        <p:grpSpPr bwMode="black">
          <a:xfrm>
            <a:off x="538164" y="7480675"/>
            <a:ext cx="4366203" cy="349837"/>
            <a:chOff x="15462169" y="3620905"/>
            <a:chExt cx="5755114" cy="461123"/>
          </a:xfrm>
          <a:solidFill>
            <a:schemeClr val="tx1"/>
          </a:solidFill>
        </p:grpSpPr>
        <p:sp>
          <p:nvSpPr>
            <p:cNvPr id="12" name="TextBox 11">
              <a:extLst>
                <a:ext uri="{FF2B5EF4-FFF2-40B4-BE49-F238E27FC236}">
                  <a16:creationId xmlns:a16="http://schemas.microsoft.com/office/drawing/2014/main" id="{FDDE2086-1A6A-442F-A5C7-E5F96AAF6B61}"/>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3" name="Freeform: Shape 12">
              <a:extLst>
                <a:ext uri="{FF2B5EF4-FFF2-40B4-BE49-F238E27FC236}">
                  <a16:creationId xmlns:a16="http://schemas.microsoft.com/office/drawing/2014/main" id="{1D4D031B-E88B-493D-B8EB-D3D99981E5BB}"/>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266" r:id="rId2"/>
    <p:sldLayoutId id="2147484360" r:id="rId3"/>
    <p:sldLayoutId id="2147484361" r:id="rId4"/>
    <p:sldLayoutId id="2147484337" r:id="rId5"/>
    <p:sldLayoutId id="2147484372" r:id="rId6"/>
    <p:sldLayoutId id="2147484440" r:id="rId7"/>
    <p:sldLayoutId id="2147484359" r:id="rId8"/>
    <p:sldLayoutId id="2147484441" r:id="rId9"/>
    <p:sldLayoutId id="2147484369" r:id="rId10"/>
    <p:sldLayoutId id="2147484295" r:id="rId11"/>
    <p:sldLayoutId id="2147484370" r:id="rId12"/>
    <p:sldLayoutId id="2147484371" r:id="rId13"/>
    <p:sldLayoutId id="2147484249" r:id="rId14"/>
    <p:sldLayoutId id="2147484347" r:id="rId15"/>
    <p:sldLayoutId id="2147484364" r:id="rId16"/>
    <p:sldLayoutId id="2147484338" r:id="rId17"/>
    <p:sldLayoutId id="2147484437" r:id="rId18"/>
    <p:sldLayoutId id="2147484309" r:id="rId19"/>
    <p:sldLayoutId id="2147484373" r:id="rId20"/>
    <p:sldLayoutId id="2147484442" r:id="rId21"/>
    <p:sldLayoutId id="2147484445" r:id="rId22"/>
    <p:sldLayoutId id="2147484256" r:id="rId23"/>
    <p:sldLayoutId id="2147484443" r:id="rId24"/>
    <p:sldLayoutId id="2147484444" r:id="rId25"/>
  </p:sldLayoutIdLst>
  <p:transition>
    <p:fade/>
  </p:transition>
  <p:hf sldNum="0" hdr="0" ftr="0" dt="0"/>
  <p:txStyles>
    <p:titleStyle>
      <a:lvl1pPr algn="l" defTabSz="1097278" rtl="0" eaLnBrk="1" latinLnBrk="0" hangingPunct="1">
        <a:lnSpc>
          <a:spcPct val="90000"/>
        </a:lnSpc>
        <a:spcBef>
          <a:spcPct val="0"/>
        </a:spcBef>
        <a:buNone/>
        <a:defRPr lang="en-US" sz="4800" b="0" kern="1200" cap="none" spc="-120" baseline="0" dirty="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3">
            <a:extLst>
              <a:ext uri="{FF2B5EF4-FFF2-40B4-BE49-F238E27FC236}">
                <a16:creationId xmlns:a16="http://schemas.microsoft.com/office/drawing/2014/main" id="{7844DB65-7BC5-46FD-90A0-CE01B3D0D3C6}"/>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1" name="Group 10">
            <a:extLst>
              <a:ext uri="{FF2B5EF4-FFF2-40B4-BE49-F238E27FC236}">
                <a16:creationId xmlns:a16="http://schemas.microsoft.com/office/drawing/2014/main" id="{C9202AE6-866E-4EC4-89B3-4AD1E9281E55}"/>
              </a:ext>
            </a:extLst>
          </p:cNvPr>
          <p:cNvGrpSpPr/>
          <p:nvPr userDrawn="1"/>
        </p:nvGrpSpPr>
        <p:grpSpPr bwMode="black">
          <a:xfrm>
            <a:off x="538164" y="7480675"/>
            <a:ext cx="4366203" cy="349837"/>
            <a:chOff x="15462169" y="3620905"/>
            <a:chExt cx="5755114" cy="461123"/>
          </a:xfrm>
          <a:solidFill>
            <a:schemeClr val="tx1"/>
          </a:solidFill>
        </p:grpSpPr>
        <p:sp>
          <p:nvSpPr>
            <p:cNvPr id="12" name="TextBox 11">
              <a:extLst>
                <a:ext uri="{FF2B5EF4-FFF2-40B4-BE49-F238E27FC236}">
                  <a16:creationId xmlns:a16="http://schemas.microsoft.com/office/drawing/2014/main" id="{FDDE2086-1A6A-442F-A5C7-E5F96AAF6B61}"/>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3" name="Freeform: Shape 12">
              <a:extLst>
                <a:ext uri="{FF2B5EF4-FFF2-40B4-BE49-F238E27FC236}">
                  <a16:creationId xmlns:a16="http://schemas.microsoft.com/office/drawing/2014/main" id="{1D4D031B-E88B-493D-B8EB-D3D99981E5BB}"/>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99021027"/>
      </p:ext>
    </p:extLst>
  </p:cSld>
  <p:clrMap bg1="dk1" tx1="lt1" bg2="dk2" tx2="lt2" accent1="accent1" accent2="accent2" accent3="accent3" accent4="accent4" accent5="accent5" accent6="accent6" hlink="hlink" folHlink="folHlink"/>
  <p:sldLayoutIdLst>
    <p:sldLayoutId id="2147484447" r:id="rId1"/>
    <p:sldLayoutId id="2147484448" r:id="rId2"/>
    <p:sldLayoutId id="2147484449" r:id="rId3"/>
    <p:sldLayoutId id="2147484450" r:id="rId4"/>
    <p:sldLayoutId id="2147484451" r:id="rId5"/>
    <p:sldLayoutId id="2147484452" r:id="rId6"/>
    <p:sldLayoutId id="2147484453" r:id="rId7"/>
    <p:sldLayoutId id="2147484454" r:id="rId8"/>
    <p:sldLayoutId id="2147484455" r:id="rId9"/>
    <p:sldLayoutId id="2147484456" r:id="rId10"/>
    <p:sldLayoutId id="2147484457" r:id="rId11"/>
    <p:sldLayoutId id="2147484458" r:id="rId12"/>
    <p:sldLayoutId id="2147484459" r:id="rId13"/>
    <p:sldLayoutId id="2147484460" r:id="rId14"/>
    <p:sldLayoutId id="2147484461" r:id="rId15"/>
    <p:sldLayoutId id="2147484462" r:id="rId16"/>
    <p:sldLayoutId id="2147484463" r:id="rId17"/>
    <p:sldLayoutId id="2147484464" r:id="rId18"/>
    <p:sldLayoutId id="2147484465" r:id="rId19"/>
    <p:sldLayoutId id="2147484466" r:id="rId20"/>
    <p:sldLayoutId id="2147484467" r:id="rId21"/>
    <p:sldLayoutId id="2147484468" r:id="rId22"/>
  </p:sldLayoutIdLst>
  <p:transition>
    <p:fade/>
  </p:transition>
  <p:hf sldNum="0" hdr="0" ftr="0" dt="0"/>
  <p:txStyles>
    <p:titleStyle>
      <a:lvl1pPr algn="l" defTabSz="1097278" rtl="0" eaLnBrk="1" latinLnBrk="0" hangingPunct="1">
        <a:lnSpc>
          <a:spcPct val="90000"/>
        </a:lnSpc>
        <a:spcBef>
          <a:spcPct val="0"/>
        </a:spcBef>
        <a:buNone/>
        <a:defRPr lang="en-US" sz="4800" b="0" kern="1200" cap="none" spc="-120" baseline="0" dirty="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comments" Target="../comments/comment5.xml"/><Relationship Id="rId5" Type="http://schemas.openxmlformats.org/officeDocument/2006/relationships/image" Target="../media/image45.jpeg"/><Relationship Id="rId4" Type="http://schemas.openxmlformats.org/officeDocument/2006/relationships/image" Target="../media/image4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svg"/></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18" Type="http://schemas.openxmlformats.org/officeDocument/2006/relationships/image" Target="../media/image7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17" Type="http://schemas.openxmlformats.org/officeDocument/2006/relationships/image" Target="../media/image75.png"/><Relationship Id="rId2" Type="http://schemas.openxmlformats.org/officeDocument/2006/relationships/notesSlide" Target="../notesSlides/notesSlide12.xml"/><Relationship Id="rId16" Type="http://schemas.openxmlformats.org/officeDocument/2006/relationships/image" Target="../media/image74.svg"/><Relationship Id="rId1" Type="http://schemas.openxmlformats.org/officeDocument/2006/relationships/slideLayout" Target="../slideLayouts/slideLayout5.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 Id="rId14" Type="http://schemas.openxmlformats.org/officeDocument/2006/relationships/image" Target="../media/image72.svg"/></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3.sv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svg"/><Relationship Id="rId17" Type="http://schemas.openxmlformats.org/officeDocument/2006/relationships/image" Target="../media/image92.jpg"/><Relationship Id="rId2" Type="http://schemas.openxmlformats.org/officeDocument/2006/relationships/notesSlide" Target="../notesSlides/notesSlide15.xml"/><Relationship Id="rId16" Type="http://schemas.openxmlformats.org/officeDocument/2006/relationships/image" Target="../media/image91.png"/><Relationship Id="rId20" Type="http://schemas.openxmlformats.org/officeDocument/2006/relationships/comments" Target="../comments/comment6.xml"/><Relationship Id="rId1" Type="http://schemas.openxmlformats.org/officeDocument/2006/relationships/slideLayout" Target="../slideLayouts/slideLayout5.xml"/><Relationship Id="rId6" Type="http://schemas.openxmlformats.org/officeDocument/2006/relationships/image" Target="../media/image81.sv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svg"/><Relationship Id="rId19" Type="http://schemas.openxmlformats.org/officeDocument/2006/relationships/image" Target="../media/image94.png"/><Relationship Id="rId4" Type="http://schemas.openxmlformats.org/officeDocument/2006/relationships/image" Target="../media/image79.svg"/><Relationship Id="rId9" Type="http://schemas.openxmlformats.org/officeDocument/2006/relationships/image" Target="../media/image84.png"/><Relationship Id="rId14" Type="http://schemas.openxmlformats.org/officeDocument/2006/relationships/image" Target="../media/image89.svg"/></Relationships>
</file>

<file path=ppt/slides/_rels/slide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comments" Target="../comments/comment7.xml"/><Relationship Id="rId4" Type="http://schemas.openxmlformats.org/officeDocument/2006/relationships/image" Target="../media/image9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3" Type="http://schemas.openxmlformats.org/officeDocument/2006/relationships/image" Target="../media/image106.png"/><Relationship Id="rId18" Type="http://schemas.openxmlformats.org/officeDocument/2006/relationships/image" Target="../media/image111.svg"/><Relationship Id="rId26" Type="http://schemas.openxmlformats.org/officeDocument/2006/relationships/image" Target="../media/image119.svg"/><Relationship Id="rId3" Type="http://schemas.openxmlformats.org/officeDocument/2006/relationships/image" Target="../media/image71.png"/><Relationship Id="rId21" Type="http://schemas.openxmlformats.org/officeDocument/2006/relationships/image" Target="../media/image114.png"/><Relationship Id="rId34" Type="http://schemas.openxmlformats.org/officeDocument/2006/relationships/image" Target="../media/image125.svg"/><Relationship Id="rId7" Type="http://schemas.openxmlformats.org/officeDocument/2006/relationships/image" Target="../media/image100.png"/><Relationship Id="rId12" Type="http://schemas.openxmlformats.org/officeDocument/2006/relationships/image" Target="../media/image105.svg"/><Relationship Id="rId17" Type="http://schemas.openxmlformats.org/officeDocument/2006/relationships/image" Target="../media/image110.png"/><Relationship Id="rId25" Type="http://schemas.openxmlformats.org/officeDocument/2006/relationships/image" Target="../media/image118.png"/><Relationship Id="rId33" Type="http://schemas.openxmlformats.org/officeDocument/2006/relationships/image" Target="../media/image124.png"/><Relationship Id="rId2" Type="http://schemas.openxmlformats.org/officeDocument/2006/relationships/notesSlide" Target="../notesSlides/notesSlide19.xml"/><Relationship Id="rId16" Type="http://schemas.openxmlformats.org/officeDocument/2006/relationships/image" Target="../media/image109.svg"/><Relationship Id="rId20" Type="http://schemas.openxmlformats.org/officeDocument/2006/relationships/image" Target="../media/image113.svg"/><Relationship Id="rId29" Type="http://schemas.openxmlformats.org/officeDocument/2006/relationships/image" Target="../media/image73.png"/><Relationship Id="rId1" Type="http://schemas.openxmlformats.org/officeDocument/2006/relationships/slideLayout" Target="../slideLayouts/slideLayout24.xml"/><Relationship Id="rId6" Type="http://schemas.openxmlformats.org/officeDocument/2006/relationships/image" Target="../media/image99.svg"/><Relationship Id="rId11" Type="http://schemas.openxmlformats.org/officeDocument/2006/relationships/image" Target="../media/image104.png"/><Relationship Id="rId24" Type="http://schemas.openxmlformats.org/officeDocument/2006/relationships/image" Target="../media/image117.svg"/><Relationship Id="rId32" Type="http://schemas.openxmlformats.org/officeDocument/2006/relationships/image" Target="../media/image123.sv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28" Type="http://schemas.openxmlformats.org/officeDocument/2006/relationships/image" Target="../media/image121.svg"/><Relationship Id="rId10" Type="http://schemas.openxmlformats.org/officeDocument/2006/relationships/image" Target="../media/image103.svg"/><Relationship Id="rId19" Type="http://schemas.openxmlformats.org/officeDocument/2006/relationships/image" Target="../media/image112.png"/><Relationship Id="rId31" Type="http://schemas.openxmlformats.org/officeDocument/2006/relationships/image" Target="../media/image122.png"/><Relationship Id="rId4" Type="http://schemas.openxmlformats.org/officeDocument/2006/relationships/image" Target="../media/image72.svg"/><Relationship Id="rId9" Type="http://schemas.openxmlformats.org/officeDocument/2006/relationships/image" Target="../media/image102.png"/><Relationship Id="rId14" Type="http://schemas.openxmlformats.org/officeDocument/2006/relationships/image" Target="../media/image107.svg"/><Relationship Id="rId22" Type="http://schemas.openxmlformats.org/officeDocument/2006/relationships/image" Target="../media/image115.svg"/><Relationship Id="rId27" Type="http://schemas.openxmlformats.org/officeDocument/2006/relationships/image" Target="../media/image120.png"/><Relationship Id="rId30" Type="http://schemas.openxmlformats.org/officeDocument/2006/relationships/image" Target="../media/image74.svg"/><Relationship Id="rId8" Type="http://schemas.openxmlformats.org/officeDocument/2006/relationships/image" Target="../media/image101.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3" Type="http://schemas.openxmlformats.org/officeDocument/2006/relationships/image" Target="../media/image106.png"/><Relationship Id="rId18" Type="http://schemas.openxmlformats.org/officeDocument/2006/relationships/image" Target="../media/image111.svg"/><Relationship Id="rId26" Type="http://schemas.openxmlformats.org/officeDocument/2006/relationships/image" Target="../media/image119.svg"/><Relationship Id="rId3" Type="http://schemas.openxmlformats.org/officeDocument/2006/relationships/image" Target="../media/image71.png"/><Relationship Id="rId21" Type="http://schemas.openxmlformats.org/officeDocument/2006/relationships/image" Target="../media/image114.png"/><Relationship Id="rId34" Type="http://schemas.openxmlformats.org/officeDocument/2006/relationships/image" Target="../media/image125.svg"/><Relationship Id="rId7" Type="http://schemas.openxmlformats.org/officeDocument/2006/relationships/image" Target="../media/image100.png"/><Relationship Id="rId12" Type="http://schemas.openxmlformats.org/officeDocument/2006/relationships/image" Target="../media/image105.svg"/><Relationship Id="rId17" Type="http://schemas.openxmlformats.org/officeDocument/2006/relationships/image" Target="../media/image110.png"/><Relationship Id="rId25" Type="http://schemas.openxmlformats.org/officeDocument/2006/relationships/image" Target="../media/image118.png"/><Relationship Id="rId33" Type="http://schemas.openxmlformats.org/officeDocument/2006/relationships/image" Target="../media/image124.png"/><Relationship Id="rId2" Type="http://schemas.openxmlformats.org/officeDocument/2006/relationships/notesSlide" Target="../notesSlides/notesSlide20.xml"/><Relationship Id="rId16" Type="http://schemas.openxmlformats.org/officeDocument/2006/relationships/image" Target="../media/image109.svg"/><Relationship Id="rId20" Type="http://schemas.openxmlformats.org/officeDocument/2006/relationships/image" Target="../media/image113.svg"/><Relationship Id="rId29" Type="http://schemas.openxmlformats.org/officeDocument/2006/relationships/image" Target="../media/image73.png"/><Relationship Id="rId1" Type="http://schemas.openxmlformats.org/officeDocument/2006/relationships/slideLayout" Target="../slideLayouts/slideLayout24.xml"/><Relationship Id="rId6" Type="http://schemas.openxmlformats.org/officeDocument/2006/relationships/image" Target="../media/image99.svg"/><Relationship Id="rId11" Type="http://schemas.openxmlformats.org/officeDocument/2006/relationships/image" Target="../media/image104.png"/><Relationship Id="rId24" Type="http://schemas.openxmlformats.org/officeDocument/2006/relationships/image" Target="../media/image117.svg"/><Relationship Id="rId32" Type="http://schemas.openxmlformats.org/officeDocument/2006/relationships/image" Target="../media/image123.sv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28" Type="http://schemas.openxmlformats.org/officeDocument/2006/relationships/image" Target="../media/image121.svg"/><Relationship Id="rId10" Type="http://schemas.openxmlformats.org/officeDocument/2006/relationships/image" Target="../media/image103.svg"/><Relationship Id="rId19" Type="http://schemas.openxmlformats.org/officeDocument/2006/relationships/image" Target="../media/image112.png"/><Relationship Id="rId31" Type="http://schemas.openxmlformats.org/officeDocument/2006/relationships/image" Target="../media/image122.png"/><Relationship Id="rId4" Type="http://schemas.openxmlformats.org/officeDocument/2006/relationships/image" Target="../media/image72.svg"/><Relationship Id="rId9" Type="http://schemas.openxmlformats.org/officeDocument/2006/relationships/image" Target="../media/image102.png"/><Relationship Id="rId14" Type="http://schemas.openxmlformats.org/officeDocument/2006/relationships/image" Target="../media/image107.svg"/><Relationship Id="rId22" Type="http://schemas.openxmlformats.org/officeDocument/2006/relationships/image" Target="../media/image115.svg"/><Relationship Id="rId27" Type="http://schemas.openxmlformats.org/officeDocument/2006/relationships/image" Target="../media/image120.png"/><Relationship Id="rId30" Type="http://schemas.openxmlformats.org/officeDocument/2006/relationships/image" Target="../media/image74.svg"/><Relationship Id="rId8" Type="http://schemas.openxmlformats.org/officeDocument/2006/relationships/image" Target="../media/image101.svg"/></Relationships>
</file>

<file path=ppt/slides/_rels/slide2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27.svg"/></Relationships>
</file>

<file path=ppt/slides/_rels/slide29.xml.rels><?xml version="1.0" encoding="UTF-8" standalone="yes"?>
<Relationships xmlns="http://schemas.openxmlformats.org/package/2006/relationships"><Relationship Id="rId8" Type="http://schemas.openxmlformats.org/officeDocument/2006/relationships/image" Target="../media/image133.svg"/><Relationship Id="rId13" Type="http://schemas.openxmlformats.org/officeDocument/2006/relationships/image" Target="../media/image136.png"/><Relationship Id="rId18" Type="http://schemas.openxmlformats.org/officeDocument/2006/relationships/image" Target="../media/image101.svg"/><Relationship Id="rId3" Type="http://schemas.openxmlformats.org/officeDocument/2006/relationships/image" Target="../media/image130.png"/><Relationship Id="rId21" Type="http://schemas.openxmlformats.org/officeDocument/2006/relationships/image" Target="../media/image142.png"/><Relationship Id="rId7" Type="http://schemas.openxmlformats.org/officeDocument/2006/relationships/image" Target="../media/image132.png"/><Relationship Id="rId12" Type="http://schemas.openxmlformats.org/officeDocument/2006/relationships/image" Target="../media/image135.svg"/><Relationship Id="rId17" Type="http://schemas.openxmlformats.org/officeDocument/2006/relationships/image" Target="../media/image100.png"/><Relationship Id="rId2" Type="http://schemas.openxmlformats.org/officeDocument/2006/relationships/notesSlide" Target="../notesSlides/notesSlide22.xml"/><Relationship Id="rId16" Type="http://schemas.openxmlformats.org/officeDocument/2006/relationships/image" Target="../media/image139.svg"/><Relationship Id="rId20" Type="http://schemas.openxmlformats.org/officeDocument/2006/relationships/image" Target="../media/image141.svg"/><Relationship Id="rId1" Type="http://schemas.openxmlformats.org/officeDocument/2006/relationships/slideLayout" Target="../slideLayouts/slideLayout5.xml"/><Relationship Id="rId6" Type="http://schemas.openxmlformats.org/officeDocument/2006/relationships/image" Target="../media/image72.svg"/><Relationship Id="rId11" Type="http://schemas.openxmlformats.org/officeDocument/2006/relationships/image" Target="../media/image134.png"/><Relationship Id="rId5" Type="http://schemas.openxmlformats.org/officeDocument/2006/relationships/image" Target="../media/image71.png"/><Relationship Id="rId15" Type="http://schemas.openxmlformats.org/officeDocument/2006/relationships/image" Target="../media/image138.png"/><Relationship Id="rId10" Type="http://schemas.openxmlformats.org/officeDocument/2006/relationships/image" Target="../media/image105.svg"/><Relationship Id="rId19" Type="http://schemas.openxmlformats.org/officeDocument/2006/relationships/image" Target="../media/image140.png"/><Relationship Id="rId4" Type="http://schemas.openxmlformats.org/officeDocument/2006/relationships/image" Target="../media/image131.svg"/><Relationship Id="rId9" Type="http://schemas.openxmlformats.org/officeDocument/2006/relationships/image" Target="../media/image104.png"/><Relationship Id="rId14" Type="http://schemas.openxmlformats.org/officeDocument/2006/relationships/image" Target="../media/image137.svg"/><Relationship Id="rId22" Type="http://schemas.openxmlformats.org/officeDocument/2006/relationships/image" Target="../media/image143.svg"/></Relationships>
</file>

<file path=ppt/slides/_rels/slide3.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7.png"/><Relationship Id="rId7" Type="http://schemas.openxmlformats.org/officeDocument/2006/relationships/hyperlink" Target="https://creativecommons.org/licenses/by-sa/4.0/"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s://en.wikipedia.org/wiki/User:Abog" TargetMode="External"/><Relationship Id="rId5" Type="http://schemas.openxmlformats.org/officeDocument/2006/relationships/hyperlink" Target="https://en.wikipedia.org/wiki/File:Joe_Perry_2015.jpg" TargetMode="Externa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3" Type="http://schemas.openxmlformats.org/officeDocument/2006/relationships/image" Target="../media/image106.png"/><Relationship Id="rId18" Type="http://schemas.openxmlformats.org/officeDocument/2006/relationships/image" Target="../media/image111.svg"/><Relationship Id="rId26" Type="http://schemas.openxmlformats.org/officeDocument/2006/relationships/image" Target="../media/image119.svg"/><Relationship Id="rId3" Type="http://schemas.openxmlformats.org/officeDocument/2006/relationships/image" Target="../media/image71.png"/><Relationship Id="rId21" Type="http://schemas.openxmlformats.org/officeDocument/2006/relationships/image" Target="../media/image114.png"/><Relationship Id="rId34" Type="http://schemas.openxmlformats.org/officeDocument/2006/relationships/image" Target="../media/image125.svg"/><Relationship Id="rId7" Type="http://schemas.openxmlformats.org/officeDocument/2006/relationships/image" Target="../media/image100.png"/><Relationship Id="rId12" Type="http://schemas.openxmlformats.org/officeDocument/2006/relationships/image" Target="../media/image105.svg"/><Relationship Id="rId17" Type="http://schemas.openxmlformats.org/officeDocument/2006/relationships/image" Target="../media/image110.png"/><Relationship Id="rId25" Type="http://schemas.openxmlformats.org/officeDocument/2006/relationships/image" Target="../media/image118.png"/><Relationship Id="rId33" Type="http://schemas.openxmlformats.org/officeDocument/2006/relationships/image" Target="../media/image124.png"/><Relationship Id="rId2" Type="http://schemas.openxmlformats.org/officeDocument/2006/relationships/notesSlide" Target="../notesSlides/notesSlide23.xml"/><Relationship Id="rId16" Type="http://schemas.openxmlformats.org/officeDocument/2006/relationships/image" Target="../media/image109.svg"/><Relationship Id="rId20" Type="http://schemas.openxmlformats.org/officeDocument/2006/relationships/image" Target="../media/image113.svg"/><Relationship Id="rId29" Type="http://schemas.openxmlformats.org/officeDocument/2006/relationships/image" Target="../media/image73.png"/><Relationship Id="rId1" Type="http://schemas.openxmlformats.org/officeDocument/2006/relationships/slideLayout" Target="../slideLayouts/slideLayout24.xml"/><Relationship Id="rId6" Type="http://schemas.openxmlformats.org/officeDocument/2006/relationships/image" Target="../media/image99.svg"/><Relationship Id="rId11" Type="http://schemas.openxmlformats.org/officeDocument/2006/relationships/image" Target="../media/image104.png"/><Relationship Id="rId24" Type="http://schemas.openxmlformats.org/officeDocument/2006/relationships/image" Target="../media/image117.svg"/><Relationship Id="rId32" Type="http://schemas.openxmlformats.org/officeDocument/2006/relationships/image" Target="../media/image123.sv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28" Type="http://schemas.openxmlformats.org/officeDocument/2006/relationships/image" Target="../media/image121.svg"/><Relationship Id="rId10" Type="http://schemas.openxmlformats.org/officeDocument/2006/relationships/image" Target="../media/image103.svg"/><Relationship Id="rId19" Type="http://schemas.openxmlformats.org/officeDocument/2006/relationships/image" Target="../media/image112.png"/><Relationship Id="rId31" Type="http://schemas.openxmlformats.org/officeDocument/2006/relationships/image" Target="../media/image122.png"/><Relationship Id="rId4" Type="http://schemas.openxmlformats.org/officeDocument/2006/relationships/image" Target="../media/image72.svg"/><Relationship Id="rId9" Type="http://schemas.openxmlformats.org/officeDocument/2006/relationships/image" Target="../media/image102.png"/><Relationship Id="rId14" Type="http://schemas.openxmlformats.org/officeDocument/2006/relationships/image" Target="../media/image107.svg"/><Relationship Id="rId22" Type="http://schemas.openxmlformats.org/officeDocument/2006/relationships/image" Target="../media/image115.svg"/><Relationship Id="rId27" Type="http://schemas.openxmlformats.org/officeDocument/2006/relationships/image" Target="../media/image120.png"/><Relationship Id="rId30" Type="http://schemas.openxmlformats.org/officeDocument/2006/relationships/image" Target="../media/image74.svg"/><Relationship Id="rId8" Type="http://schemas.openxmlformats.org/officeDocument/2006/relationships/image" Target="../media/image101.svg"/></Relationships>
</file>

<file path=ppt/slides/_rels/slide32.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28.png"/><Relationship Id="rId7" Type="http://schemas.openxmlformats.org/officeDocument/2006/relationships/image" Target="../media/image112.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145.svg"/><Relationship Id="rId5" Type="http://schemas.openxmlformats.org/officeDocument/2006/relationships/image" Target="../media/image144.png"/><Relationship Id="rId10" Type="http://schemas.openxmlformats.org/officeDocument/2006/relationships/image" Target="../media/image99.svg"/><Relationship Id="rId4" Type="http://schemas.openxmlformats.org/officeDocument/2006/relationships/image" Target="../media/image129.svg"/><Relationship Id="rId9" Type="http://schemas.openxmlformats.org/officeDocument/2006/relationships/image" Target="../media/image98.png"/></Relationships>
</file>

<file path=ppt/slides/_rels/slide33.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128.png"/><Relationship Id="rId7" Type="http://schemas.openxmlformats.org/officeDocument/2006/relationships/image" Target="../media/image146.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149.svg"/><Relationship Id="rId4" Type="http://schemas.openxmlformats.org/officeDocument/2006/relationships/image" Target="../media/image129.svg"/><Relationship Id="rId9" Type="http://schemas.openxmlformats.org/officeDocument/2006/relationships/image" Target="../media/image1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3" Type="http://schemas.openxmlformats.org/officeDocument/2006/relationships/image" Target="../media/image106.png"/><Relationship Id="rId18" Type="http://schemas.openxmlformats.org/officeDocument/2006/relationships/image" Target="../media/image111.svg"/><Relationship Id="rId26" Type="http://schemas.openxmlformats.org/officeDocument/2006/relationships/image" Target="../media/image119.svg"/><Relationship Id="rId3" Type="http://schemas.openxmlformats.org/officeDocument/2006/relationships/image" Target="../media/image71.png"/><Relationship Id="rId21" Type="http://schemas.openxmlformats.org/officeDocument/2006/relationships/image" Target="../media/image114.png"/><Relationship Id="rId34" Type="http://schemas.openxmlformats.org/officeDocument/2006/relationships/image" Target="../media/image125.svg"/><Relationship Id="rId7" Type="http://schemas.openxmlformats.org/officeDocument/2006/relationships/image" Target="../media/image100.png"/><Relationship Id="rId12" Type="http://schemas.openxmlformats.org/officeDocument/2006/relationships/image" Target="../media/image105.svg"/><Relationship Id="rId17" Type="http://schemas.openxmlformats.org/officeDocument/2006/relationships/image" Target="../media/image110.png"/><Relationship Id="rId25" Type="http://schemas.openxmlformats.org/officeDocument/2006/relationships/image" Target="../media/image118.png"/><Relationship Id="rId33" Type="http://schemas.openxmlformats.org/officeDocument/2006/relationships/image" Target="../media/image124.png"/><Relationship Id="rId2" Type="http://schemas.openxmlformats.org/officeDocument/2006/relationships/notesSlide" Target="../notesSlides/notesSlide26.xml"/><Relationship Id="rId16" Type="http://schemas.openxmlformats.org/officeDocument/2006/relationships/image" Target="../media/image109.svg"/><Relationship Id="rId20" Type="http://schemas.openxmlformats.org/officeDocument/2006/relationships/image" Target="../media/image113.svg"/><Relationship Id="rId29" Type="http://schemas.openxmlformats.org/officeDocument/2006/relationships/image" Target="../media/image73.png"/><Relationship Id="rId1" Type="http://schemas.openxmlformats.org/officeDocument/2006/relationships/slideLayout" Target="../slideLayouts/slideLayout24.xml"/><Relationship Id="rId6" Type="http://schemas.openxmlformats.org/officeDocument/2006/relationships/image" Target="../media/image99.svg"/><Relationship Id="rId11" Type="http://schemas.openxmlformats.org/officeDocument/2006/relationships/image" Target="../media/image104.png"/><Relationship Id="rId24" Type="http://schemas.openxmlformats.org/officeDocument/2006/relationships/image" Target="../media/image117.svg"/><Relationship Id="rId32" Type="http://schemas.openxmlformats.org/officeDocument/2006/relationships/image" Target="../media/image123.sv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28" Type="http://schemas.openxmlformats.org/officeDocument/2006/relationships/image" Target="../media/image121.svg"/><Relationship Id="rId10" Type="http://schemas.openxmlformats.org/officeDocument/2006/relationships/image" Target="../media/image103.svg"/><Relationship Id="rId19" Type="http://schemas.openxmlformats.org/officeDocument/2006/relationships/image" Target="../media/image112.png"/><Relationship Id="rId31" Type="http://schemas.openxmlformats.org/officeDocument/2006/relationships/image" Target="../media/image122.png"/><Relationship Id="rId4" Type="http://schemas.openxmlformats.org/officeDocument/2006/relationships/image" Target="../media/image72.svg"/><Relationship Id="rId9" Type="http://schemas.openxmlformats.org/officeDocument/2006/relationships/image" Target="../media/image102.png"/><Relationship Id="rId14" Type="http://schemas.openxmlformats.org/officeDocument/2006/relationships/image" Target="../media/image107.svg"/><Relationship Id="rId22" Type="http://schemas.openxmlformats.org/officeDocument/2006/relationships/image" Target="../media/image115.svg"/><Relationship Id="rId27" Type="http://schemas.openxmlformats.org/officeDocument/2006/relationships/image" Target="../media/image120.png"/><Relationship Id="rId30" Type="http://schemas.openxmlformats.org/officeDocument/2006/relationships/image" Target="../media/image74.svg"/><Relationship Id="rId8" Type="http://schemas.openxmlformats.org/officeDocument/2006/relationships/image" Target="../media/image101.svg"/></Relationships>
</file>

<file path=ppt/slides/_rels/slide3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 Id="rId9" Type="http://schemas.openxmlformats.org/officeDocument/2006/relationships/image" Target="../media/image111.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3" Type="http://schemas.openxmlformats.org/officeDocument/2006/relationships/image" Target="../media/image106.png"/><Relationship Id="rId18" Type="http://schemas.openxmlformats.org/officeDocument/2006/relationships/image" Target="../media/image111.svg"/><Relationship Id="rId26" Type="http://schemas.openxmlformats.org/officeDocument/2006/relationships/image" Target="../media/image119.svg"/><Relationship Id="rId3" Type="http://schemas.openxmlformats.org/officeDocument/2006/relationships/image" Target="../media/image71.png"/><Relationship Id="rId21" Type="http://schemas.openxmlformats.org/officeDocument/2006/relationships/image" Target="../media/image114.png"/><Relationship Id="rId34" Type="http://schemas.openxmlformats.org/officeDocument/2006/relationships/image" Target="../media/image125.svg"/><Relationship Id="rId7" Type="http://schemas.openxmlformats.org/officeDocument/2006/relationships/image" Target="../media/image100.png"/><Relationship Id="rId12" Type="http://schemas.openxmlformats.org/officeDocument/2006/relationships/image" Target="../media/image105.svg"/><Relationship Id="rId17" Type="http://schemas.openxmlformats.org/officeDocument/2006/relationships/image" Target="../media/image110.png"/><Relationship Id="rId25" Type="http://schemas.openxmlformats.org/officeDocument/2006/relationships/image" Target="../media/image118.png"/><Relationship Id="rId33" Type="http://schemas.openxmlformats.org/officeDocument/2006/relationships/image" Target="../media/image124.png"/><Relationship Id="rId2" Type="http://schemas.openxmlformats.org/officeDocument/2006/relationships/notesSlide" Target="../notesSlides/notesSlide28.xml"/><Relationship Id="rId16" Type="http://schemas.openxmlformats.org/officeDocument/2006/relationships/image" Target="../media/image109.svg"/><Relationship Id="rId20" Type="http://schemas.openxmlformats.org/officeDocument/2006/relationships/image" Target="../media/image113.svg"/><Relationship Id="rId29" Type="http://schemas.openxmlformats.org/officeDocument/2006/relationships/image" Target="../media/image73.png"/><Relationship Id="rId1" Type="http://schemas.openxmlformats.org/officeDocument/2006/relationships/slideLayout" Target="../slideLayouts/slideLayout24.xml"/><Relationship Id="rId6" Type="http://schemas.openxmlformats.org/officeDocument/2006/relationships/image" Target="../media/image99.svg"/><Relationship Id="rId11" Type="http://schemas.openxmlformats.org/officeDocument/2006/relationships/image" Target="../media/image104.png"/><Relationship Id="rId24" Type="http://schemas.openxmlformats.org/officeDocument/2006/relationships/image" Target="../media/image117.svg"/><Relationship Id="rId32" Type="http://schemas.openxmlformats.org/officeDocument/2006/relationships/image" Target="../media/image123.sv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28" Type="http://schemas.openxmlformats.org/officeDocument/2006/relationships/image" Target="../media/image121.svg"/><Relationship Id="rId10" Type="http://schemas.openxmlformats.org/officeDocument/2006/relationships/image" Target="../media/image103.svg"/><Relationship Id="rId19" Type="http://schemas.openxmlformats.org/officeDocument/2006/relationships/image" Target="../media/image112.png"/><Relationship Id="rId31" Type="http://schemas.openxmlformats.org/officeDocument/2006/relationships/image" Target="../media/image122.png"/><Relationship Id="rId4" Type="http://schemas.openxmlformats.org/officeDocument/2006/relationships/image" Target="../media/image72.svg"/><Relationship Id="rId9" Type="http://schemas.openxmlformats.org/officeDocument/2006/relationships/image" Target="../media/image102.png"/><Relationship Id="rId14" Type="http://schemas.openxmlformats.org/officeDocument/2006/relationships/image" Target="../media/image107.svg"/><Relationship Id="rId22" Type="http://schemas.openxmlformats.org/officeDocument/2006/relationships/image" Target="../media/image115.svg"/><Relationship Id="rId27" Type="http://schemas.openxmlformats.org/officeDocument/2006/relationships/image" Target="../media/image120.png"/><Relationship Id="rId30" Type="http://schemas.openxmlformats.org/officeDocument/2006/relationships/image" Target="../media/image74.svg"/><Relationship Id="rId8" Type="http://schemas.openxmlformats.org/officeDocument/2006/relationships/image" Target="../media/image101.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18" Type="http://schemas.openxmlformats.org/officeDocument/2006/relationships/image" Target="../media/image24.svg"/><Relationship Id="rId26" Type="http://schemas.openxmlformats.org/officeDocument/2006/relationships/image" Target="../media/image32.sv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4.xml"/><Relationship Id="rId16" Type="http://schemas.openxmlformats.org/officeDocument/2006/relationships/image" Target="../media/image22.svg"/><Relationship Id="rId20" Type="http://schemas.openxmlformats.org/officeDocument/2006/relationships/image" Target="../media/image26.svg"/><Relationship Id="rId1" Type="http://schemas.openxmlformats.org/officeDocument/2006/relationships/slideLayout" Target="../slideLayouts/slideLayout5.xml"/><Relationship Id="rId6" Type="http://schemas.openxmlformats.org/officeDocument/2006/relationships/image" Target="../media/image12.svg"/><Relationship Id="rId11" Type="http://schemas.openxmlformats.org/officeDocument/2006/relationships/image" Target="../media/image17.png"/><Relationship Id="rId24" Type="http://schemas.openxmlformats.org/officeDocument/2006/relationships/image" Target="../media/image30.sv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svg"/><Relationship Id="rId19" Type="http://schemas.openxmlformats.org/officeDocument/2006/relationships/image" Target="../media/image25.pn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 Id="rId22" Type="http://schemas.openxmlformats.org/officeDocument/2006/relationships/image" Target="../media/image28.svg"/></Relationships>
</file>

<file path=ppt/slides/_rels/slide40.xml.rels><?xml version="1.0" encoding="UTF-8" standalone="yes"?>
<Relationships xmlns="http://schemas.openxmlformats.org/package/2006/relationships"><Relationship Id="rId8" Type="http://schemas.openxmlformats.org/officeDocument/2006/relationships/image" Target="../media/image141.svg"/><Relationship Id="rId13" Type="http://schemas.openxmlformats.org/officeDocument/2006/relationships/image" Target="../media/image157.png"/><Relationship Id="rId3" Type="http://schemas.openxmlformats.org/officeDocument/2006/relationships/image" Target="../media/image19.png"/><Relationship Id="rId7" Type="http://schemas.openxmlformats.org/officeDocument/2006/relationships/image" Target="../media/image140.png"/><Relationship Id="rId12" Type="http://schemas.openxmlformats.org/officeDocument/2006/relationships/image" Target="../media/image74.sv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56.png"/><Relationship Id="rId11" Type="http://schemas.openxmlformats.org/officeDocument/2006/relationships/image" Target="../media/image73.png"/><Relationship Id="rId5" Type="http://schemas.openxmlformats.org/officeDocument/2006/relationships/image" Target="../media/image155.png"/><Relationship Id="rId10" Type="http://schemas.openxmlformats.org/officeDocument/2006/relationships/image" Target="../media/image125.svg"/><Relationship Id="rId4" Type="http://schemas.openxmlformats.org/officeDocument/2006/relationships/image" Target="../media/image20.svg"/><Relationship Id="rId9" Type="http://schemas.openxmlformats.org/officeDocument/2006/relationships/image" Target="../media/image124.png"/><Relationship Id="rId14" Type="http://schemas.openxmlformats.org/officeDocument/2006/relationships/image" Target="../media/image158.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3" Type="http://schemas.openxmlformats.org/officeDocument/2006/relationships/image" Target="../media/image106.png"/><Relationship Id="rId18" Type="http://schemas.openxmlformats.org/officeDocument/2006/relationships/image" Target="../media/image111.svg"/><Relationship Id="rId26" Type="http://schemas.openxmlformats.org/officeDocument/2006/relationships/image" Target="../media/image119.svg"/><Relationship Id="rId3" Type="http://schemas.openxmlformats.org/officeDocument/2006/relationships/image" Target="../media/image71.png"/><Relationship Id="rId21" Type="http://schemas.openxmlformats.org/officeDocument/2006/relationships/image" Target="../media/image114.png"/><Relationship Id="rId34" Type="http://schemas.openxmlformats.org/officeDocument/2006/relationships/image" Target="../media/image125.svg"/><Relationship Id="rId7" Type="http://schemas.openxmlformats.org/officeDocument/2006/relationships/image" Target="../media/image100.png"/><Relationship Id="rId12" Type="http://schemas.openxmlformats.org/officeDocument/2006/relationships/image" Target="../media/image105.svg"/><Relationship Id="rId17" Type="http://schemas.openxmlformats.org/officeDocument/2006/relationships/image" Target="../media/image110.png"/><Relationship Id="rId25" Type="http://schemas.openxmlformats.org/officeDocument/2006/relationships/image" Target="../media/image118.png"/><Relationship Id="rId33" Type="http://schemas.openxmlformats.org/officeDocument/2006/relationships/image" Target="../media/image124.png"/><Relationship Id="rId2" Type="http://schemas.openxmlformats.org/officeDocument/2006/relationships/notesSlide" Target="../notesSlides/notesSlide31.xml"/><Relationship Id="rId16" Type="http://schemas.openxmlformats.org/officeDocument/2006/relationships/image" Target="../media/image109.svg"/><Relationship Id="rId20" Type="http://schemas.openxmlformats.org/officeDocument/2006/relationships/image" Target="../media/image113.svg"/><Relationship Id="rId29" Type="http://schemas.openxmlformats.org/officeDocument/2006/relationships/image" Target="../media/image73.png"/><Relationship Id="rId1" Type="http://schemas.openxmlformats.org/officeDocument/2006/relationships/slideLayout" Target="../slideLayouts/slideLayout24.xml"/><Relationship Id="rId6" Type="http://schemas.openxmlformats.org/officeDocument/2006/relationships/image" Target="../media/image99.svg"/><Relationship Id="rId11" Type="http://schemas.openxmlformats.org/officeDocument/2006/relationships/image" Target="../media/image104.png"/><Relationship Id="rId24" Type="http://schemas.openxmlformats.org/officeDocument/2006/relationships/image" Target="../media/image117.svg"/><Relationship Id="rId32" Type="http://schemas.openxmlformats.org/officeDocument/2006/relationships/image" Target="../media/image123.sv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28" Type="http://schemas.openxmlformats.org/officeDocument/2006/relationships/image" Target="../media/image121.svg"/><Relationship Id="rId10" Type="http://schemas.openxmlformats.org/officeDocument/2006/relationships/image" Target="../media/image103.svg"/><Relationship Id="rId19" Type="http://schemas.openxmlformats.org/officeDocument/2006/relationships/image" Target="../media/image112.png"/><Relationship Id="rId31" Type="http://schemas.openxmlformats.org/officeDocument/2006/relationships/image" Target="../media/image122.png"/><Relationship Id="rId4" Type="http://schemas.openxmlformats.org/officeDocument/2006/relationships/image" Target="../media/image72.svg"/><Relationship Id="rId9" Type="http://schemas.openxmlformats.org/officeDocument/2006/relationships/image" Target="../media/image102.png"/><Relationship Id="rId14" Type="http://schemas.openxmlformats.org/officeDocument/2006/relationships/image" Target="../media/image107.svg"/><Relationship Id="rId22" Type="http://schemas.openxmlformats.org/officeDocument/2006/relationships/image" Target="../media/image115.svg"/><Relationship Id="rId27" Type="http://schemas.openxmlformats.org/officeDocument/2006/relationships/image" Target="../media/image120.png"/><Relationship Id="rId30" Type="http://schemas.openxmlformats.org/officeDocument/2006/relationships/image" Target="../media/image74.svg"/><Relationship Id="rId8" Type="http://schemas.openxmlformats.org/officeDocument/2006/relationships/image" Target="../media/image101.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comments" Target="../comments/comment3.xml"/></Relationships>
</file>

<file path=ppt/slides/_rels/slide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comments" Target="../comments/comment4.xml"/><Relationship Id="rId5" Type="http://schemas.openxmlformats.org/officeDocument/2006/relationships/image" Target="../media/image42.jpeg"/><Relationship Id="rId4" Type="http://schemas.openxmlformats.org/officeDocument/2006/relationships/image" Target="../media/image4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TORONTO</a:t>
            </a:r>
          </a:p>
        </p:txBody>
      </p:sp>
    </p:spTree>
    <p:extLst>
      <p:ext uri="{BB962C8B-B14F-4D97-AF65-F5344CB8AC3E}">
        <p14:creationId xmlns:p14="http://schemas.microsoft.com/office/powerpoint/2010/main" val="86690753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C108840-7F03-CB47-BE34-E609A57A6031}"/>
              </a:ext>
            </a:extLst>
          </p:cNvPr>
          <p:cNvGrpSpPr/>
          <p:nvPr/>
        </p:nvGrpSpPr>
        <p:grpSpPr>
          <a:xfrm>
            <a:off x="1989221" y="1568531"/>
            <a:ext cx="10620534" cy="5377702"/>
            <a:chOff x="3004524" y="1999581"/>
            <a:chExt cx="8701653" cy="3907149"/>
          </a:xfrm>
        </p:grpSpPr>
        <p:pic>
          <p:nvPicPr>
            <p:cNvPr id="4" name="Picture 3">
              <a:extLst>
                <a:ext uri="{FF2B5EF4-FFF2-40B4-BE49-F238E27FC236}">
                  <a16:creationId xmlns:a16="http://schemas.microsoft.com/office/drawing/2014/main" id="{553B28C6-130B-694A-AD31-B7AE32D19E7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741120" y="1999581"/>
              <a:ext cx="2965057" cy="39071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1B757EED-4C7A-3749-873E-4B9E37EF274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
            <a:stretch/>
          </p:blipFill>
          <p:spPr>
            <a:xfrm>
              <a:off x="5872307" y="1999581"/>
              <a:ext cx="2962320" cy="39071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50ECF0A4-64BF-9F45-92B2-3F6C922A24A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004524" y="1999581"/>
              <a:ext cx="2961207" cy="39071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a:extLst>
                <a:ext uri="{FF2B5EF4-FFF2-40B4-BE49-F238E27FC236}">
                  <a16:creationId xmlns:a16="http://schemas.microsoft.com/office/drawing/2014/main" id="{F6B6A8F0-D3D7-174B-9637-D9E235CB29AB}"/>
                </a:ext>
              </a:extLst>
            </p:cNvPr>
            <p:cNvSpPr/>
            <p:nvPr/>
          </p:nvSpPr>
          <p:spPr>
            <a:xfrm>
              <a:off x="3062897" y="5028532"/>
              <a:ext cx="2891992" cy="637482"/>
            </a:xfrm>
            <a:prstGeom prst="rect">
              <a:avLst/>
            </a:prstGeom>
            <a:solidFill>
              <a:srgbClr val="116543">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r>
                <a:rPr lang="en-US" sz="1900" dirty="0">
                  <a:solidFill>
                    <a:schemeClr val="bg1"/>
                  </a:solidFill>
                </a:rPr>
                <a:t>Medical equipment</a:t>
              </a:r>
            </a:p>
          </p:txBody>
        </p:sp>
        <p:sp>
          <p:nvSpPr>
            <p:cNvPr id="8" name="Rectangle 7">
              <a:extLst>
                <a:ext uri="{FF2B5EF4-FFF2-40B4-BE49-F238E27FC236}">
                  <a16:creationId xmlns:a16="http://schemas.microsoft.com/office/drawing/2014/main" id="{41C2EA1A-E82F-8E4E-A5F4-72837B390907}"/>
                </a:ext>
              </a:extLst>
            </p:cNvPr>
            <p:cNvSpPr/>
            <p:nvPr/>
          </p:nvSpPr>
          <p:spPr>
            <a:xfrm>
              <a:off x="6043563" y="5028532"/>
              <a:ext cx="2731579" cy="637482"/>
            </a:xfrm>
            <a:prstGeom prst="rect">
              <a:avLst/>
            </a:prstGeom>
            <a:solidFill>
              <a:srgbClr val="116543">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r>
                <a:rPr lang="en-US" sz="1900" dirty="0"/>
                <a:t>Industrial machinery</a:t>
              </a:r>
            </a:p>
          </p:txBody>
        </p:sp>
        <p:sp>
          <p:nvSpPr>
            <p:cNvPr id="9" name="Rectangle 8">
              <a:extLst>
                <a:ext uri="{FF2B5EF4-FFF2-40B4-BE49-F238E27FC236}">
                  <a16:creationId xmlns:a16="http://schemas.microsoft.com/office/drawing/2014/main" id="{228F7FED-6676-F740-B9F3-95018083DBBF}"/>
                </a:ext>
              </a:extLst>
            </p:cNvPr>
            <p:cNvSpPr/>
            <p:nvPr/>
          </p:nvSpPr>
          <p:spPr>
            <a:xfrm>
              <a:off x="8883269" y="5028532"/>
              <a:ext cx="2799681" cy="637482"/>
            </a:xfrm>
            <a:prstGeom prst="rect">
              <a:avLst/>
            </a:prstGeom>
            <a:solidFill>
              <a:srgbClr val="116543">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r>
                <a:rPr lang="en-US" sz="1900" dirty="0"/>
                <a:t>Extreme environments</a:t>
              </a:r>
            </a:p>
          </p:txBody>
        </p:sp>
      </p:grpSp>
      <p:sp>
        <p:nvSpPr>
          <p:cNvPr id="2" name="Title 1"/>
          <p:cNvSpPr>
            <a:spLocks noGrp="1"/>
          </p:cNvSpPr>
          <p:nvPr>
            <p:ph type="title"/>
          </p:nvPr>
        </p:nvSpPr>
        <p:spPr/>
        <p:txBody>
          <a:bodyPr/>
          <a:lstStyle/>
          <a:p>
            <a:r>
              <a:rPr lang="en-US" dirty="0"/>
              <a:t>Most machine data never reaches the cloud</a:t>
            </a:r>
          </a:p>
        </p:txBody>
      </p:sp>
    </p:spTree>
    <p:extLst>
      <p:ext uri="{BB962C8B-B14F-4D97-AF65-F5344CB8AC3E}">
        <p14:creationId xmlns:p14="http://schemas.microsoft.com/office/powerpoint/2010/main" val="39144178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810BA-C8B9-5140-AA9C-AAEC9A1397C6}"/>
              </a:ext>
            </a:extLst>
          </p:cNvPr>
          <p:cNvSpPr>
            <a:spLocks noGrp="1"/>
          </p:cNvSpPr>
          <p:nvPr>
            <p:ph type="title"/>
          </p:nvPr>
        </p:nvSpPr>
        <p:spPr>
          <a:xfrm>
            <a:off x="323850" y="3444973"/>
            <a:ext cx="12908725" cy="1126462"/>
          </a:xfrm>
        </p:spPr>
        <p:txBody>
          <a:bodyPr/>
          <a:lstStyle/>
          <a:p>
            <a:r>
              <a:rPr lang="en-US" dirty="0"/>
              <a:t>Use cases</a:t>
            </a:r>
          </a:p>
        </p:txBody>
      </p:sp>
    </p:spTree>
    <p:extLst>
      <p:ext uri="{BB962C8B-B14F-4D97-AF65-F5344CB8AC3E}">
        <p14:creationId xmlns:p14="http://schemas.microsoft.com/office/powerpoint/2010/main" val="29783090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90BF-9DF3-6D4D-9EC7-D73C639C8D34}"/>
              </a:ext>
            </a:extLst>
          </p:cNvPr>
          <p:cNvSpPr>
            <a:spLocks noGrp="1"/>
          </p:cNvSpPr>
          <p:nvPr>
            <p:ph type="title"/>
          </p:nvPr>
        </p:nvSpPr>
        <p:spPr/>
        <p:txBody>
          <a:bodyPr/>
          <a:lstStyle/>
          <a:p>
            <a:r>
              <a:rPr lang="en-US" dirty="0"/>
              <a:t>Use cases</a:t>
            </a:r>
          </a:p>
        </p:txBody>
      </p:sp>
      <p:sp>
        <p:nvSpPr>
          <p:cNvPr id="3" name="TextBox 2">
            <a:extLst>
              <a:ext uri="{FF2B5EF4-FFF2-40B4-BE49-F238E27FC236}">
                <a16:creationId xmlns:a16="http://schemas.microsoft.com/office/drawing/2014/main" id="{A150A76D-062B-1F48-A127-25146A9539FA}"/>
              </a:ext>
            </a:extLst>
          </p:cNvPr>
          <p:cNvSpPr txBox="1"/>
          <p:nvPr/>
        </p:nvSpPr>
        <p:spPr>
          <a:xfrm>
            <a:off x="3665229" y="6101850"/>
            <a:ext cx="2194560" cy="827278"/>
          </a:xfrm>
          <a:prstGeom prst="rect">
            <a:avLst/>
          </a:prstGeom>
          <a:noFill/>
        </p:spPr>
        <p:txBody>
          <a:bodyPr wrap="square" lIns="234086" tIns="146304" rIns="234086" bIns="146304" rtlCol="0">
            <a:spAutoFit/>
          </a:bodyPr>
          <a:lstStyle/>
          <a:p>
            <a:pPr algn="ctr">
              <a:lnSpc>
                <a:spcPct val="90000"/>
              </a:lnSpc>
            </a:pPr>
            <a:r>
              <a:rPr lang="en-US" sz="1920" dirty="0">
                <a:solidFill>
                  <a:srgbClr val="002E36"/>
                </a:solidFill>
                <a:latin typeface="Amazon Ember" panose="020B0603020204020204" pitchFamily="34" charset="0"/>
                <a:ea typeface="Amazon Ember" panose="020B0603020204020204" pitchFamily="34" charset="0"/>
                <a:cs typeface="Amazon Ember" panose="020B0603020204020204" pitchFamily="34" charset="0"/>
              </a:rPr>
              <a:t>Voice/sound </a:t>
            </a:r>
            <a:br>
              <a:rPr lang="en-US" sz="1920" dirty="0">
                <a:solidFill>
                  <a:srgbClr val="002E36"/>
                </a:solidFill>
                <a:latin typeface="Amazon Ember" panose="020B0603020204020204" pitchFamily="34" charset="0"/>
                <a:ea typeface="Amazon Ember" panose="020B0603020204020204" pitchFamily="34" charset="0"/>
                <a:cs typeface="Amazon Ember" panose="020B0603020204020204" pitchFamily="34" charset="0"/>
              </a:rPr>
            </a:br>
            <a:r>
              <a:rPr lang="en-US" sz="1920" dirty="0">
                <a:solidFill>
                  <a:srgbClr val="002E36"/>
                </a:solidFill>
                <a:latin typeface="Amazon Ember" panose="020B0603020204020204" pitchFamily="34" charset="0"/>
                <a:ea typeface="Amazon Ember" panose="020B0603020204020204" pitchFamily="34" charset="0"/>
                <a:cs typeface="Amazon Ember" panose="020B0603020204020204" pitchFamily="34" charset="0"/>
              </a:rPr>
              <a:t>recognition</a:t>
            </a:r>
          </a:p>
        </p:txBody>
      </p:sp>
      <p:sp>
        <p:nvSpPr>
          <p:cNvPr id="4" name="TextBox 3">
            <a:extLst>
              <a:ext uri="{FF2B5EF4-FFF2-40B4-BE49-F238E27FC236}">
                <a16:creationId xmlns:a16="http://schemas.microsoft.com/office/drawing/2014/main" id="{86C53B01-01B7-B24E-9F39-F00D28B207AC}"/>
              </a:ext>
            </a:extLst>
          </p:cNvPr>
          <p:cNvSpPr txBox="1"/>
          <p:nvPr/>
        </p:nvSpPr>
        <p:spPr>
          <a:xfrm>
            <a:off x="6217922" y="6101850"/>
            <a:ext cx="2194560" cy="827278"/>
          </a:xfrm>
          <a:prstGeom prst="rect">
            <a:avLst/>
          </a:prstGeom>
          <a:noFill/>
        </p:spPr>
        <p:txBody>
          <a:bodyPr wrap="square" lIns="234086" tIns="146304" rIns="234086" bIns="146304" rtlCol="0">
            <a:spAutoFit/>
          </a:bodyPr>
          <a:lstStyle/>
          <a:p>
            <a:pPr algn="ctr">
              <a:lnSpc>
                <a:spcPct val="90000"/>
              </a:lnSpc>
            </a:pPr>
            <a:r>
              <a:rPr lang="en-US" sz="1920" dirty="0">
                <a:solidFill>
                  <a:srgbClr val="002E36"/>
                </a:solidFill>
                <a:latin typeface="Amazon Ember" panose="020B0603020204020204" pitchFamily="34" charset="0"/>
                <a:ea typeface="Amazon Ember" panose="020B0603020204020204" pitchFamily="34" charset="0"/>
                <a:cs typeface="Amazon Ember" panose="020B0603020204020204" pitchFamily="34" charset="0"/>
              </a:rPr>
              <a:t>Collision </a:t>
            </a:r>
            <a:br>
              <a:rPr lang="en-US" sz="1920" dirty="0">
                <a:solidFill>
                  <a:srgbClr val="002E36"/>
                </a:solidFill>
                <a:latin typeface="Amazon Ember" panose="020B0603020204020204" pitchFamily="34" charset="0"/>
                <a:ea typeface="Amazon Ember" panose="020B0603020204020204" pitchFamily="34" charset="0"/>
                <a:cs typeface="Amazon Ember" panose="020B0603020204020204" pitchFamily="34" charset="0"/>
              </a:rPr>
            </a:br>
            <a:r>
              <a:rPr lang="en-US" sz="1920" dirty="0">
                <a:solidFill>
                  <a:srgbClr val="002E36"/>
                </a:solidFill>
                <a:latin typeface="Amazon Ember" panose="020B0603020204020204" pitchFamily="34" charset="0"/>
                <a:ea typeface="Amazon Ember" panose="020B0603020204020204" pitchFamily="34" charset="0"/>
                <a:cs typeface="Amazon Ember" panose="020B0603020204020204" pitchFamily="34" charset="0"/>
              </a:rPr>
              <a:t>avoidance</a:t>
            </a:r>
          </a:p>
        </p:txBody>
      </p:sp>
      <p:sp>
        <p:nvSpPr>
          <p:cNvPr id="5" name="TextBox 4">
            <a:extLst>
              <a:ext uri="{FF2B5EF4-FFF2-40B4-BE49-F238E27FC236}">
                <a16:creationId xmlns:a16="http://schemas.microsoft.com/office/drawing/2014/main" id="{648EDD40-2B28-AF4A-AB18-27A5619D0BE4}"/>
              </a:ext>
            </a:extLst>
          </p:cNvPr>
          <p:cNvSpPr txBox="1"/>
          <p:nvPr/>
        </p:nvSpPr>
        <p:spPr>
          <a:xfrm>
            <a:off x="1112536" y="6101850"/>
            <a:ext cx="2194560" cy="827278"/>
          </a:xfrm>
          <a:prstGeom prst="rect">
            <a:avLst/>
          </a:prstGeom>
          <a:noFill/>
        </p:spPr>
        <p:txBody>
          <a:bodyPr wrap="square" lIns="234086" tIns="146304" rIns="234086" bIns="146304" rtlCol="0">
            <a:spAutoFit/>
          </a:bodyPr>
          <a:lstStyle/>
          <a:p>
            <a:pPr algn="ctr">
              <a:lnSpc>
                <a:spcPct val="90000"/>
              </a:lnSpc>
            </a:pPr>
            <a:r>
              <a:rPr lang="en-US" sz="1920" dirty="0">
                <a:solidFill>
                  <a:srgbClr val="002E36"/>
                </a:solidFill>
                <a:latin typeface="Amazon Ember" panose="020B0603020204020204" pitchFamily="34" charset="0"/>
                <a:ea typeface="Amazon Ember" panose="020B0603020204020204" pitchFamily="34" charset="0"/>
                <a:cs typeface="Amazon Ember" panose="020B0603020204020204" pitchFamily="34" charset="0"/>
              </a:rPr>
              <a:t>Image </a:t>
            </a:r>
            <a:br>
              <a:rPr lang="en-US" sz="1920" dirty="0">
                <a:solidFill>
                  <a:srgbClr val="002E36"/>
                </a:solidFill>
                <a:latin typeface="Amazon Ember" panose="020B0603020204020204" pitchFamily="34" charset="0"/>
                <a:ea typeface="Amazon Ember" panose="020B0603020204020204" pitchFamily="34" charset="0"/>
                <a:cs typeface="Amazon Ember" panose="020B0603020204020204" pitchFamily="34" charset="0"/>
              </a:rPr>
            </a:br>
            <a:r>
              <a:rPr lang="en-US" sz="1920" dirty="0">
                <a:solidFill>
                  <a:srgbClr val="002E36"/>
                </a:solidFill>
                <a:latin typeface="Amazon Ember" panose="020B0603020204020204" pitchFamily="34" charset="0"/>
                <a:ea typeface="Amazon Ember" panose="020B0603020204020204" pitchFamily="34" charset="0"/>
                <a:cs typeface="Amazon Ember" panose="020B0603020204020204" pitchFamily="34" charset="0"/>
              </a:rPr>
              <a:t>recognition</a:t>
            </a:r>
          </a:p>
        </p:txBody>
      </p:sp>
      <p:sp>
        <p:nvSpPr>
          <p:cNvPr id="6" name="TextBox 5">
            <a:extLst>
              <a:ext uri="{FF2B5EF4-FFF2-40B4-BE49-F238E27FC236}">
                <a16:creationId xmlns:a16="http://schemas.microsoft.com/office/drawing/2014/main" id="{A87BAB0B-422B-AA41-84A9-2B1B8794D183}"/>
              </a:ext>
            </a:extLst>
          </p:cNvPr>
          <p:cNvSpPr txBox="1"/>
          <p:nvPr/>
        </p:nvSpPr>
        <p:spPr>
          <a:xfrm>
            <a:off x="8770614" y="6101850"/>
            <a:ext cx="2194560" cy="827278"/>
          </a:xfrm>
          <a:prstGeom prst="rect">
            <a:avLst/>
          </a:prstGeom>
          <a:noFill/>
        </p:spPr>
        <p:txBody>
          <a:bodyPr wrap="square" lIns="234086" tIns="146304" rIns="234086" bIns="146304" rtlCol="0">
            <a:spAutoFit/>
          </a:bodyPr>
          <a:lstStyle/>
          <a:p>
            <a:pPr algn="ctr">
              <a:lnSpc>
                <a:spcPct val="90000"/>
              </a:lnSpc>
            </a:pPr>
            <a:r>
              <a:rPr lang="en-US" sz="1920" dirty="0">
                <a:solidFill>
                  <a:srgbClr val="002E36"/>
                </a:solidFill>
                <a:latin typeface="Amazon Ember" panose="020B0603020204020204" pitchFamily="34" charset="0"/>
                <a:ea typeface="Amazon Ember" panose="020B0603020204020204" pitchFamily="34" charset="0"/>
                <a:cs typeface="Amazon Ember" panose="020B0603020204020204" pitchFamily="34" charset="0"/>
              </a:rPr>
              <a:t>Anomaly </a:t>
            </a:r>
            <a:br>
              <a:rPr lang="en-US" sz="1920" dirty="0">
                <a:solidFill>
                  <a:srgbClr val="002E36"/>
                </a:solidFill>
                <a:latin typeface="Amazon Ember" panose="020B0603020204020204" pitchFamily="34" charset="0"/>
                <a:ea typeface="Amazon Ember" panose="020B0603020204020204" pitchFamily="34" charset="0"/>
                <a:cs typeface="Amazon Ember" panose="020B0603020204020204" pitchFamily="34" charset="0"/>
              </a:rPr>
            </a:br>
            <a:r>
              <a:rPr lang="en-US" sz="1920" dirty="0">
                <a:solidFill>
                  <a:srgbClr val="002E36"/>
                </a:solidFill>
                <a:latin typeface="Amazon Ember" panose="020B0603020204020204" pitchFamily="34" charset="0"/>
                <a:ea typeface="Amazon Ember" panose="020B0603020204020204" pitchFamily="34" charset="0"/>
                <a:cs typeface="Amazon Ember" panose="020B0603020204020204" pitchFamily="34" charset="0"/>
              </a:rPr>
              <a:t>detection</a:t>
            </a:r>
          </a:p>
        </p:txBody>
      </p:sp>
      <p:sp>
        <p:nvSpPr>
          <p:cNvPr id="7" name="TextBox 6">
            <a:extLst>
              <a:ext uri="{FF2B5EF4-FFF2-40B4-BE49-F238E27FC236}">
                <a16:creationId xmlns:a16="http://schemas.microsoft.com/office/drawing/2014/main" id="{0E07C352-8671-2A4A-9239-EF307ACE1615}"/>
              </a:ext>
            </a:extLst>
          </p:cNvPr>
          <p:cNvSpPr txBox="1"/>
          <p:nvPr/>
        </p:nvSpPr>
        <p:spPr>
          <a:xfrm>
            <a:off x="11323304" y="6101850"/>
            <a:ext cx="2194560" cy="561372"/>
          </a:xfrm>
          <a:prstGeom prst="rect">
            <a:avLst/>
          </a:prstGeom>
          <a:noFill/>
        </p:spPr>
        <p:txBody>
          <a:bodyPr wrap="square" lIns="234086" tIns="146304" rIns="234086" bIns="146304" rtlCol="0">
            <a:spAutoFit/>
          </a:bodyPr>
          <a:lstStyle/>
          <a:p>
            <a:pPr algn="ctr">
              <a:lnSpc>
                <a:spcPct val="90000"/>
              </a:lnSpc>
            </a:pPr>
            <a:r>
              <a:rPr lang="en-US" sz="1920" dirty="0">
                <a:solidFill>
                  <a:srgbClr val="002E36"/>
                </a:solidFill>
                <a:latin typeface="Amazon Ember" panose="020B0603020204020204" pitchFamily="34" charset="0"/>
                <a:ea typeface="Amazon Ember" panose="020B0603020204020204" pitchFamily="34" charset="0"/>
                <a:cs typeface="Amazon Ember" panose="020B0603020204020204" pitchFamily="34" charset="0"/>
              </a:rPr>
              <a:t>More</a:t>
            </a:r>
          </a:p>
        </p:txBody>
      </p:sp>
      <p:grpSp>
        <p:nvGrpSpPr>
          <p:cNvPr id="8" name="Group 7">
            <a:extLst>
              <a:ext uri="{FF2B5EF4-FFF2-40B4-BE49-F238E27FC236}">
                <a16:creationId xmlns:a16="http://schemas.microsoft.com/office/drawing/2014/main" id="{1BB8FFD5-08DA-BC4A-A46E-1DAF2A9E033E}"/>
              </a:ext>
            </a:extLst>
          </p:cNvPr>
          <p:cNvGrpSpPr/>
          <p:nvPr/>
        </p:nvGrpSpPr>
        <p:grpSpPr>
          <a:xfrm>
            <a:off x="9174670" y="4663942"/>
            <a:ext cx="1386448" cy="1386445"/>
            <a:chOff x="6889847" y="3357131"/>
            <a:chExt cx="620411" cy="620411"/>
          </a:xfrm>
        </p:grpSpPr>
        <p:pic>
          <p:nvPicPr>
            <p:cNvPr id="9" name="Picture 8">
              <a:extLst>
                <a:ext uri="{FF2B5EF4-FFF2-40B4-BE49-F238E27FC236}">
                  <a16:creationId xmlns:a16="http://schemas.microsoft.com/office/drawing/2014/main" id="{CB821E3B-46E0-5D40-9248-998FA74B8F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89847" y="3357131"/>
              <a:ext cx="620411" cy="620411"/>
            </a:xfrm>
            <a:prstGeom prst="rect">
              <a:avLst/>
            </a:prstGeom>
          </p:spPr>
        </p:pic>
        <p:grpSp>
          <p:nvGrpSpPr>
            <p:cNvPr id="10" name="Group 9">
              <a:extLst>
                <a:ext uri="{FF2B5EF4-FFF2-40B4-BE49-F238E27FC236}">
                  <a16:creationId xmlns:a16="http://schemas.microsoft.com/office/drawing/2014/main" id="{79C0409F-66BA-1540-B63B-B1F5093A06DD}"/>
                </a:ext>
              </a:extLst>
            </p:cNvPr>
            <p:cNvGrpSpPr/>
            <p:nvPr/>
          </p:nvGrpSpPr>
          <p:grpSpPr>
            <a:xfrm>
              <a:off x="7048974" y="3533044"/>
              <a:ext cx="291246" cy="291244"/>
              <a:chOff x="7048974" y="3533044"/>
              <a:chExt cx="291246" cy="291244"/>
            </a:xfrm>
          </p:grpSpPr>
          <p:sp>
            <p:nvSpPr>
              <p:cNvPr id="11" name="Oval 10">
                <a:extLst>
                  <a:ext uri="{FF2B5EF4-FFF2-40B4-BE49-F238E27FC236}">
                    <a16:creationId xmlns:a16="http://schemas.microsoft.com/office/drawing/2014/main" id="{643AB422-C94B-8649-8961-6288BFAB98D5}"/>
                  </a:ext>
                </a:extLst>
              </p:cNvPr>
              <p:cNvSpPr/>
              <p:nvPr/>
            </p:nvSpPr>
            <p:spPr>
              <a:xfrm>
                <a:off x="7048974" y="3533044"/>
                <a:ext cx="291246" cy="291244"/>
              </a:xfrm>
              <a:prstGeom prst="ellipse">
                <a:avLst/>
              </a:prstGeom>
              <a:solidFill>
                <a:srgbClr val="FFC066">
                  <a:alpha val="90000"/>
                </a:srgb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p>
            </p:txBody>
          </p:sp>
          <p:sp>
            <p:nvSpPr>
              <p:cNvPr id="12" name="TextBox 11">
                <a:extLst>
                  <a:ext uri="{FF2B5EF4-FFF2-40B4-BE49-F238E27FC236}">
                    <a16:creationId xmlns:a16="http://schemas.microsoft.com/office/drawing/2014/main" id="{B9EA26AC-FDD8-214E-B09C-03F3B488F45F}"/>
                  </a:ext>
                </a:extLst>
              </p:cNvPr>
              <p:cNvSpPr txBox="1"/>
              <p:nvPr/>
            </p:nvSpPr>
            <p:spPr>
              <a:xfrm>
                <a:off x="7126380" y="3541314"/>
                <a:ext cx="136434" cy="274704"/>
              </a:xfrm>
              <a:prstGeom prst="rect">
                <a:avLst/>
              </a:prstGeom>
              <a:noFill/>
            </p:spPr>
            <p:txBody>
              <a:bodyPr wrap="none" rtlCol="0" anchor="ctr" anchorCtr="0">
                <a:spAutoFit/>
              </a:bodyPr>
              <a:lstStyle/>
              <a:p>
                <a:pPr algn="ctr"/>
                <a:r>
                  <a:rPr lang="en-US" sz="3389" dirty="0"/>
                  <a:t>!</a:t>
                </a:r>
              </a:p>
            </p:txBody>
          </p:sp>
        </p:grpSp>
      </p:grpSp>
      <p:grpSp>
        <p:nvGrpSpPr>
          <p:cNvPr id="13" name="Group 12">
            <a:extLst>
              <a:ext uri="{FF2B5EF4-FFF2-40B4-BE49-F238E27FC236}">
                <a16:creationId xmlns:a16="http://schemas.microsoft.com/office/drawing/2014/main" id="{C5A32466-59AB-4549-B006-007EE44302D9}"/>
              </a:ext>
            </a:extLst>
          </p:cNvPr>
          <p:cNvGrpSpPr/>
          <p:nvPr/>
        </p:nvGrpSpPr>
        <p:grpSpPr>
          <a:xfrm>
            <a:off x="1734712" y="4702458"/>
            <a:ext cx="950208" cy="1792694"/>
            <a:chOff x="1895200" y="3108594"/>
            <a:chExt cx="415919" cy="784688"/>
          </a:xfrm>
        </p:grpSpPr>
        <p:grpSp>
          <p:nvGrpSpPr>
            <p:cNvPr id="14" name="Group 13">
              <a:extLst>
                <a:ext uri="{FF2B5EF4-FFF2-40B4-BE49-F238E27FC236}">
                  <a16:creationId xmlns:a16="http://schemas.microsoft.com/office/drawing/2014/main" id="{A98938D8-7481-9D43-9B75-C4C36A0FAEA5}"/>
                </a:ext>
              </a:extLst>
            </p:cNvPr>
            <p:cNvGrpSpPr/>
            <p:nvPr/>
          </p:nvGrpSpPr>
          <p:grpSpPr>
            <a:xfrm>
              <a:off x="1959728" y="3214142"/>
              <a:ext cx="298892" cy="679140"/>
              <a:chOff x="6378345" y="-100309"/>
              <a:chExt cx="914418" cy="2077733"/>
            </a:xfrm>
          </p:grpSpPr>
          <p:sp>
            <p:nvSpPr>
              <p:cNvPr id="21" name="Oval 20">
                <a:extLst>
                  <a:ext uri="{FF2B5EF4-FFF2-40B4-BE49-F238E27FC236}">
                    <a16:creationId xmlns:a16="http://schemas.microsoft.com/office/drawing/2014/main" id="{AC66A5CC-C2ED-BC4C-AD9E-63D85188B5D6}"/>
                  </a:ext>
                </a:extLst>
              </p:cNvPr>
              <p:cNvSpPr/>
              <p:nvPr/>
            </p:nvSpPr>
            <p:spPr>
              <a:xfrm>
                <a:off x="6558641" y="-100309"/>
                <a:ext cx="553827" cy="553827"/>
              </a:xfrm>
              <a:prstGeom prst="ellipse">
                <a:avLst/>
              </a:prstGeom>
              <a:solidFill>
                <a:srgbClr val="D7D7D7"/>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dirty="0">
                  <a:solidFill>
                    <a:prstClr val="white"/>
                  </a:solidFill>
                  <a:latin typeface="Arial"/>
                </a:endParaRPr>
              </a:p>
            </p:txBody>
          </p:sp>
          <p:sp>
            <p:nvSpPr>
              <p:cNvPr id="22" name="Chord 21">
                <a:extLst>
                  <a:ext uri="{FF2B5EF4-FFF2-40B4-BE49-F238E27FC236}">
                    <a16:creationId xmlns:a16="http://schemas.microsoft.com/office/drawing/2014/main" id="{91356C16-5555-EF4E-884B-4D343B231497}"/>
                  </a:ext>
                </a:extLst>
              </p:cNvPr>
              <p:cNvSpPr/>
              <p:nvPr/>
            </p:nvSpPr>
            <p:spPr>
              <a:xfrm rot="5400000">
                <a:off x="6073601" y="758262"/>
                <a:ext cx="1523906" cy="914418"/>
              </a:xfrm>
              <a:prstGeom prst="chord">
                <a:avLst>
                  <a:gd name="adj1" fmla="val 5404591"/>
                  <a:gd name="adj2" fmla="val 16200000"/>
                </a:avLst>
              </a:prstGeom>
              <a:solidFill>
                <a:schemeClr val="accent2"/>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dirty="0">
                  <a:solidFill>
                    <a:prstClr val="white"/>
                  </a:solidFill>
                  <a:latin typeface="Arial"/>
                </a:endParaRPr>
              </a:p>
            </p:txBody>
          </p:sp>
        </p:grpSp>
        <p:grpSp>
          <p:nvGrpSpPr>
            <p:cNvPr id="15" name="Group 14">
              <a:extLst>
                <a:ext uri="{FF2B5EF4-FFF2-40B4-BE49-F238E27FC236}">
                  <a16:creationId xmlns:a16="http://schemas.microsoft.com/office/drawing/2014/main" id="{CFEEDE8A-6A9D-6244-B156-DD19D44D0CFF}"/>
                </a:ext>
              </a:extLst>
            </p:cNvPr>
            <p:cNvGrpSpPr/>
            <p:nvPr/>
          </p:nvGrpSpPr>
          <p:grpSpPr>
            <a:xfrm>
              <a:off x="1895200" y="3108594"/>
              <a:ext cx="415919" cy="409606"/>
              <a:chOff x="2180588" y="-218284"/>
              <a:chExt cx="1025014" cy="1009457"/>
            </a:xfrm>
          </p:grpSpPr>
          <p:sp>
            <p:nvSpPr>
              <p:cNvPr id="16" name="Rectangle 15">
                <a:extLst>
                  <a:ext uri="{FF2B5EF4-FFF2-40B4-BE49-F238E27FC236}">
                    <a16:creationId xmlns:a16="http://schemas.microsoft.com/office/drawing/2014/main" id="{C6995B4B-0B09-4F4B-9E7D-0F037FE9BA08}"/>
                  </a:ext>
                </a:extLst>
              </p:cNvPr>
              <p:cNvSpPr/>
              <p:nvPr/>
            </p:nvSpPr>
            <p:spPr>
              <a:xfrm>
                <a:off x="2235896" y="-178534"/>
                <a:ext cx="914400" cy="914400"/>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p>
            </p:txBody>
          </p:sp>
          <p:sp>
            <p:nvSpPr>
              <p:cNvPr id="17" name="Rectangle 16">
                <a:extLst>
                  <a:ext uri="{FF2B5EF4-FFF2-40B4-BE49-F238E27FC236}">
                    <a16:creationId xmlns:a16="http://schemas.microsoft.com/office/drawing/2014/main" id="{0EF99B06-A84D-CE4A-A995-3D8DC76909B3}"/>
                  </a:ext>
                </a:extLst>
              </p:cNvPr>
              <p:cNvSpPr/>
              <p:nvPr/>
            </p:nvSpPr>
            <p:spPr>
              <a:xfrm>
                <a:off x="2514569" y="646058"/>
                <a:ext cx="357053" cy="14511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p>
            </p:txBody>
          </p:sp>
          <p:sp>
            <p:nvSpPr>
              <p:cNvPr id="18" name="Rectangle 17">
                <a:extLst>
                  <a:ext uri="{FF2B5EF4-FFF2-40B4-BE49-F238E27FC236}">
                    <a16:creationId xmlns:a16="http://schemas.microsoft.com/office/drawing/2014/main" id="{A56EB027-E210-1F45-AD33-31791B6B3158}"/>
                  </a:ext>
                </a:extLst>
              </p:cNvPr>
              <p:cNvSpPr/>
              <p:nvPr/>
            </p:nvSpPr>
            <p:spPr>
              <a:xfrm rot="16200000">
                <a:off x="2962387" y="213977"/>
                <a:ext cx="357053" cy="129376"/>
              </a:xfrm>
              <a:prstGeom prst="rect">
                <a:avLst/>
              </a:prstGeom>
              <a:solidFill>
                <a:srgbClr val="D7D7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p>
            </p:txBody>
          </p:sp>
          <p:sp>
            <p:nvSpPr>
              <p:cNvPr id="19" name="Rectangle 18">
                <a:extLst>
                  <a:ext uri="{FF2B5EF4-FFF2-40B4-BE49-F238E27FC236}">
                    <a16:creationId xmlns:a16="http://schemas.microsoft.com/office/drawing/2014/main" id="{948AA314-66A1-7B4D-AC32-FC4FCCEEA8F0}"/>
                  </a:ext>
                </a:extLst>
              </p:cNvPr>
              <p:cNvSpPr/>
              <p:nvPr/>
            </p:nvSpPr>
            <p:spPr>
              <a:xfrm>
                <a:off x="2514569" y="-218284"/>
                <a:ext cx="357053" cy="112673"/>
              </a:xfrm>
              <a:prstGeom prst="rect">
                <a:avLst/>
              </a:prstGeom>
              <a:solidFill>
                <a:srgbClr val="D7D7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p>
            </p:txBody>
          </p:sp>
          <p:sp>
            <p:nvSpPr>
              <p:cNvPr id="20" name="Rectangle 19">
                <a:extLst>
                  <a:ext uri="{FF2B5EF4-FFF2-40B4-BE49-F238E27FC236}">
                    <a16:creationId xmlns:a16="http://schemas.microsoft.com/office/drawing/2014/main" id="{5A642031-8946-944E-A6D8-49509F874961}"/>
                  </a:ext>
                </a:extLst>
              </p:cNvPr>
              <p:cNvSpPr/>
              <p:nvPr/>
            </p:nvSpPr>
            <p:spPr>
              <a:xfrm rot="16200000">
                <a:off x="2060219" y="220508"/>
                <a:ext cx="357053" cy="116315"/>
              </a:xfrm>
              <a:prstGeom prst="rect">
                <a:avLst/>
              </a:prstGeom>
              <a:solidFill>
                <a:srgbClr val="D7D7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p>
            </p:txBody>
          </p:sp>
        </p:grpSp>
      </p:grpSp>
      <p:grpSp>
        <p:nvGrpSpPr>
          <p:cNvPr id="23" name="Group 22">
            <a:extLst>
              <a:ext uri="{FF2B5EF4-FFF2-40B4-BE49-F238E27FC236}">
                <a16:creationId xmlns:a16="http://schemas.microsoft.com/office/drawing/2014/main" id="{9BE920DB-4D01-924E-929A-30C177DCE007}"/>
              </a:ext>
            </a:extLst>
          </p:cNvPr>
          <p:cNvGrpSpPr/>
          <p:nvPr/>
        </p:nvGrpSpPr>
        <p:grpSpPr>
          <a:xfrm>
            <a:off x="4002341" y="5116959"/>
            <a:ext cx="1520336" cy="856614"/>
            <a:chOff x="4623731" y="3336599"/>
            <a:chExt cx="649158" cy="365760"/>
          </a:xfrm>
          <a:solidFill>
            <a:schemeClr val="bg1">
              <a:lumMod val="75000"/>
            </a:schemeClr>
          </a:solidFill>
        </p:grpSpPr>
        <p:sp>
          <p:nvSpPr>
            <p:cNvPr id="24" name="Rectangle: Rounded Corners 87">
              <a:extLst>
                <a:ext uri="{FF2B5EF4-FFF2-40B4-BE49-F238E27FC236}">
                  <a16:creationId xmlns:a16="http://schemas.microsoft.com/office/drawing/2014/main" id="{8726E9CE-E091-F540-93F5-89C6765A05E7}"/>
                </a:ext>
              </a:extLst>
            </p:cNvPr>
            <p:cNvSpPr/>
            <p:nvPr/>
          </p:nvSpPr>
          <p:spPr>
            <a:xfrm rot="5400000">
              <a:off x="4726716" y="3505763"/>
              <a:ext cx="91440" cy="27432"/>
            </a:xfrm>
            <a:prstGeom prst="roundRect">
              <a:avLst>
                <a:gd name="adj" fmla="val 50000"/>
              </a:avLst>
            </a:prstGeom>
            <a:grp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p>
          </p:txBody>
        </p:sp>
        <p:sp>
          <p:nvSpPr>
            <p:cNvPr id="25" name="Rectangle: Rounded Corners 88">
              <a:extLst>
                <a:ext uri="{FF2B5EF4-FFF2-40B4-BE49-F238E27FC236}">
                  <a16:creationId xmlns:a16="http://schemas.microsoft.com/office/drawing/2014/main" id="{3C00196A-1C32-714E-BCF7-004C76BA9BFB}"/>
                </a:ext>
              </a:extLst>
            </p:cNvPr>
            <p:cNvSpPr/>
            <p:nvPr/>
          </p:nvSpPr>
          <p:spPr>
            <a:xfrm rot="5400000">
              <a:off x="4724960" y="3505763"/>
              <a:ext cx="182880" cy="27432"/>
            </a:xfrm>
            <a:prstGeom prst="roundRect">
              <a:avLst>
                <a:gd name="adj" fmla="val 50000"/>
              </a:avLst>
            </a:prstGeom>
            <a:grp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p>
          </p:txBody>
        </p:sp>
        <p:sp>
          <p:nvSpPr>
            <p:cNvPr id="26" name="Rectangle: Rounded Corners 89">
              <a:extLst>
                <a:ext uri="{FF2B5EF4-FFF2-40B4-BE49-F238E27FC236}">
                  <a16:creationId xmlns:a16="http://schemas.microsoft.com/office/drawing/2014/main" id="{6562E913-51D0-6242-9BDE-488FABAAC85D}"/>
                </a:ext>
              </a:extLst>
            </p:cNvPr>
            <p:cNvSpPr/>
            <p:nvPr/>
          </p:nvSpPr>
          <p:spPr>
            <a:xfrm rot="5400000">
              <a:off x="4677484" y="3505763"/>
              <a:ext cx="365760" cy="27432"/>
            </a:xfrm>
            <a:prstGeom prst="roundRect">
              <a:avLst>
                <a:gd name="adj" fmla="val 50000"/>
              </a:avLst>
            </a:prstGeom>
            <a:grp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p>
          </p:txBody>
        </p:sp>
        <p:sp>
          <p:nvSpPr>
            <p:cNvPr id="27" name="Rectangle: Rounded Corners 90">
              <a:extLst>
                <a:ext uri="{FF2B5EF4-FFF2-40B4-BE49-F238E27FC236}">
                  <a16:creationId xmlns:a16="http://schemas.microsoft.com/office/drawing/2014/main" id="{2EFA8008-3171-6543-8D65-DFADAFBD4743}"/>
                </a:ext>
              </a:extLst>
            </p:cNvPr>
            <p:cNvSpPr/>
            <p:nvPr/>
          </p:nvSpPr>
          <p:spPr>
            <a:xfrm rot="5400000">
              <a:off x="4767168" y="3505763"/>
              <a:ext cx="274320" cy="27432"/>
            </a:xfrm>
            <a:prstGeom prst="roundRect">
              <a:avLst>
                <a:gd name="adj" fmla="val 50000"/>
              </a:avLst>
            </a:prstGeom>
            <a:grp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p>
          </p:txBody>
        </p:sp>
        <p:sp>
          <p:nvSpPr>
            <p:cNvPr id="28" name="Rectangle: Rounded Corners 91">
              <a:extLst>
                <a:ext uri="{FF2B5EF4-FFF2-40B4-BE49-F238E27FC236}">
                  <a16:creationId xmlns:a16="http://schemas.microsoft.com/office/drawing/2014/main" id="{332F1AF3-A56D-134F-82B4-009A58C59DD9}"/>
                </a:ext>
              </a:extLst>
            </p:cNvPr>
            <p:cNvSpPr/>
            <p:nvPr/>
          </p:nvSpPr>
          <p:spPr>
            <a:xfrm rot="5400000">
              <a:off x="4856852" y="3505763"/>
              <a:ext cx="182880" cy="27432"/>
            </a:xfrm>
            <a:prstGeom prst="roundRect">
              <a:avLst>
                <a:gd name="adj" fmla="val 50000"/>
              </a:avLst>
            </a:prstGeom>
            <a:grp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p>
          </p:txBody>
        </p:sp>
        <p:sp>
          <p:nvSpPr>
            <p:cNvPr id="29" name="Rectangle: Rounded Corners 92">
              <a:extLst>
                <a:ext uri="{FF2B5EF4-FFF2-40B4-BE49-F238E27FC236}">
                  <a16:creationId xmlns:a16="http://schemas.microsoft.com/office/drawing/2014/main" id="{566FCD2D-AEA0-CE44-816E-D6BC57617F5D}"/>
                </a:ext>
              </a:extLst>
            </p:cNvPr>
            <p:cNvSpPr/>
            <p:nvPr/>
          </p:nvSpPr>
          <p:spPr>
            <a:xfrm rot="5400000">
              <a:off x="4637032" y="3505763"/>
              <a:ext cx="182880" cy="27432"/>
            </a:xfrm>
            <a:prstGeom prst="roundRect">
              <a:avLst>
                <a:gd name="adj" fmla="val 50000"/>
              </a:avLst>
            </a:prstGeom>
            <a:grp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p>
          </p:txBody>
        </p:sp>
        <p:sp>
          <p:nvSpPr>
            <p:cNvPr id="30" name="Rectangle: Rounded Corners 93">
              <a:extLst>
                <a:ext uri="{FF2B5EF4-FFF2-40B4-BE49-F238E27FC236}">
                  <a16:creationId xmlns:a16="http://schemas.microsoft.com/office/drawing/2014/main" id="{9A7068CA-846E-3548-857A-7DB828BB401E}"/>
                </a:ext>
              </a:extLst>
            </p:cNvPr>
            <p:cNvSpPr/>
            <p:nvPr/>
          </p:nvSpPr>
          <p:spPr>
            <a:xfrm rot="5400000">
              <a:off x="4547348" y="3505763"/>
              <a:ext cx="274320" cy="27432"/>
            </a:xfrm>
            <a:prstGeom prst="roundRect">
              <a:avLst>
                <a:gd name="adj" fmla="val 50000"/>
              </a:avLst>
            </a:prstGeom>
            <a:grp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p>
          </p:txBody>
        </p:sp>
        <p:sp>
          <p:nvSpPr>
            <p:cNvPr id="31" name="Rectangle: Rounded Corners 94">
              <a:extLst>
                <a:ext uri="{FF2B5EF4-FFF2-40B4-BE49-F238E27FC236}">
                  <a16:creationId xmlns:a16="http://schemas.microsoft.com/office/drawing/2014/main" id="{575730A8-8A85-8C4B-8693-AEA251152E46}"/>
                </a:ext>
              </a:extLst>
            </p:cNvPr>
            <p:cNvSpPr/>
            <p:nvPr/>
          </p:nvSpPr>
          <p:spPr>
            <a:xfrm rot="5400000">
              <a:off x="4946536" y="3505763"/>
              <a:ext cx="91440" cy="27432"/>
            </a:xfrm>
            <a:prstGeom prst="roundRect">
              <a:avLst>
                <a:gd name="adj" fmla="val 50000"/>
              </a:avLst>
            </a:prstGeom>
            <a:grp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p>
          </p:txBody>
        </p:sp>
        <p:sp>
          <p:nvSpPr>
            <p:cNvPr id="32" name="Rectangle: Rounded Corners 95">
              <a:extLst>
                <a:ext uri="{FF2B5EF4-FFF2-40B4-BE49-F238E27FC236}">
                  <a16:creationId xmlns:a16="http://schemas.microsoft.com/office/drawing/2014/main" id="{1E1E8296-08ED-9149-BBD4-76A6DF2BE755}"/>
                </a:ext>
              </a:extLst>
            </p:cNvPr>
            <p:cNvSpPr/>
            <p:nvPr/>
          </p:nvSpPr>
          <p:spPr>
            <a:xfrm rot="5400000">
              <a:off x="5013360" y="3505763"/>
              <a:ext cx="45720" cy="27432"/>
            </a:xfrm>
            <a:prstGeom prst="roundRect">
              <a:avLst>
                <a:gd name="adj" fmla="val 50000"/>
              </a:avLst>
            </a:prstGeom>
            <a:grp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p>
          </p:txBody>
        </p:sp>
        <p:sp>
          <p:nvSpPr>
            <p:cNvPr id="33" name="Rectangle: Rounded Corners 96">
              <a:extLst>
                <a:ext uri="{FF2B5EF4-FFF2-40B4-BE49-F238E27FC236}">
                  <a16:creationId xmlns:a16="http://schemas.microsoft.com/office/drawing/2014/main" id="{EFA2DC1D-E2A8-F34F-8030-61F191EDEEC6}"/>
                </a:ext>
              </a:extLst>
            </p:cNvPr>
            <p:cNvSpPr/>
            <p:nvPr/>
          </p:nvSpPr>
          <p:spPr>
            <a:xfrm rot="5400000">
              <a:off x="4988744" y="3505763"/>
              <a:ext cx="182880" cy="27432"/>
            </a:xfrm>
            <a:prstGeom prst="roundRect">
              <a:avLst>
                <a:gd name="adj" fmla="val 50000"/>
              </a:avLst>
            </a:prstGeom>
            <a:grp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p>
          </p:txBody>
        </p:sp>
        <p:sp>
          <p:nvSpPr>
            <p:cNvPr id="34" name="Rectangle: Rounded Corners 97">
              <a:extLst>
                <a:ext uri="{FF2B5EF4-FFF2-40B4-BE49-F238E27FC236}">
                  <a16:creationId xmlns:a16="http://schemas.microsoft.com/office/drawing/2014/main" id="{EC18ACCE-5F7B-1945-BAD4-FA1BA73698A4}"/>
                </a:ext>
              </a:extLst>
            </p:cNvPr>
            <p:cNvSpPr/>
            <p:nvPr/>
          </p:nvSpPr>
          <p:spPr>
            <a:xfrm rot="5400000">
              <a:off x="4986988" y="3505763"/>
              <a:ext cx="274320" cy="27432"/>
            </a:xfrm>
            <a:prstGeom prst="roundRect">
              <a:avLst>
                <a:gd name="adj" fmla="val 50000"/>
              </a:avLst>
            </a:prstGeom>
            <a:grp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p>
          </p:txBody>
        </p:sp>
        <p:sp>
          <p:nvSpPr>
            <p:cNvPr id="35" name="Rectangle: Rounded Corners 98">
              <a:extLst>
                <a:ext uri="{FF2B5EF4-FFF2-40B4-BE49-F238E27FC236}">
                  <a16:creationId xmlns:a16="http://schemas.microsoft.com/office/drawing/2014/main" id="{77634EBE-FF12-DC43-B343-CAF839055E0D}"/>
                </a:ext>
              </a:extLst>
            </p:cNvPr>
            <p:cNvSpPr/>
            <p:nvPr/>
          </p:nvSpPr>
          <p:spPr>
            <a:xfrm rot="5400000">
              <a:off x="5076667" y="3505763"/>
              <a:ext cx="182880" cy="27432"/>
            </a:xfrm>
            <a:prstGeom prst="roundRect">
              <a:avLst>
                <a:gd name="adj" fmla="val 50000"/>
              </a:avLst>
            </a:prstGeom>
            <a:grp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p>
          </p:txBody>
        </p:sp>
        <p:sp>
          <p:nvSpPr>
            <p:cNvPr id="36" name="Rectangle: Rounded Corners 99">
              <a:extLst>
                <a:ext uri="{FF2B5EF4-FFF2-40B4-BE49-F238E27FC236}">
                  <a16:creationId xmlns:a16="http://schemas.microsoft.com/office/drawing/2014/main" id="{7BD8D941-2497-2948-8206-6000950E20F9}"/>
                </a:ext>
              </a:extLst>
            </p:cNvPr>
            <p:cNvSpPr/>
            <p:nvPr/>
          </p:nvSpPr>
          <p:spPr>
            <a:xfrm rot="5400000">
              <a:off x="5123769" y="3505763"/>
              <a:ext cx="182880" cy="27432"/>
            </a:xfrm>
            <a:prstGeom prst="roundRect">
              <a:avLst>
                <a:gd name="adj" fmla="val 50000"/>
              </a:avLst>
            </a:prstGeom>
            <a:grp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p>
          </p:txBody>
        </p:sp>
        <p:sp>
          <p:nvSpPr>
            <p:cNvPr id="37" name="Rectangle: Rounded Corners 100">
              <a:extLst>
                <a:ext uri="{FF2B5EF4-FFF2-40B4-BE49-F238E27FC236}">
                  <a16:creationId xmlns:a16="http://schemas.microsoft.com/office/drawing/2014/main" id="{0638BBBD-FCEA-534B-A989-6D0984457160}"/>
                </a:ext>
              </a:extLst>
            </p:cNvPr>
            <p:cNvSpPr/>
            <p:nvPr/>
          </p:nvSpPr>
          <p:spPr>
            <a:xfrm rot="5400000">
              <a:off x="5213453" y="3505763"/>
              <a:ext cx="91440" cy="27432"/>
            </a:xfrm>
            <a:prstGeom prst="roundRect">
              <a:avLst>
                <a:gd name="adj" fmla="val 50000"/>
              </a:avLst>
            </a:prstGeom>
            <a:grp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p>
          </p:txBody>
        </p:sp>
        <p:sp>
          <p:nvSpPr>
            <p:cNvPr id="38" name="Rectangle: Rounded Corners 102">
              <a:extLst>
                <a:ext uri="{FF2B5EF4-FFF2-40B4-BE49-F238E27FC236}">
                  <a16:creationId xmlns:a16="http://schemas.microsoft.com/office/drawing/2014/main" id="{A3FE98D0-E5C8-CD4C-877D-66CF1754718D}"/>
                </a:ext>
              </a:extLst>
            </p:cNvPr>
            <p:cNvSpPr/>
            <p:nvPr/>
          </p:nvSpPr>
          <p:spPr>
            <a:xfrm rot="5400000">
              <a:off x="4591727" y="3505763"/>
              <a:ext cx="91440" cy="27432"/>
            </a:xfrm>
            <a:prstGeom prst="roundRect">
              <a:avLst>
                <a:gd name="adj" fmla="val 50000"/>
              </a:avLst>
            </a:prstGeom>
            <a:grp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p>
          </p:txBody>
        </p:sp>
      </p:grpSp>
      <p:grpSp>
        <p:nvGrpSpPr>
          <p:cNvPr id="39" name="Group 38">
            <a:extLst>
              <a:ext uri="{FF2B5EF4-FFF2-40B4-BE49-F238E27FC236}">
                <a16:creationId xmlns:a16="http://schemas.microsoft.com/office/drawing/2014/main" id="{1F5038F1-E448-114B-9A60-6341819361C9}"/>
              </a:ext>
            </a:extLst>
          </p:cNvPr>
          <p:cNvGrpSpPr/>
          <p:nvPr/>
        </p:nvGrpSpPr>
        <p:grpSpPr>
          <a:xfrm>
            <a:off x="5902869" y="4818006"/>
            <a:ext cx="2210576" cy="1612827"/>
            <a:chOff x="5549966" y="3292285"/>
            <a:chExt cx="1038412" cy="757621"/>
          </a:xfrm>
        </p:grpSpPr>
        <p:grpSp>
          <p:nvGrpSpPr>
            <p:cNvPr id="40" name="Group 39">
              <a:extLst>
                <a:ext uri="{FF2B5EF4-FFF2-40B4-BE49-F238E27FC236}">
                  <a16:creationId xmlns:a16="http://schemas.microsoft.com/office/drawing/2014/main" id="{37736CD7-8045-A243-8EA6-4C274883A82E}"/>
                </a:ext>
              </a:extLst>
            </p:cNvPr>
            <p:cNvGrpSpPr/>
            <p:nvPr/>
          </p:nvGrpSpPr>
          <p:grpSpPr>
            <a:xfrm>
              <a:off x="5549966" y="3481968"/>
              <a:ext cx="667946" cy="567938"/>
              <a:chOff x="5396199" y="3351224"/>
              <a:chExt cx="821713" cy="698682"/>
            </a:xfrm>
          </p:grpSpPr>
          <p:sp>
            <p:nvSpPr>
              <p:cNvPr id="42" name="Arc 41">
                <a:extLst>
                  <a:ext uri="{FF2B5EF4-FFF2-40B4-BE49-F238E27FC236}">
                    <a16:creationId xmlns:a16="http://schemas.microsoft.com/office/drawing/2014/main" id="{CD1CECB3-2237-8042-9B02-2CAEBF812C42}"/>
                  </a:ext>
                </a:extLst>
              </p:cNvPr>
              <p:cNvSpPr/>
              <p:nvPr/>
            </p:nvSpPr>
            <p:spPr>
              <a:xfrm>
                <a:off x="5396199" y="3412075"/>
                <a:ext cx="637831" cy="637831"/>
              </a:xfrm>
              <a:prstGeom prst="arc">
                <a:avLst/>
              </a:prstGeom>
              <a:ln>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389" dirty="0"/>
              </a:p>
            </p:txBody>
          </p:sp>
          <p:sp>
            <p:nvSpPr>
              <p:cNvPr id="43" name="Arc 42">
                <a:extLst>
                  <a:ext uri="{FF2B5EF4-FFF2-40B4-BE49-F238E27FC236}">
                    <a16:creationId xmlns:a16="http://schemas.microsoft.com/office/drawing/2014/main" id="{5C5342B4-51BB-8D4E-B98F-E9BA72F2695D}"/>
                  </a:ext>
                </a:extLst>
              </p:cNvPr>
              <p:cNvSpPr/>
              <p:nvPr/>
            </p:nvSpPr>
            <p:spPr>
              <a:xfrm rot="20491557">
                <a:off x="5648827" y="3351224"/>
                <a:ext cx="569085" cy="617352"/>
              </a:xfrm>
              <a:prstGeom prst="arc">
                <a:avLst/>
              </a:prstGeom>
              <a:ln>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389" dirty="0"/>
              </a:p>
            </p:txBody>
          </p:sp>
        </p:grpSp>
        <p:pic>
          <p:nvPicPr>
            <p:cNvPr id="41" name="Picture 40">
              <a:extLst>
                <a:ext uri="{FF2B5EF4-FFF2-40B4-BE49-F238E27FC236}">
                  <a16:creationId xmlns:a16="http://schemas.microsoft.com/office/drawing/2014/main" id="{199AABF8-DBEA-9E47-80B8-14C982CEACE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487227">
              <a:off x="6071851" y="3292285"/>
              <a:ext cx="516527" cy="516527"/>
            </a:xfrm>
            <a:prstGeom prst="rect">
              <a:avLst/>
            </a:prstGeom>
          </p:spPr>
        </p:pic>
      </p:grpSp>
      <p:grpSp>
        <p:nvGrpSpPr>
          <p:cNvPr id="44" name="Group 43">
            <a:extLst>
              <a:ext uri="{FF2B5EF4-FFF2-40B4-BE49-F238E27FC236}">
                <a16:creationId xmlns:a16="http://schemas.microsoft.com/office/drawing/2014/main" id="{6502449D-6C63-2A4F-9BCC-F1B623E9B0FB}"/>
              </a:ext>
            </a:extLst>
          </p:cNvPr>
          <p:cNvGrpSpPr/>
          <p:nvPr/>
        </p:nvGrpSpPr>
        <p:grpSpPr>
          <a:xfrm>
            <a:off x="11880205" y="5470661"/>
            <a:ext cx="1080758" cy="266301"/>
            <a:chOff x="6900040" y="3893474"/>
            <a:chExt cx="467455" cy="115182"/>
          </a:xfrm>
          <a:solidFill>
            <a:schemeClr val="accent2"/>
          </a:solidFill>
        </p:grpSpPr>
        <p:sp>
          <p:nvSpPr>
            <p:cNvPr id="45" name="Oval 44">
              <a:extLst>
                <a:ext uri="{FF2B5EF4-FFF2-40B4-BE49-F238E27FC236}">
                  <a16:creationId xmlns:a16="http://schemas.microsoft.com/office/drawing/2014/main" id="{495C1542-8E2C-FE45-8ABD-454A552F8E9C}"/>
                </a:ext>
              </a:extLst>
            </p:cNvPr>
            <p:cNvSpPr/>
            <p:nvPr/>
          </p:nvSpPr>
          <p:spPr>
            <a:xfrm>
              <a:off x="6900040" y="3893474"/>
              <a:ext cx="115182" cy="115182"/>
            </a:xfrm>
            <a:prstGeom prst="ellipse">
              <a:avLst/>
            </a:prstGeom>
            <a:grpFill/>
            <a:ln w="21907" cap="flat">
              <a:solidFill>
                <a:schemeClr val="tx1">
                  <a:lumMod val="85000"/>
                  <a:lumOff val="15000"/>
                </a:schemeClr>
              </a:solidFill>
              <a:prstDash val="solid"/>
              <a:miter/>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
          <p:nvSpPr>
            <p:cNvPr id="46" name="Oval 45">
              <a:extLst>
                <a:ext uri="{FF2B5EF4-FFF2-40B4-BE49-F238E27FC236}">
                  <a16:creationId xmlns:a16="http://schemas.microsoft.com/office/drawing/2014/main" id="{548C5B16-833B-E04E-8B0B-1D4B2E788200}"/>
                </a:ext>
              </a:extLst>
            </p:cNvPr>
            <p:cNvSpPr/>
            <p:nvPr/>
          </p:nvSpPr>
          <p:spPr>
            <a:xfrm>
              <a:off x="7076176" y="3893474"/>
              <a:ext cx="115182" cy="115182"/>
            </a:xfrm>
            <a:prstGeom prst="ellipse">
              <a:avLst/>
            </a:prstGeom>
            <a:grpFill/>
            <a:ln w="21907" cap="flat">
              <a:solidFill>
                <a:schemeClr val="tx1">
                  <a:lumMod val="85000"/>
                  <a:lumOff val="15000"/>
                </a:schemeClr>
              </a:solidFill>
              <a:prstDash val="solid"/>
              <a:miter/>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
          <p:nvSpPr>
            <p:cNvPr id="47" name="Oval 46">
              <a:extLst>
                <a:ext uri="{FF2B5EF4-FFF2-40B4-BE49-F238E27FC236}">
                  <a16:creationId xmlns:a16="http://schemas.microsoft.com/office/drawing/2014/main" id="{0FB45E16-B98C-4C41-B356-CB202AF39195}"/>
                </a:ext>
              </a:extLst>
            </p:cNvPr>
            <p:cNvSpPr/>
            <p:nvPr/>
          </p:nvSpPr>
          <p:spPr>
            <a:xfrm>
              <a:off x="7252313" y="3893474"/>
              <a:ext cx="115182" cy="115182"/>
            </a:xfrm>
            <a:prstGeom prst="ellipse">
              <a:avLst/>
            </a:prstGeom>
            <a:grpFill/>
            <a:ln w="21907" cap="flat">
              <a:solidFill>
                <a:schemeClr val="tx1">
                  <a:lumMod val="85000"/>
                  <a:lumOff val="15000"/>
                </a:schemeClr>
              </a:solidFill>
              <a:prstDash val="solid"/>
              <a:miter/>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grpSp>
      <p:pic>
        <p:nvPicPr>
          <p:cNvPr id="48" name="Picture 47">
            <a:extLst>
              <a:ext uri="{FF2B5EF4-FFF2-40B4-BE49-F238E27FC236}">
                <a16:creationId xmlns:a16="http://schemas.microsoft.com/office/drawing/2014/main" id="{C0050818-E340-184C-B0B5-AD1AF219AF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60351" y="1775074"/>
            <a:ext cx="1498931" cy="1498931"/>
          </a:xfrm>
          <a:prstGeom prst="rect">
            <a:avLst/>
          </a:prstGeom>
        </p:spPr>
      </p:pic>
      <p:pic>
        <p:nvPicPr>
          <p:cNvPr id="49" name="Picture 48">
            <a:extLst>
              <a:ext uri="{FF2B5EF4-FFF2-40B4-BE49-F238E27FC236}">
                <a16:creationId xmlns:a16="http://schemas.microsoft.com/office/drawing/2014/main" id="{CC1A9377-C94D-4F43-A422-BFF6B1FD74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189629" y="1852823"/>
            <a:ext cx="1356531" cy="1356531"/>
          </a:xfrm>
          <a:prstGeom prst="rect">
            <a:avLst/>
          </a:prstGeom>
        </p:spPr>
      </p:pic>
      <p:pic>
        <p:nvPicPr>
          <p:cNvPr id="50" name="Picture 49">
            <a:extLst>
              <a:ext uri="{FF2B5EF4-FFF2-40B4-BE49-F238E27FC236}">
                <a16:creationId xmlns:a16="http://schemas.microsoft.com/office/drawing/2014/main" id="{66FA6D2A-ADAA-704D-83D4-9002915BADD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53403" y="1917474"/>
            <a:ext cx="1323597" cy="1323597"/>
          </a:xfrm>
          <a:prstGeom prst="rect">
            <a:avLst/>
          </a:prstGeom>
        </p:spPr>
      </p:pic>
      <p:pic>
        <p:nvPicPr>
          <p:cNvPr id="51" name="Graphic 51">
            <a:extLst>
              <a:ext uri="{FF2B5EF4-FFF2-40B4-BE49-F238E27FC236}">
                <a16:creationId xmlns:a16="http://schemas.microsoft.com/office/drawing/2014/main" id="{CCECFFAD-4F94-C940-8511-BBE3D139440B}"/>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505490" y="1992163"/>
            <a:ext cx="514038" cy="1028074"/>
          </a:xfrm>
          <a:prstGeom prst="rect">
            <a:avLst/>
          </a:prstGeom>
        </p:spPr>
      </p:pic>
      <p:grpSp>
        <p:nvGrpSpPr>
          <p:cNvPr id="52" name="Group 48">
            <a:extLst>
              <a:ext uri="{FF2B5EF4-FFF2-40B4-BE49-F238E27FC236}">
                <a16:creationId xmlns:a16="http://schemas.microsoft.com/office/drawing/2014/main" id="{18EF253D-1DC4-A248-9E53-3677DB585165}"/>
              </a:ext>
            </a:extLst>
          </p:cNvPr>
          <p:cNvGrpSpPr>
            <a:grpSpLocks noChangeAspect="1"/>
          </p:cNvGrpSpPr>
          <p:nvPr/>
        </p:nvGrpSpPr>
        <p:grpSpPr bwMode="auto">
          <a:xfrm>
            <a:off x="12024288" y="2074531"/>
            <a:ext cx="792592" cy="945706"/>
            <a:chOff x="5841" y="3031"/>
            <a:chExt cx="968" cy="1155"/>
          </a:xfrm>
        </p:grpSpPr>
        <p:sp>
          <p:nvSpPr>
            <p:cNvPr id="53" name="Freeform 50">
              <a:extLst>
                <a:ext uri="{FF2B5EF4-FFF2-40B4-BE49-F238E27FC236}">
                  <a16:creationId xmlns:a16="http://schemas.microsoft.com/office/drawing/2014/main" id="{0254F527-5041-5946-844E-D33CB4682B04}"/>
                </a:ext>
              </a:extLst>
            </p:cNvPr>
            <p:cNvSpPr>
              <a:spLocks noEditPoints="1"/>
            </p:cNvSpPr>
            <p:nvPr/>
          </p:nvSpPr>
          <p:spPr bwMode="auto">
            <a:xfrm>
              <a:off x="5841" y="3031"/>
              <a:ext cx="968" cy="1155"/>
            </a:xfrm>
            <a:custGeom>
              <a:avLst/>
              <a:gdLst>
                <a:gd name="T0" fmla="*/ 499 w 710"/>
                <a:gd name="T1" fmla="*/ 773 h 847"/>
                <a:gd name="T2" fmla="*/ 499 w 710"/>
                <a:gd name="T3" fmla="*/ 773 h 847"/>
                <a:gd name="T4" fmla="*/ 306 w 710"/>
                <a:gd name="T5" fmla="*/ 635 h 847"/>
                <a:gd name="T6" fmla="*/ 127 w 710"/>
                <a:gd name="T7" fmla="*/ 835 h 847"/>
                <a:gd name="T8" fmla="*/ 128 w 710"/>
                <a:gd name="T9" fmla="*/ 847 h 847"/>
                <a:gd name="T10" fmla="*/ 210 w 710"/>
                <a:gd name="T11" fmla="*/ 830 h 847"/>
                <a:gd name="T12" fmla="*/ 208 w 710"/>
                <a:gd name="T13" fmla="*/ 814 h 847"/>
                <a:gd name="T14" fmla="*/ 309 w 710"/>
                <a:gd name="T15" fmla="*/ 702 h 847"/>
                <a:gd name="T16" fmla="*/ 419 w 710"/>
                <a:gd name="T17" fmla="*/ 790 h 847"/>
                <a:gd name="T18" fmla="*/ 499 w 710"/>
                <a:gd name="T19" fmla="*/ 773 h 847"/>
                <a:gd name="T20" fmla="*/ 499 w 710"/>
                <a:gd name="T21" fmla="*/ 773 h 847"/>
                <a:gd name="T22" fmla="*/ 499 w 710"/>
                <a:gd name="T23" fmla="*/ 773 h 847"/>
                <a:gd name="T24" fmla="*/ 193 w 710"/>
                <a:gd name="T25" fmla="*/ 620 h 847"/>
                <a:gd name="T26" fmla="*/ 193 w 710"/>
                <a:gd name="T27" fmla="*/ 620 h 847"/>
                <a:gd name="T28" fmla="*/ 88 w 710"/>
                <a:gd name="T29" fmla="*/ 271 h 847"/>
                <a:gd name="T30" fmla="*/ 13 w 710"/>
                <a:gd name="T31" fmla="*/ 172 h 847"/>
                <a:gd name="T32" fmla="*/ 127 w 710"/>
                <a:gd name="T33" fmla="*/ 10 h 847"/>
                <a:gd name="T34" fmla="*/ 273 w 710"/>
                <a:gd name="T35" fmla="*/ 81 h 847"/>
                <a:gd name="T36" fmla="*/ 482 w 710"/>
                <a:gd name="T37" fmla="*/ 124 h 847"/>
                <a:gd name="T38" fmla="*/ 505 w 710"/>
                <a:gd name="T39" fmla="*/ 154 h 847"/>
                <a:gd name="T40" fmla="*/ 499 w 710"/>
                <a:gd name="T41" fmla="*/ 197 h 847"/>
                <a:gd name="T42" fmla="*/ 468 w 710"/>
                <a:gd name="T43" fmla="*/ 221 h 847"/>
                <a:gd name="T44" fmla="*/ 278 w 710"/>
                <a:gd name="T45" fmla="*/ 207 h 847"/>
                <a:gd name="T46" fmla="*/ 252 w 710"/>
                <a:gd name="T47" fmla="*/ 245 h 847"/>
                <a:gd name="T48" fmla="*/ 414 w 710"/>
                <a:gd name="T49" fmla="*/ 610 h 847"/>
                <a:gd name="T50" fmla="*/ 299 w 710"/>
                <a:gd name="T51" fmla="*/ 585 h 847"/>
                <a:gd name="T52" fmla="*/ 193 w 710"/>
                <a:gd name="T53" fmla="*/ 620 h 847"/>
                <a:gd name="T54" fmla="*/ 193 w 710"/>
                <a:gd name="T55" fmla="*/ 620 h 847"/>
                <a:gd name="T56" fmla="*/ 193 w 710"/>
                <a:gd name="T57" fmla="*/ 620 h 847"/>
                <a:gd name="T58" fmla="*/ 588 w 710"/>
                <a:gd name="T59" fmla="*/ 257 h 847"/>
                <a:gd name="T60" fmla="*/ 588 w 710"/>
                <a:gd name="T61" fmla="*/ 257 h 847"/>
                <a:gd name="T62" fmla="*/ 653 w 710"/>
                <a:gd name="T63" fmla="*/ 184 h 847"/>
                <a:gd name="T64" fmla="*/ 580 w 710"/>
                <a:gd name="T65" fmla="*/ 119 h 847"/>
                <a:gd name="T66" fmla="*/ 514 w 710"/>
                <a:gd name="T67" fmla="*/ 192 h 847"/>
                <a:gd name="T68" fmla="*/ 588 w 710"/>
                <a:gd name="T69" fmla="*/ 257 h 847"/>
                <a:gd name="T70" fmla="*/ 588 w 710"/>
                <a:gd name="T71" fmla="*/ 257 h 847"/>
                <a:gd name="T72" fmla="*/ 588 w 710"/>
                <a:gd name="T73" fmla="*/ 257 h 847"/>
                <a:gd name="T74" fmla="*/ 588 w 710"/>
                <a:gd name="T75" fmla="*/ 230 h 847"/>
                <a:gd name="T76" fmla="*/ 588 w 710"/>
                <a:gd name="T77" fmla="*/ 230 h 847"/>
                <a:gd name="T78" fmla="*/ 629 w 710"/>
                <a:gd name="T79" fmla="*/ 184 h 847"/>
                <a:gd name="T80" fmla="*/ 582 w 710"/>
                <a:gd name="T81" fmla="*/ 141 h 847"/>
                <a:gd name="T82" fmla="*/ 540 w 710"/>
                <a:gd name="T83" fmla="*/ 188 h 847"/>
                <a:gd name="T84" fmla="*/ 588 w 710"/>
                <a:gd name="T85" fmla="*/ 230 h 847"/>
                <a:gd name="T86" fmla="*/ 588 w 710"/>
                <a:gd name="T87" fmla="*/ 230 h 847"/>
                <a:gd name="T88" fmla="*/ 588 w 710"/>
                <a:gd name="T89" fmla="*/ 230 h 847"/>
                <a:gd name="T90" fmla="*/ 599 w 710"/>
                <a:gd name="T91" fmla="*/ 410 h 847"/>
                <a:gd name="T92" fmla="*/ 599 w 710"/>
                <a:gd name="T93" fmla="*/ 410 h 847"/>
                <a:gd name="T94" fmla="*/ 583 w 710"/>
                <a:gd name="T95" fmla="*/ 425 h 847"/>
                <a:gd name="T96" fmla="*/ 543 w 710"/>
                <a:gd name="T97" fmla="*/ 292 h 847"/>
                <a:gd name="T98" fmla="*/ 670 w 710"/>
                <a:gd name="T99" fmla="*/ 254 h 847"/>
                <a:gd name="T100" fmla="*/ 710 w 710"/>
                <a:gd name="T101" fmla="*/ 386 h 847"/>
                <a:gd name="T102" fmla="*/ 683 w 710"/>
                <a:gd name="T103" fmla="*/ 383 h 847"/>
                <a:gd name="T104" fmla="*/ 656 w 710"/>
                <a:gd name="T105" fmla="*/ 292 h 847"/>
                <a:gd name="T106" fmla="*/ 571 w 710"/>
                <a:gd name="T107" fmla="*/ 318 h 847"/>
                <a:gd name="T108" fmla="*/ 599 w 710"/>
                <a:gd name="T109" fmla="*/ 410 h 847"/>
                <a:gd name="T110" fmla="*/ 599 w 710"/>
                <a:gd name="T111" fmla="*/ 410 h 847"/>
                <a:gd name="T112" fmla="*/ 599 w 710"/>
                <a:gd name="T113" fmla="*/ 410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0" h="847">
                  <a:moveTo>
                    <a:pt x="499" y="773"/>
                  </a:moveTo>
                  <a:cubicBezTo>
                    <a:pt x="499" y="773"/>
                    <a:pt x="499" y="773"/>
                    <a:pt x="499" y="773"/>
                  </a:cubicBezTo>
                  <a:cubicBezTo>
                    <a:pt x="476" y="691"/>
                    <a:pt x="397" y="630"/>
                    <a:pt x="306" y="635"/>
                  </a:cubicBezTo>
                  <a:cubicBezTo>
                    <a:pt x="201" y="641"/>
                    <a:pt x="122" y="730"/>
                    <a:pt x="127" y="835"/>
                  </a:cubicBezTo>
                  <a:cubicBezTo>
                    <a:pt x="128" y="838"/>
                    <a:pt x="128" y="843"/>
                    <a:pt x="128" y="847"/>
                  </a:cubicBezTo>
                  <a:cubicBezTo>
                    <a:pt x="210" y="830"/>
                    <a:pt x="210" y="830"/>
                    <a:pt x="210" y="830"/>
                  </a:cubicBezTo>
                  <a:cubicBezTo>
                    <a:pt x="209" y="825"/>
                    <a:pt x="208" y="819"/>
                    <a:pt x="208" y="814"/>
                  </a:cubicBezTo>
                  <a:cubicBezTo>
                    <a:pt x="206" y="756"/>
                    <a:pt x="251" y="706"/>
                    <a:pt x="309" y="702"/>
                  </a:cubicBezTo>
                  <a:cubicBezTo>
                    <a:pt x="363" y="700"/>
                    <a:pt x="409" y="738"/>
                    <a:pt x="419" y="790"/>
                  </a:cubicBezTo>
                  <a:cubicBezTo>
                    <a:pt x="499" y="773"/>
                    <a:pt x="499" y="773"/>
                    <a:pt x="499" y="773"/>
                  </a:cubicBezTo>
                  <a:cubicBezTo>
                    <a:pt x="499" y="773"/>
                    <a:pt x="499" y="773"/>
                    <a:pt x="499" y="773"/>
                  </a:cubicBezTo>
                  <a:cubicBezTo>
                    <a:pt x="499" y="773"/>
                    <a:pt x="499" y="773"/>
                    <a:pt x="499" y="773"/>
                  </a:cubicBezTo>
                  <a:close/>
                  <a:moveTo>
                    <a:pt x="193" y="620"/>
                  </a:moveTo>
                  <a:cubicBezTo>
                    <a:pt x="193" y="620"/>
                    <a:pt x="193" y="620"/>
                    <a:pt x="193" y="620"/>
                  </a:cubicBezTo>
                  <a:cubicBezTo>
                    <a:pt x="88" y="271"/>
                    <a:pt x="88" y="271"/>
                    <a:pt x="88" y="271"/>
                  </a:cubicBezTo>
                  <a:cubicBezTo>
                    <a:pt x="50" y="251"/>
                    <a:pt x="21" y="215"/>
                    <a:pt x="13" y="172"/>
                  </a:cubicBezTo>
                  <a:cubicBezTo>
                    <a:pt x="0" y="95"/>
                    <a:pt x="51" y="23"/>
                    <a:pt x="127" y="10"/>
                  </a:cubicBezTo>
                  <a:cubicBezTo>
                    <a:pt x="188" y="0"/>
                    <a:pt x="245" y="30"/>
                    <a:pt x="273" y="81"/>
                  </a:cubicBezTo>
                  <a:cubicBezTo>
                    <a:pt x="482" y="124"/>
                    <a:pt x="482" y="124"/>
                    <a:pt x="482" y="124"/>
                  </a:cubicBezTo>
                  <a:cubicBezTo>
                    <a:pt x="498" y="126"/>
                    <a:pt x="507" y="141"/>
                    <a:pt x="505" y="154"/>
                  </a:cubicBezTo>
                  <a:cubicBezTo>
                    <a:pt x="499" y="197"/>
                    <a:pt x="499" y="197"/>
                    <a:pt x="499" y="197"/>
                  </a:cubicBezTo>
                  <a:cubicBezTo>
                    <a:pt x="498" y="212"/>
                    <a:pt x="484" y="223"/>
                    <a:pt x="468" y="221"/>
                  </a:cubicBezTo>
                  <a:cubicBezTo>
                    <a:pt x="278" y="207"/>
                    <a:pt x="278" y="207"/>
                    <a:pt x="278" y="207"/>
                  </a:cubicBezTo>
                  <a:cubicBezTo>
                    <a:pt x="271" y="221"/>
                    <a:pt x="262" y="234"/>
                    <a:pt x="252" y="245"/>
                  </a:cubicBezTo>
                  <a:cubicBezTo>
                    <a:pt x="414" y="610"/>
                    <a:pt x="414" y="610"/>
                    <a:pt x="414" y="610"/>
                  </a:cubicBezTo>
                  <a:cubicBezTo>
                    <a:pt x="380" y="593"/>
                    <a:pt x="341" y="584"/>
                    <a:pt x="299" y="585"/>
                  </a:cubicBezTo>
                  <a:cubicBezTo>
                    <a:pt x="260" y="588"/>
                    <a:pt x="223" y="600"/>
                    <a:pt x="193" y="620"/>
                  </a:cubicBezTo>
                  <a:cubicBezTo>
                    <a:pt x="193" y="620"/>
                    <a:pt x="193" y="620"/>
                    <a:pt x="193" y="620"/>
                  </a:cubicBezTo>
                  <a:cubicBezTo>
                    <a:pt x="193" y="620"/>
                    <a:pt x="193" y="620"/>
                    <a:pt x="193" y="620"/>
                  </a:cubicBezTo>
                  <a:close/>
                  <a:moveTo>
                    <a:pt x="588" y="257"/>
                  </a:moveTo>
                  <a:cubicBezTo>
                    <a:pt x="588" y="257"/>
                    <a:pt x="588" y="257"/>
                    <a:pt x="588" y="257"/>
                  </a:cubicBezTo>
                  <a:cubicBezTo>
                    <a:pt x="625" y="254"/>
                    <a:pt x="655" y="223"/>
                    <a:pt x="653" y="184"/>
                  </a:cubicBezTo>
                  <a:cubicBezTo>
                    <a:pt x="651" y="146"/>
                    <a:pt x="618" y="117"/>
                    <a:pt x="580" y="119"/>
                  </a:cubicBezTo>
                  <a:cubicBezTo>
                    <a:pt x="541" y="121"/>
                    <a:pt x="512" y="154"/>
                    <a:pt x="514" y="192"/>
                  </a:cubicBezTo>
                  <a:cubicBezTo>
                    <a:pt x="517" y="231"/>
                    <a:pt x="550" y="260"/>
                    <a:pt x="588" y="257"/>
                  </a:cubicBezTo>
                  <a:cubicBezTo>
                    <a:pt x="588" y="257"/>
                    <a:pt x="588" y="257"/>
                    <a:pt x="588" y="257"/>
                  </a:cubicBezTo>
                  <a:cubicBezTo>
                    <a:pt x="588" y="257"/>
                    <a:pt x="588" y="257"/>
                    <a:pt x="588" y="257"/>
                  </a:cubicBezTo>
                  <a:close/>
                  <a:moveTo>
                    <a:pt x="588" y="230"/>
                  </a:moveTo>
                  <a:cubicBezTo>
                    <a:pt x="588" y="230"/>
                    <a:pt x="588" y="230"/>
                    <a:pt x="588" y="230"/>
                  </a:cubicBezTo>
                  <a:cubicBezTo>
                    <a:pt x="611" y="228"/>
                    <a:pt x="630" y="207"/>
                    <a:pt x="629" y="184"/>
                  </a:cubicBezTo>
                  <a:cubicBezTo>
                    <a:pt x="628" y="159"/>
                    <a:pt x="606" y="140"/>
                    <a:pt x="582" y="141"/>
                  </a:cubicBezTo>
                  <a:cubicBezTo>
                    <a:pt x="558" y="142"/>
                    <a:pt x="539" y="163"/>
                    <a:pt x="540" y="188"/>
                  </a:cubicBezTo>
                  <a:cubicBezTo>
                    <a:pt x="541" y="213"/>
                    <a:pt x="563" y="231"/>
                    <a:pt x="588" y="230"/>
                  </a:cubicBezTo>
                  <a:cubicBezTo>
                    <a:pt x="588" y="230"/>
                    <a:pt x="588" y="230"/>
                    <a:pt x="588" y="230"/>
                  </a:cubicBezTo>
                  <a:cubicBezTo>
                    <a:pt x="588" y="230"/>
                    <a:pt x="588" y="230"/>
                    <a:pt x="588" y="230"/>
                  </a:cubicBezTo>
                  <a:close/>
                  <a:moveTo>
                    <a:pt x="599" y="410"/>
                  </a:moveTo>
                  <a:cubicBezTo>
                    <a:pt x="599" y="410"/>
                    <a:pt x="599" y="410"/>
                    <a:pt x="599" y="410"/>
                  </a:cubicBezTo>
                  <a:cubicBezTo>
                    <a:pt x="583" y="425"/>
                    <a:pt x="583" y="425"/>
                    <a:pt x="583" y="425"/>
                  </a:cubicBezTo>
                  <a:cubicBezTo>
                    <a:pt x="543" y="292"/>
                    <a:pt x="543" y="292"/>
                    <a:pt x="543" y="292"/>
                  </a:cubicBezTo>
                  <a:cubicBezTo>
                    <a:pt x="670" y="254"/>
                    <a:pt x="670" y="254"/>
                    <a:pt x="670" y="254"/>
                  </a:cubicBezTo>
                  <a:cubicBezTo>
                    <a:pt x="710" y="386"/>
                    <a:pt x="710" y="386"/>
                    <a:pt x="710" y="386"/>
                  </a:cubicBezTo>
                  <a:cubicBezTo>
                    <a:pt x="683" y="383"/>
                    <a:pt x="683" y="383"/>
                    <a:pt x="683" y="383"/>
                  </a:cubicBezTo>
                  <a:cubicBezTo>
                    <a:pt x="656" y="292"/>
                    <a:pt x="656" y="292"/>
                    <a:pt x="656" y="292"/>
                  </a:cubicBezTo>
                  <a:cubicBezTo>
                    <a:pt x="571" y="318"/>
                    <a:pt x="571" y="318"/>
                    <a:pt x="571" y="318"/>
                  </a:cubicBezTo>
                  <a:cubicBezTo>
                    <a:pt x="599" y="410"/>
                    <a:pt x="599" y="410"/>
                    <a:pt x="599" y="410"/>
                  </a:cubicBezTo>
                  <a:cubicBezTo>
                    <a:pt x="599" y="410"/>
                    <a:pt x="599" y="410"/>
                    <a:pt x="599" y="410"/>
                  </a:cubicBezTo>
                  <a:cubicBezTo>
                    <a:pt x="599" y="410"/>
                    <a:pt x="599" y="410"/>
                    <a:pt x="599" y="410"/>
                  </a:cubicBezTo>
                  <a:close/>
                </a:path>
              </a:pathLst>
            </a:custGeom>
            <a:solidFill>
              <a:schemeClr val="tx2">
                <a:lumMod val="60000"/>
                <a:lumOff val="40000"/>
              </a:schemeClr>
            </a:solidFill>
            <a:ln w="6350" cap="rnd">
              <a:solidFill>
                <a:schemeClr val="tx1">
                  <a:lumMod val="85000"/>
                  <a:lumOff val="15000"/>
                </a:schemeClr>
              </a:solidFill>
              <a:prstDash val="solid"/>
              <a:round/>
              <a:headEnd/>
              <a:tailEnd/>
            </a:ln>
            <a:extLst/>
          </p:spPr>
          <p:txBody>
            <a:bodyPr vert="horz" wrap="square" lIns="146304" tIns="73152" rIns="146304" bIns="73152" numCol="1" anchor="t" anchorCtr="0" compatLnSpc="1">
              <a:prstTxWarp prst="textNoShape">
                <a:avLst/>
              </a:prstTxWarp>
            </a:bodyPr>
            <a:lstStyle/>
            <a:p>
              <a:endParaRPr lang="en-US" sz="3389" kern="0" dirty="0">
                <a:solidFill>
                  <a:srgbClr val="474746"/>
                </a:solidFill>
                <a:latin typeface="Arial"/>
              </a:endParaRPr>
            </a:p>
          </p:txBody>
        </p:sp>
        <p:sp>
          <p:nvSpPr>
            <p:cNvPr id="54" name="Freeform 49">
              <a:extLst>
                <a:ext uri="{FF2B5EF4-FFF2-40B4-BE49-F238E27FC236}">
                  <a16:creationId xmlns:a16="http://schemas.microsoft.com/office/drawing/2014/main" id="{26561189-0822-4F4B-9A7E-BAFD4BD416EA}"/>
                </a:ext>
              </a:extLst>
            </p:cNvPr>
            <p:cNvSpPr>
              <a:spLocks/>
            </p:cNvSpPr>
            <p:nvPr/>
          </p:nvSpPr>
          <p:spPr bwMode="auto">
            <a:xfrm>
              <a:off x="5841" y="3031"/>
              <a:ext cx="632" cy="683"/>
            </a:xfrm>
            <a:custGeom>
              <a:avLst/>
              <a:gdLst>
                <a:gd name="T0" fmla="*/ 127 w 464"/>
                <a:gd name="T1" fmla="*/ 10 h 501"/>
                <a:gd name="T2" fmla="*/ 13 w 464"/>
                <a:gd name="T3" fmla="*/ 172 h 501"/>
                <a:gd name="T4" fmla="*/ 88 w 464"/>
                <a:gd name="T5" fmla="*/ 271 h 501"/>
                <a:gd name="T6" fmla="*/ 157 w 464"/>
                <a:gd name="T7" fmla="*/ 501 h 501"/>
                <a:gd name="T8" fmla="*/ 292 w 464"/>
                <a:gd name="T9" fmla="*/ 335 h 501"/>
                <a:gd name="T10" fmla="*/ 252 w 464"/>
                <a:gd name="T11" fmla="*/ 245 h 501"/>
                <a:gd name="T12" fmla="*/ 278 w 464"/>
                <a:gd name="T13" fmla="*/ 207 h 501"/>
                <a:gd name="T14" fmla="*/ 388 w 464"/>
                <a:gd name="T15" fmla="*/ 215 h 501"/>
                <a:gd name="T16" fmla="*/ 464 w 464"/>
                <a:gd name="T17" fmla="*/ 121 h 501"/>
                <a:gd name="T18" fmla="*/ 273 w 464"/>
                <a:gd name="T19" fmla="*/ 81 h 501"/>
                <a:gd name="T20" fmla="*/ 127 w 464"/>
                <a:gd name="T21" fmla="*/ 1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4" h="501">
                  <a:moveTo>
                    <a:pt x="127" y="10"/>
                  </a:moveTo>
                  <a:cubicBezTo>
                    <a:pt x="51" y="23"/>
                    <a:pt x="0" y="95"/>
                    <a:pt x="13" y="172"/>
                  </a:cubicBezTo>
                  <a:cubicBezTo>
                    <a:pt x="21" y="215"/>
                    <a:pt x="50" y="251"/>
                    <a:pt x="88" y="271"/>
                  </a:cubicBezTo>
                  <a:cubicBezTo>
                    <a:pt x="88" y="271"/>
                    <a:pt x="88" y="271"/>
                    <a:pt x="157" y="501"/>
                  </a:cubicBezTo>
                  <a:cubicBezTo>
                    <a:pt x="292" y="335"/>
                    <a:pt x="292" y="335"/>
                    <a:pt x="292" y="335"/>
                  </a:cubicBezTo>
                  <a:cubicBezTo>
                    <a:pt x="280" y="307"/>
                    <a:pt x="266" y="278"/>
                    <a:pt x="252" y="245"/>
                  </a:cubicBezTo>
                  <a:cubicBezTo>
                    <a:pt x="262" y="234"/>
                    <a:pt x="271" y="221"/>
                    <a:pt x="278" y="207"/>
                  </a:cubicBezTo>
                  <a:cubicBezTo>
                    <a:pt x="278" y="207"/>
                    <a:pt x="278" y="207"/>
                    <a:pt x="388" y="215"/>
                  </a:cubicBezTo>
                  <a:cubicBezTo>
                    <a:pt x="464" y="121"/>
                    <a:pt x="464" y="121"/>
                    <a:pt x="464" y="121"/>
                  </a:cubicBezTo>
                  <a:cubicBezTo>
                    <a:pt x="441" y="116"/>
                    <a:pt x="390" y="105"/>
                    <a:pt x="273" y="81"/>
                  </a:cubicBezTo>
                  <a:cubicBezTo>
                    <a:pt x="245" y="30"/>
                    <a:pt x="188" y="0"/>
                    <a:pt x="127" y="10"/>
                  </a:cubicBezTo>
                  <a:close/>
                </a:path>
              </a:pathLst>
            </a:custGeom>
            <a:solidFill>
              <a:schemeClr val="tx2">
                <a:lumMod val="40000"/>
                <a:lumOff val="60000"/>
              </a:schemeClr>
            </a:solidFill>
            <a:ln w="9525">
              <a:solidFill>
                <a:schemeClr val="tx1">
                  <a:lumMod val="85000"/>
                  <a:lumOff val="15000"/>
                </a:schemeClr>
              </a:solidFill>
              <a:round/>
              <a:headEnd/>
              <a:tailEnd/>
            </a:ln>
            <a:extLst/>
          </p:spPr>
          <p:txBody>
            <a:bodyPr vert="horz" wrap="square" lIns="146304" tIns="73152" rIns="146304" bIns="73152" numCol="1" anchor="t" anchorCtr="0" compatLnSpc="1">
              <a:prstTxWarp prst="textNoShape">
                <a:avLst/>
              </a:prstTxWarp>
            </a:bodyPr>
            <a:lstStyle/>
            <a:p>
              <a:endParaRPr lang="en-US" sz="3389" dirty="0"/>
            </a:p>
          </p:txBody>
        </p:sp>
      </p:grpSp>
      <p:sp>
        <p:nvSpPr>
          <p:cNvPr id="55" name="TextBox 54">
            <a:extLst>
              <a:ext uri="{FF2B5EF4-FFF2-40B4-BE49-F238E27FC236}">
                <a16:creationId xmlns:a16="http://schemas.microsoft.com/office/drawing/2014/main" id="{7FB52DAC-D241-934B-81FB-2D49C221F819}"/>
              </a:ext>
            </a:extLst>
          </p:cNvPr>
          <p:cNvSpPr txBox="1"/>
          <p:nvPr/>
        </p:nvSpPr>
        <p:spPr>
          <a:xfrm>
            <a:off x="3665229" y="3255724"/>
            <a:ext cx="2194560" cy="827278"/>
          </a:xfrm>
          <a:prstGeom prst="rect">
            <a:avLst/>
          </a:prstGeom>
          <a:noFill/>
        </p:spPr>
        <p:txBody>
          <a:bodyPr wrap="square" lIns="234086" tIns="146304" rIns="234086" bIns="146304" rtlCol="0">
            <a:spAutoFit/>
          </a:bodyPr>
          <a:lstStyle/>
          <a:p>
            <a:pPr algn="ctr">
              <a:lnSpc>
                <a:spcPct val="90000"/>
              </a:lnSpc>
            </a:pPr>
            <a:r>
              <a:rPr lang="en-US" sz="1920" dirty="0">
                <a:solidFill>
                  <a:srgbClr val="002E36"/>
                </a:solidFill>
                <a:latin typeface="Amazon Ember" panose="020B0603020204020204" pitchFamily="34" charset="0"/>
                <a:ea typeface="Amazon Ember" panose="020B0603020204020204" pitchFamily="34" charset="0"/>
                <a:cs typeface="Amazon Ember" panose="020B0603020204020204" pitchFamily="34" charset="0"/>
              </a:rPr>
              <a:t>Smart agriculture</a:t>
            </a:r>
          </a:p>
        </p:txBody>
      </p:sp>
      <p:sp>
        <p:nvSpPr>
          <p:cNvPr id="56" name="TextBox 55">
            <a:extLst>
              <a:ext uri="{FF2B5EF4-FFF2-40B4-BE49-F238E27FC236}">
                <a16:creationId xmlns:a16="http://schemas.microsoft.com/office/drawing/2014/main" id="{837D5783-7256-594B-8B29-7335EAED529E}"/>
              </a:ext>
            </a:extLst>
          </p:cNvPr>
          <p:cNvSpPr txBox="1"/>
          <p:nvPr/>
        </p:nvSpPr>
        <p:spPr>
          <a:xfrm>
            <a:off x="6217922" y="3255724"/>
            <a:ext cx="2194560" cy="827278"/>
          </a:xfrm>
          <a:prstGeom prst="rect">
            <a:avLst/>
          </a:prstGeom>
          <a:noFill/>
        </p:spPr>
        <p:txBody>
          <a:bodyPr wrap="square" lIns="234086" tIns="146304" rIns="234086" bIns="146304" rtlCol="0">
            <a:spAutoFit/>
          </a:bodyPr>
          <a:lstStyle/>
          <a:p>
            <a:pPr algn="ctr">
              <a:lnSpc>
                <a:spcPct val="90000"/>
              </a:lnSpc>
            </a:pPr>
            <a:r>
              <a:rPr lang="en-US" sz="1920" dirty="0">
                <a:solidFill>
                  <a:srgbClr val="002E36"/>
                </a:solidFill>
                <a:latin typeface="Amazon Ember" panose="020B0603020204020204" pitchFamily="34" charset="0"/>
                <a:ea typeface="Amazon Ember" panose="020B0603020204020204" pitchFamily="34" charset="0"/>
                <a:cs typeface="Amazon Ember" panose="020B0603020204020204" pitchFamily="34" charset="0"/>
              </a:rPr>
              <a:t>Predictive maintenance </a:t>
            </a:r>
          </a:p>
        </p:txBody>
      </p:sp>
      <p:sp>
        <p:nvSpPr>
          <p:cNvPr id="57" name="TextBox 56">
            <a:extLst>
              <a:ext uri="{FF2B5EF4-FFF2-40B4-BE49-F238E27FC236}">
                <a16:creationId xmlns:a16="http://schemas.microsoft.com/office/drawing/2014/main" id="{9AF9EBE1-87AE-E74D-9D80-067133357AA0}"/>
              </a:ext>
            </a:extLst>
          </p:cNvPr>
          <p:cNvSpPr txBox="1"/>
          <p:nvPr/>
        </p:nvSpPr>
        <p:spPr>
          <a:xfrm>
            <a:off x="1112536" y="3255724"/>
            <a:ext cx="2194560" cy="827278"/>
          </a:xfrm>
          <a:prstGeom prst="rect">
            <a:avLst/>
          </a:prstGeom>
          <a:noFill/>
        </p:spPr>
        <p:txBody>
          <a:bodyPr wrap="square" lIns="234086" tIns="146304" rIns="234086" bIns="146304" rtlCol="0">
            <a:spAutoFit/>
          </a:bodyPr>
          <a:lstStyle/>
          <a:p>
            <a:pPr algn="ctr">
              <a:lnSpc>
                <a:spcPct val="90000"/>
              </a:lnSpc>
            </a:pPr>
            <a:r>
              <a:rPr lang="en-US" sz="1920" dirty="0">
                <a:solidFill>
                  <a:srgbClr val="002E36"/>
                </a:solidFill>
                <a:latin typeface="Amazon Ember" panose="020B0603020204020204" pitchFamily="34" charset="0"/>
                <a:ea typeface="Amazon Ember" panose="020B0603020204020204" pitchFamily="34" charset="0"/>
                <a:cs typeface="Amazon Ember" panose="020B0603020204020204" pitchFamily="34" charset="0"/>
              </a:rPr>
              <a:t>Self-driving cars</a:t>
            </a:r>
          </a:p>
        </p:txBody>
      </p:sp>
      <p:sp>
        <p:nvSpPr>
          <p:cNvPr id="58" name="TextBox 57">
            <a:extLst>
              <a:ext uri="{FF2B5EF4-FFF2-40B4-BE49-F238E27FC236}">
                <a16:creationId xmlns:a16="http://schemas.microsoft.com/office/drawing/2014/main" id="{7562137F-65D1-3C48-834A-2EEAA9B23297}"/>
              </a:ext>
            </a:extLst>
          </p:cNvPr>
          <p:cNvSpPr txBox="1"/>
          <p:nvPr/>
        </p:nvSpPr>
        <p:spPr>
          <a:xfrm>
            <a:off x="8770614" y="3255724"/>
            <a:ext cx="2194560" cy="827278"/>
          </a:xfrm>
          <a:prstGeom prst="rect">
            <a:avLst/>
          </a:prstGeom>
          <a:noFill/>
        </p:spPr>
        <p:txBody>
          <a:bodyPr wrap="square" lIns="234086" tIns="146304" rIns="234086" bIns="146304" rtlCol="0">
            <a:spAutoFit/>
          </a:bodyPr>
          <a:lstStyle/>
          <a:p>
            <a:pPr algn="ctr">
              <a:lnSpc>
                <a:spcPct val="90000"/>
              </a:lnSpc>
            </a:pPr>
            <a:r>
              <a:rPr lang="en-US" sz="1920" dirty="0">
                <a:solidFill>
                  <a:srgbClr val="002E36"/>
                </a:solidFill>
                <a:latin typeface="Amazon Ember" panose="020B0603020204020204" pitchFamily="34" charset="0"/>
                <a:ea typeface="Amazon Ember" panose="020B0603020204020204" pitchFamily="34" charset="0"/>
                <a:cs typeface="Amazon Ember" panose="020B0603020204020204" pitchFamily="34" charset="0"/>
              </a:rPr>
              <a:t>Video surveillance</a:t>
            </a:r>
          </a:p>
        </p:txBody>
      </p:sp>
      <p:sp>
        <p:nvSpPr>
          <p:cNvPr id="59" name="TextBox 58">
            <a:extLst>
              <a:ext uri="{FF2B5EF4-FFF2-40B4-BE49-F238E27FC236}">
                <a16:creationId xmlns:a16="http://schemas.microsoft.com/office/drawing/2014/main" id="{86728E8B-169C-334F-8B14-57F33432364F}"/>
              </a:ext>
            </a:extLst>
          </p:cNvPr>
          <p:cNvSpPr txBox="1"/>
          <p:nvPr/>
        </p:nvSpPr>
        <p:spPr>
          <a:xfrm>
            <a:off x="11323304" y="3255724"/>
            <a:ext cx="2194560" cy="561372"/>
          </a:xfrm>
          <a:prstGeom prst="rect">
            <a:avLst/>
          </a:prstGeom>
          <a:noFill/>
        </p:spPr>
        <p:txBody>
          <a:bodyPr wrap="square" lIns="234086" tIns="146304" rIns="234086" bIns="146304" rtlCol="0">
            <a:spAutoFit/>
          </a:bodyPr>
          <a:lstStyle/>
          <a:p>
            <a:pPr algn="ctr">
              <a:lnSpc>
                <a:spcPct val="90000"/>
              </a:lnSpc>
            </a:pPr>
            <a:r>
              <a:rPr lang="en-US" sz="1920" dirty="0">
                <a:solidFill>
                  <a:srgbClr val="002E36"/>
                </a:solidFill>
                <a:latin typeface="Amazon Ember" panose="020B0603020204020204" pitchFamily="34" charset="0"/>
                <a:ea typeface="Amazon Ember" panose="020B0603020204020204" pitchFamily="34" charset="0"/>
                <a:cs typeface="Amazon Ember" panose="020B0603020204020204" pitchFamily="34" charset="0"/>
              </a:rPr>
              <a:t>Robotics</a:t>
            </a:r>
          </a:p>
        </p:txBody>
      </p:sp>
      <p:sp>
        <p:nvSpPr>
          <p:cNvPr id="60" name="TextBox 59">
            <a:extLst>
              <a:ext uri="{FF2B5EF4-FFF2-40B4-BE49-F238E27FC236}">
                <a16:creationId xmlns:a16="http://schemas.microsoft.com/office/drawing/2014/main" id="{B19E339E-70A0-3841-B778-16C41134F529}"/>
              </a:ext>
            </a:extLst>
          </p:cNvPr>
          <p:cNvSpPr txBox="1"/>
          <p:nvPr/>
        </p:nvSpPr>
        <p:spPr>
          <a:xfrm>
            <a:off x="3909069" y="6345690"/>
            <a:ext cx="2194560" cy="827278"/>
          </a:xfrm>
          <a:prstGeom prst="rect">
            <a:avLst/>
          </a:prstGeom>
          <a:noFill/>
        </p:spPr>
        <p:txBody>
          <a:bodyPr wrap="square" lIns="234086" tIns="146304" rIns="234086" bIns="146304" rtlCol="0">
            <a:spAutoFit/>
          </a:bodyPr>
          <a:lstStyle/>
          <a:p>
            <a:pPr algn="ctr">
              <a:lnSpc>
                <a:spcPct val="90000"/>
              </a:lnSpc>
            </a:pPr>
            <a:br>
              <a:rPr lang="en-US" sz="192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192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8456284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99">
            <a:extLst>
              <a:ext uri="{FF2B5EF4-FFF2-40B4-BE49-F238E27FC236}">
                <a16:creationId xmlns:a16="http://schemas.microsoft.com/office/drawing/2014/main" id="{625E30E2-17D9-5B45-AF71-069AD1A582A2}"/>
              </a:ext>
            </a:extLst>
          </p:cNvPr>
          <p:cNvSpPr/>
          <p:nvPr/>
        </p:nvSpPr>
        <p:spPr bwMode="auto">
          <a:xfrm>
            <a:off x="2570138" y="3230815"/>
            <a:ext cx="1984342" cy="3981540"/>
          </a:xfrm>
          <a:prstGeom prst="round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5">
            <a:extLst>
              <a:ext uri="{FF2B5EF4-FFF2-40B4-BE49-F238E27FC236}">
                <a16:creationId xmlns:a16="http://schemas.microsoft.com/office/drawing/2014/main" id="{F0E59CC1-C258-5B4A-A462-1A924F1CE7AC}"/>
              </a:ext>
            </a:extLst>
          </p:cNvPr>
          <p:cNvSpPr/>
          <p:nvPr/>
        </p:nvSpPr>
        <p:spPr bwMode="auto">
          <a:xfrm>
            <a:off x="484520" y="1876182"/>
            <a:ext cx="2026370" cy="5336172"/>
          </a:xfrm>
          <a:prstGeom prst="round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98">
            <a:extLst>
              <a:ext uri="{FF2B5EF4-FFF2-40B4-BE49-F238E27FC236}">
                <a16:creationId xmlns:a16="http://schemas.microsoft.com/office/drawing/2014/main" id="{5ECE252D-AA88-2341-9E95-1019F1C1073C}"/>
              </a:ext>
            </a:extLst>
          </p:cNvPr>
          <p:cNvSpPr/>
          <p:nvPr/>
        </p:nvSpPr>
        <p:spPr bwMode="auto">
          <a:xfrm rot="5400000">
            <a:off x="1966196" y="563629"/>
            <a:ext cx="1316405" cy="3913273"/>
          </a:xfrm>
          <a:prstGeom prst="round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24">
            <a:extLst>
              <a:ext uri="{FF2B5EF4-FFF2-40B4-BE49-F238E27FC236}">
                <a16:creationId xmlns:a16="http://schemas.microsoft.com/office/drawing/2014/main" id="{0F6E681A-48DA-EE48-A8B4-301CA6B0054A}"/>
              </a:ext>
            </a:extLst>
          </p:cNvPr>
          <p:cNvSpPr/>
          <p:nvPr/>
        </p:nvSpPr>
        <p:spPr>
          <a:xfrm>
            <a:off x="11124825" y="4523834"/>
            <a:ext cx="2922982" cy="2688520"/>
          </a:xfrm>
          <a:prstGeom prst="roundRect">
            <a:avLst>
              <a:gd name="adj" fmla="val 9818"/>
            </a:avLst>
          </a:prstGeom>
          <a:solidFill>
            <a:schemeClr val="accent2">
              <a:lumMod val="20000"/>
              <a:lumOff val="80000"/>
            </a:scheme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b"/>
          <a:lstStyle/>
          <a:p>
            <a:pPr algn="ctr" fontAlgn="auto">
              <a:spcBef>
                <a:spcPts val="0"/>
              </a:spcBef>
              <a:spcAft>
                <a:spcPts val="0"/>
              </a:spcAft>
              <a:defRPr/>
            </a:pPr>
            <a:r>
              <a:rPr lang="en-US" dirty="0">
                <a:solidFill>
                  <a:schemeClr val="tx1"/>
                </a:solidFill>
                <a:cs typeface="Helvetica Neue"/>
              </a:rPr>
              <a:t>Virtual data lake</a:t>
            </a:r>
          </a:p>
        </p:txBody>
      </p:sp>
      <p:sp>
        <p:nvSpPr>
          <p:cNvPr id="7" name="Title 1">
            <a:extLst>
              <a:ext uri="{FF2B5EF4-FFF2-40B4-BE49-F238E27FC236}">
                <a16:creationId xmlns:a16="http://schemas.microsoft.com/office/drawing/2014/main" id="{F319B3EF-4708-F74D-9673-89EDB42E2835}"/>
              </a:ext>
            </a:extLst>
          </p:cNvPr>
          <p:cNvSpPr>
            <a:spLocks noGrp="1"/>
          </p:cNvSpPr>
          <p:nvPr>
            <p:ph type="title"/>
          </p:nvPr>
        </p:nvSpPr>
        <p:spPr>
          <a:xfrm>
            <a:off x="321696" y="295724"/>
            <a:ext cx="13987008" cy="1079598"/>
          </a:xfrm>
        </p:spPr>
        <p:txBody>
          <a:bodyPr/>
          <a:lstStyle/>
          <a:p>
            <a:r>
              <a:rPr lang="en-US" dirty="0"/>
              <a:t>Advanced sensoring: Scenario</a:t>
            </a:r>
          </a:p>
        </p:txBody>
      </p:sp>
      <p:grpSp>
        <p:nvGrpSpPr>
          <p:cNvPr id="8" name="Group 7">
            <a:extLst>
              <a:ext uri="{FF2B5EF4-FFF2-40B4-BE49-F238E27FC236}">
                <a16:creationId xmlns:a16="http://schemas.microsoft.com/office/drawing/2014/main" id="{6015A9B4-4735-A742-B9B4-5803763E8F0A}"/>
              </a:ext>
            </a:extLst>
          </p:cNvPr>
          <p:cNvGrpSpPr/>
          <p:nvPr/>
        </p:nvGrpSpPr>
        <p:grpSpPr>
          <a:xfrm>
            <a:off x="176195" y="1663337"/>
            <a:ext cx="4601833" cy="5648475"/>
            <a:chOff x="332500" y="1482266"/>
            <a:chExt cx="4810164" cy="5648475"/>
          </a:xfrm>
        </p:grpSpPr>
        <p:pic>
          <p:nvPicPr>
            <p:cNvPr id="9" name="Picture 8">
              <a:extLst>
                <a:ext uri="{FF2B5EF4-FFF2-40B4-BE49-F238E27FC236}">
                  <a16:creationId xmlns:a16="http://schemas.microsoft.com/office/drawing/2014/main" id="{9CDC658E-CB86-664D-8C0B-FF00979817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91485" y="3923519"/>
              <a:ext cx="514067" cy="521207"/>
            </a:xfrm>
            <a:prstGeom prst="rect">
              <a:avLst/>
            </a:prstGeom>
            <a:ln>
              <a:noFill/>
            </a:ln>
          </p:spPr>
        </p:pic>
        <p:pic>
          <p:nvPicPr>
            <p:cNvPr id="10" name="Picture 9">
              <a:extLst>
                <a:ext uri="{FF2B5EF4-FFF2-40B4-BE49-F238E27FC236}">
                  <a16:creationId xmlns:a16="http://schemas.microsoft.com/office/drawing/2014/main" id="{200EEF65-8246-8844-BFB4-03FF26C216D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95153" y="1779596"/>
              <a:ext cx="514067" cy="521207"/>
            </a:xfrm>
            <a:prstGeom prst="rect">
              <a:avLst/>
            </a:prstGeom>
            <a:ln>
              <a:noFill/>
            </a:ln>
          </p:spPr>
        </p:pic>
        <p:pic>
          <p:nvPicPr>
            <p:cNvPr id="11" name="Picture 10">
              <a:extLst>
                <a:ext uri="{FF2B5EF4-FFF2-40B4-BE49-F238E27FC236}">
                  <a16:creationId xmlns:a16="http://schemas.microsoft.com/office/drawing/2014/main" id="{CAB6E135-5CD4-FA44-9B33-208BB39337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95153" y="2401249"/>
              <a:ext cx="514067" cy="521207"/>
            </a:xfrm>
            <a:prstGeom prst="rect">
              <a:avLst/>
            </a:prstGeom>
            <a:ln>
              <a:noFill/>
            </a:ln>
          </p:spPr>
        </p:pic>
        <p:pic>
          <p:nvPicPr>
            <p:cNvPr id="12" name="Picture 11">
              <a:extLst>
                <a:ext uri="{FF2B5EF4-FFF2-40B4-BE49-F238E27FC236}">
                  <a16:creationId xmlns:a16="http://schemas.microsoft.com/office/drawing/2014/main" id="{BF8D1248-62B9-F344-8523-32D79E3F033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91485" y="3301866"/>
              <a:ext cx="514067" cy="521207"/>
            </a:xfrm>
            <a:prstGeom prst="rect">
              <a:avLst/>
            </a:prstGeom>
            <a:ln>
              <a:noFill/>
            </a:ln>
          </p:spPr>
        </p:pic>
        <p:sp>
          <p:nvSpPr>
            <p:cNvPr id="13" name="TextBox 12">
              <a:extLst>
                <a:ext uri="{FF2B5EF4-FFF2-40B4-BE49-F238E27FC236}">
                  <a16:creationId xmlns:a16="http://schemas.microsoft.com/office/drawing/2014/main" id="{92ECE969-08E8-7642-8906-39ADECC9C325}"/>
                </a:ext>
              </a:extLst>
            </p:cNvPr>
            <p:cNvSpPr txBox="1"/>
            <p:nvPr/>
          </p:nvSpPr>
          <p:spPr>
            <a:xfrm>
              <a:off x="3367630" y="1611211"/>
              <a:ext cx="1775034" cy="849463"/>
            </a:xfrm>
            <a:prstGeom prst="rect">
              <a:avLst/>
            </a:prstGeom>
            <a:noFill/>
            <a:ln>
              <a:noFill/>
            </a:ln>
          </p:spPr>
          <p:txBody>
            <a:bodyPr wrap="non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Transformer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temp</a:t>
              </a:r>
            </a:p>
          </p:txBody>
        </p:sp>
        <p:sp>
          <p:nvSpPr>
            <p:cNvPr id="14" name="TextBox 13">
              <a:extLst>
                <a:ext uri="{FF2B5EF4-FFF2-40B4-BE49-F238E27FC236}">
                  <a16:creationId xmlns:a16="http://schemas.microsoft.com/office/drawing/2014/main" id="{97FC900F-CC6D-BE4A-BEF7-11139F5F439D}"/>
                </a:ext>
              </a:extLst>
            </p:cNvPr>
            <p:cNvSpPr txBox="1"/>
            <p:nvPr/>
          </p:nvSpPr>
          <p:spPr>
            <a:xfrm>
              <a:off x="3367630" y="2253275"/>
              <a:ext cx="1765049" cy="849463"/>
            </a:xfrm>
            <a:prstGeom prst="rect">
              <a:avLst/>
            </a:prstGeom>
            <a:noFill/>
            <a:ln>
              <a:noFill/>
            </a:ln>
          </p:spPr>
          <p:txBody>
            <a:bodyPr wrap="non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LV breaker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temp </a:t>
              </a:r>
            </a:p>
          </p:txBody>
        </p:sp>
        <p:sp>
          <p:nvSpPr>
            <p:cNvPr id="15" name="TextBox 14">
              <a:extLst>
                <a:ext uri="{FF2B5EF4-FFF2-40B4-BE49-F238E27FC236}">
                  <a16:creationId xmlns:a16="http://schemas.microsoft.com/office/drawing/2014/main" id="{C3230512-6318-CF4F-9778-2658323CC10F}"/>
                </a:ext>
              </a:extLst>
            </p:cNvPr>
            <p:cNvSpPr txBox="1"/>
            <p:nvPr/>
          </p:nvSpPr>
          <p:spPr>
            <a:xfrm>
              <a:off x="3400029" y="3277821"/>
              <a:ext cx="1203731" cy="572464"/>
            </a:xfrm>
            <a:prstGeom prst="rect">
              <a:avLst/>
            </a:prstGeom>
            <a:noFill/>
            <a:ln>
              <a:noFill/>
            </a:ln>
          </p:spPr>
          <p:txBody>
            <a:bodyPr wrap="non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Voltage</a:t>
              </a:r>
            </a:p>
          </p:txBody>
        </p:sp>
        <p:sp>
          <p:nvSpPr>
            <p:cNvPr id="16" name="TextBox 15">
              <a:extLst>
                <a:ext uri="{FF2B5EF4-FFF2-40B4-BE49-F238E27FC236}">
                  <a16:creationId xmlns:a16="http://schemas.microsoft.com/office/drawing/2014/main" id="{69891F44-A649-C943-8EEF-22EC47837D3B}"/>
                </a:ext>
              </a:extLst>
            </p:cNvPr>
            <p:cNvSpPr txBox="1"/>
            <p:nvPr/>
          </p:nvSpPr>
          <p:spPr>
            <a:xfrm>
              <a:off x="3400029" y="3885379"/>
              <a:ext cx="1216131" cy="572464"/>
            </a:xfrm>
            <a:prstGeom prst="rect">
              <a:avLst/>
            </a:prstGeom>
            <a:noFill/>
            <a:ln>
              <a:noFill/>
            </a:ln>
          </p:spPr>
          <p:txBody>
            <a:bodyPr wrap="non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Current</a:t>
              </a:r>
            </a:p>
          </p:txBody>
        </p:sp>
        <p:sp>
          <p:nvSpPr>
            <p:cNvPr id="17" name="TextBox 16">
              <a:extLst>
                <a:ext uri="{FF2B5EF4-FFF2-40B4-BE49-F238E27FC236}">
                  <a16:creationId xmlns:a16="http://schemas.microsoft.com/office/drawing/2014/main" id="{B45800DC-5515-504D-BE5F-1E7C3A4D97C5}"/>
                </a:ext>
              </a:extLst>
            </p:cNvPr>
            <p:cNvSpPr txBox="1"/>
            <p:nvPr/>
          </p:nvSpPr>
          <p:spPr>
            <a:xfrm>
              <a:off x="3400029" y="4389419"/>
              <a:ext cx="1364587" cy="849463"/>
            </a:xfrm>
            <a:prstGeom prst="rect">
              <a:avLst/>
            </a:prstGeom>
            <a:noFill/>
            <a:ln>
              <a:noFill/>
            </a:ln>
          </p:spPr>
          <p:txBody>
            <a:bodyPr wrap="non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Neutral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current</a:t>
              </a:r>
            </a:p>
          </p:txBody>
        </p:sp>
        <p:sp>
          <p:nvSpPr>
            <p:cNvPr id="18" name="TextBox 17">
              <a:extLst>
                <a:ext uri="{FF2B5EF4-FFF2-40B4-BE49-F238E27FC236}">
                  <a16:creationId xmlns:a16="http://schemas.microsoft.com/office/drawing/2014/main" id="{E1A913CE-EB51-6047-AF95-B874D07ED662}"/>
                </a:ext>
              </a:extLst>
            </p:cNvPr>
            <p:cNvSpPr txBox="1"/>
            <p:nvPr/>
          </p:nvSpPr>
          <p:spPr>
            <a:xfrm>
              <a:off x="3400029" y="5156060"/>
              <a:ext cx="1075985" cy="572464"/>
            </a:xfrm>
            <a:prstGeom prst="rect">
              <a:avLst/>
            </a:prstGeom>
            <a:noFill/>
            <a:ln>
              <a:noFill/>
            </a:ln>
          </p:spPr>
          <p:txBody>
            <a:bodyPr wrap="non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Power</a:t>
              </a:r>
            </a:p>
          </p:txBody>
        </p:sp>
        <p:pic>
          <p:nvPicPr>
            <p:cNvPr id="19" name="Picture 18">
              <a:extLst>
                <a:ext uri="{FF2B5EF4-FFF2-40B4-BE49-F238E27FC236}">
                  <a16:creationId xmlns:a16="http://schemas.microsoft.com/office/drawing/2014/main" id="{54D135B4-C966-584A-BEB8-C8368DAA7D2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91485" y="4545172"/>
              <a:ext cx="514067" cy="521207"/>
            </a:xfrm>
            <a:prstGeom prst="rect">
              <a:avLst/>
            </a:prstGeom>
            <a:ln>
              <a:noFill/>
            </a:ln>
          </p:spPr>
        </p:pic>
        <p:pic>
          <p:nvPicPr>
            <p:cNvPr id="20" name="Picture 19">
              <a:extLst>
                <a:ext uri="{FF2B5EF4-FFF2-40B4-BE49-F238E27FC236}">
                  <a16:creationId xmlns:a16="http://schemas.microsoft.com/office/drawing/2014/main" id="{C9BBEA86-C017-724D-825A-E63EB07B2BD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91485" y="5166825"/>
              <a:ext cx="514067" cy="521207"/>
            </a:xfrm>
            <a:prstGeom prst="rect">
              <a:avLst/>
            </a:prstGeom>
            <a:ln>
              <a:noFill/>
            </a:ln>
          </p:spPr>
        </p:pic>
        <p:sp>
          <p:nvSpPr>
            <p:cNvPr id="21" name="TextBox 20">
              <a:extLst>
                <a:ext uri="{FF2B5EF4-FFF2-40B4-BE49-F238E27FC236}">
                  <a16:creationId xmlns:a16="http://schemas.microsoft.com/office/drawing/2014/main" id="{5A66F706-AA1D-FD47-A41D-05C18BFD1997}"/>
                </a:ext>
              </a:extLst>
            </p:cNvPr>
            <p:cNvSpPr txBox="1"/>
            <p:nvPr/>
          </p:nvSpPr>
          <p:spPr>
            <a:xfrm>
              <a:off x="3400029" y="5746364"/>
              <a:ext cx="1553926" cy="572464"/>
            </a:xfrm>
            <a:prstGeom prst="rect">
              <a:avLst/>
            </a:prstGeom>
            <a:noFill/>
            <a:ln>
              <a:noFill/>
            </a:ln>
          </p:spPr>
          <p:txBody>
            <a:bodyPr wrap="non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Harmonics</a:t>
              </a:r>
            </a:p>
          </p:txBody>
        </p:sp>
        <p:pic>
          <p:nvPicPr>
            <p:cNvPr id="22" name="Picture 21">
              <a:extLst>
                <a:ext uri="{FF2B5EF4-FFF2-40B4-BE49-F238E27FC236}">
                  <a16:creationId xmlns:a16="http://schemas.microsoft.com/office/drawing/2014/main" id="{D1DEDF65-00D0-054A-A326-09504FEEE1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83247" y="5788476"/>
              <a:ext cx="514067" cy="521207"/>
            </a:xfrm>
            <a:prstGeom prst="rect">
              <a:avLst/>
            </a:prstGeom>
            <a:ln>
              <a:noFill/>
            </a:ln>
          </p:spPr>
        </p:pic>
        <p:sp>
          <p:nvSpPr>
            <p:cNvPr id="23" name="Rounded Rectangle 7">
              <a:extLst>
                <a:ext uri="{FF2B5EF4-FFF2-40B4-BE49-F238E27FC236}">
                  <a16:creationId xmlns:a16="http://schemas.microsoft.com/office/drawing/2014/main" id="{AA1984D9-B245-FE43-AB16-ACFA136B7B5D}"/>
                </a:ext>
              </a:extLst>
            </p:cNvPr>
            <p:cNvSpPr/>
            <p:nvPr/>
          </p:nvSpPr>
          <p:spPr>
            <a:xfrm>
              <a:off x="535174" y="1482266"/>
              <a:ext cx="4523475" cy="564847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4" name="TextBox 37">
              <a:extLst>
                <a:ext uri="{FF2B5EF4-FFF2-40B4-BE49-F238E27FC236}">
                  <a16:creationId xmlns:a16="http://schemas.microsoft.com/office/drawing/2014/main" id="{60904B05-5102-9242-A367-55B980026C8C}"/>
                </a:ext>
              </a:extLst>
            </p:cNvPr>
            <p:cNvSpPr txBox="1">
              <a:spLocks noChangeArrowheads="1"/>
            </p:cNvSpPr>
            <p:nvPr/>
          </p:nvSpPr>
          <p:spPr bwMode="auto">
            <a:xfrm>
              <a:off x="2796633" y="6419750"/>
              <a:ext cx="2126008" cy="430887"/>
            </a:xfrm>
            <a:prstGeom prst="rect">
              <a:avLst/>
            </a:prstGeom>
            <a:noFill/>
            <a:ln w="9525">
              <a:noFill/>
              <a:miter lim="800000"/>
              <a:headEnd/>
              <a:tailEnd/>
            </a:ln>
          </p:spPr>
          <p:txBody>
            <a:bodyPr wrap="square">
              <a:spAutoFit/>
            </a:bodyPr>
            <a:lstStyle/>
            <a:p>
              <a:pPr algn="ctr"/>
              <a:r>
                <a:rPr lang="en-US" sz="2200" b="1" dirty="0">
                  <a:latin typeface="+mj-lt"/>
                  <a:ea typeface="Verdana" pitchFamily="34" charset="0"/>
                  <a:cs typeface="Helvetica Neue"/>
                </a:rPr>
                <a:t>Multimeters</a:t>
              </a:r>
            </a:p>
          </p:txBody>
        </p:sp>
        <p:pic>
          <p:nvPicPr>
            <p:cNvPr id="25" name="Picture 24">
              <a:extLst>
                <a:ext uri="{FF2B5EF4-FFF2-40B4-BE49-F238E27FC236}">
                  <a16:creationId xmlns:a16="http://schemas.microsoft.com/office/drawing/2014/main" id="{E7940305-6350-3D40-BB24-C46B51B0647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07132" y="3699713"/>
              <a:ext cx="514067" cy="521207"/>
            </a:xfrm>
            <a:prstGeom prst="rect">
              <a:avLst/>
            </a:prstGeom>
            <a:ln>
              <a:noFill/>
            </a:ln>
          </p:spPr>
        </p:pic>
        <p:pic>
          <p:nvPicPr>
            <p:cNvPr id="26" name="Picture 25">
              <a:extLst>
                <a:ext uri="{FF2B5EF4-FFF2-40B4-BE49-F238E27FC236}">
                  <a16:creationId xmlns:a16="http://schemas.microsoft.com/office/drawing/2014/main" id="{CD258305-397C-D44B-8B83-BA4B1D38F1D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07132" y="1834754"/>
              <a:ext cx="514067" cy="521207"/>
            </a:xfrm>
            <a:prstGeom prst="rect">
              <a:avLst/>
            </a:prstGeom>
            <a:ln>
              <a:noFill/>
            </a:ln>
          </p:spPr>
        </p:pic>
        <p:pic>
          <p:nvPicPr>
            <p:cNvPr id="27" name="Picture 26">
              <a:extLst>
                <a:ext uri="{FF2B5EF4-FFF2-40B4-BE49-F238E27FC236}">
                  <a16:creationId xmlns:a16="http://schemas.microsoft.com/office/drawing/2014/main" id="{93CB0809-6D1D-A444-B11E-D409FD071CB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07132" y="2456407"/>
              <a:ext cx="514067" cy="521207"/>
            </a:xfrm>
            <a:prstGeom prst="rect">
              <a:avLst/>
            </a:prstGeom>
            <a:ln>
              <a:noFill/>
            </a:ln>
          </p:spPr>
        </p:pic>
        <p:pic>
          <p:nvPicPr>
            <p:cNvPr id="28" name="Picture 27">
              <a:extLst>
                <a:ext uri="{FF2B5EF4-FFF2-40B4-BE49-F238E27FC236}">
                  <a16:creationId xmlns:a16="http://schemas.microsoft.com/office/drawing/2014/main" id="{43E3A9C8-C658-F145-9783-6AC79AD13E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07132" y="3078060"/>
              <a:ext cx="514067" cy="521207"/>
            </a:xfrm>
            <a:prstGeom prst="rect">
              <a:avLst/>
            </a:prstGeom>
            <a:ln>
              <a:noFill/>
            </a:ln>
          </p:spPr>
        </p:pic>
        <p:sp>
          <p:nvSpPr>
            <p:cNvPr id="29" name="TextBox 28">
              <a:extLst>
                <a:ext uri="{FF2B5EF4-FFF2-40B4-BE49-F238E27FC236}">
                  <a16:creationId xmlns:a16="http://schemas.microsoft.com/office/drawing/2014/main" id="{92560D4F-2F44-BE41-8C8D-604D84D87847}"/>
                </a:ext>
              </a:extLst>
            </p:cNvPr>
            <p:cNvSpPr txBox="1"/>
            <p:nvPr/>
          </p:nvSpPr>
          <p:spPr>
            <a:xfrm>
              <a:off x="649853" y="1695111"/>
              <a:ext cx="1559338" cy="849463"/>
            </a:xfrm>
            <a:prstGeom prst="rect">
              <a:avLst/>
            </a:prstGeom>
            <a:noFill/>
            <a:ln>
              <a:noFill/>
            </a:ln>
          </p:spPr>
          <p:txBody>
            <a:bodyPr wrap="none" lIns="182880" tIns="146304" rIns="182880" bIns="146304" rtlCol="0">
              <a:spAutoFit/>
            </a:bodyPr>
            <a:lstStyle/>
            <a:p>
              <a:pPr algn="r">
                <a:lnSpc>
                  <a:spcPct val="90000"/>
                </a:lnSpc>
                <a:spcAft>
                  <a:spcPts val="1800"/>
                </a:spcAft>
              </a:pPr>
              <a:r>
                <a:rPr lang="en-US" sz="2000" dirty="0">
                  <a:gradFill>
                    <a:gsLst>
                      <a:gs pos="2917">
                        <a:schemeClr val="tx1"/>
                      </a:gs>
                      <a:gs pos="30000">
                        <a:schemeClr val="tx1"/>
                      </a:gs>
                    </a:gsLst>
                    <a:lin ang="5400000" scaled="0"/>
                  </a:gradFill>
                </a:rPr>
                <a:t>Substation</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temp</a:t>
              </a:r>
            </a:p>
          </p:txBody>
        </p:sp>
        <p:sp>
          <p:nvSpPr>
            <p:cNvPr id="30" name="TextBox 29">
              <a:extLst>
                <a:ext uri="{FF2B5EF4-FFF2-40B4-BE49-F238E27FC236}">
                  <a16:creationId xmlns:a16="http://schemas.microsoft.com/office/drawing/2014/main" id="{52217616-8A0A-A248-8B6E-1D23B7B512C4}"/>
                </a:ext>
              </a:extLst>
            </p:cNvPr>
            <p:cNvSpPr txBox="1"/>
            <p:nvPr/>
          </p:nvSpPr>
          <p:spPr>
            <a:xfrm>
              <a:off x="804718" y="2424933"/>
              <a:ext cx="1384694" cy="572464"/>
            </a:xfrm>
            <a:prstGeom prst="rect">
              <a:avLst/>
            </a:prstGeom>
            <a:noFill/>
            <a:ln>
              <a:noFill/>
            </a:ln>
          </p:spPr>
          <p:txBody>
            <a:bodyPr wrap="non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Humidity</a:t>
              </a:r>
            </a:p>
          </p:txBody>
        </p:sp>
        <p:sp>
          <p:nvSpPr>
            <p:cNvPr id="31" name="TextBox 30">
              <a:extLst>
                <a:ext uri="{FF2B5EF4-FFF2-40B4-BE49-F238E27FC236}">
                  <a16:creationId xmlns:a16="http://schemas.microsoft.com/office/drawing/2014/main" id="{E29C7E86-BADA-0840-BB5B-430A31F36E05}"/>
                </a:ext>
              </a:extLst>
            </p:cNvPr>
            <p:cNvSpPr txBox="1"/>
            <p:nvPr/>
          </p:nvSpPr>
          <p:spPr>
            <a:xfrm>
              <a:off x="1071393" y="3049744"/>
              <a:ext cx="1112983" cy="572464"/>
            </a:xfrm>
            <a:prstGeom prst="rect">
              <a:avLst/>
            </a:prstGeom>
            <a:noFill/>
            <a:ln>
              <a:noFill/>
            </a:ln>
          </p:spPr>
          <p:txBody>
            <a:bodyPr wrap="non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Smoke</a:t>
              </a:r>
            </a:p>
          </p:txBody>
        </p:sp>
        <p:sp>
          <p:nvSpPr>
            <p:cNvPr id="32" name="TextBox 31">
              <a:extLst>
                <a:ext uri="{FF2B5EF4-FFF2-40B4-BE49-F238E27FC236}">
                  <a16:creationId xmlns:a16="http://schemas.microsoft.com/office/drawing/2014/main" id="{94AE0014-4953-D642-9FA2-CB100BE9F767}"/>
                </a:ext>
              </a:extLst>
            </p:cNvPr>
            <p:cNvSpPr txBox="1"/>
            <p:nvPr/>
          </p:nvSpPr>
          <p:spPr>
            <a:xfrm>
              <a:off x="1192645" y="3674555"/>
              <a:ext cx="994285" cy="572464"/>
            </a:xfrm>
            <a:prstGeom prst="rect">
              <a:avLst/>
            </a:prstGeom>
            <a:noFill/>
            <a:ln>
              <a:noFill/>
            </a:ln>
          </p:spPr>
          <p:txBody>
            <a:bodyPr wrap="non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Flood</a:t>
              </a:r>
            </a:p>
          </p:txBody>
        </p:sp>
        <p:sp>
          <p:nvSpPr>
            <p:cNvPr id="33" name="TextBox 32">
              <a:extLst>
                <a:ext uri="{FF2B5EF4-FFF2-40B4-BE49-F238E27FC236}">
                  <a16:creationId xmlns:a16="http://schemas.microsoft.com/office/drawing/2014/main" id="{E2415B35-BFB5-4641-9D33-769243190C36}"/>
                </a:ext>
              </a:extLst>
            </p:cNvPr>
            <p:cNvSpPr txBox="1"/>
            <p:nvPr/>
          </p:nvSpPr>
          <p:spPr>
            <a:xfrm>
              <a:off x="1110122" y="4299366"/>
              <a:ext cx="1077528" cy="572464"/>
            </a:xfrm>
            <a:prstGeom prst="rect">
              <a:avLst/>
            </a:prstGeom>
            <a:noFill/>
            <a:ln>
              <a:noFill/>
            </a:ln>
          </p:spPr>
          <p:txBody>
            <a:bodyPr wrap="non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Ozone</a:t>
              </a:r>
            </a:p>
          </p:txBody>
        </p:sp>
        <p:sp>
          <p:nvSpPr>
            <p:cNvPr id="34" name="TextBox 33">
              <a:extLst>
                <a:ext uri="{FF2B5EF4-FFF2-40B4-BE49-F238E27FC236}">
                  <a16:creationId xmlns:a16="http://schemas.microsoft.com/office/drawing/2014/main" id="{2EF0B784-7EEB-6143-AA49-B2D10E97F162}"/>
                </a:ext>
              </a:extLst>
            </p:cNvPr>
            <p:cNvSpPr txBox="1"/>
            <p:nvPr/>
          </p:nvSpPr>
          <p:spPr>
            <a:xfrm>
              <a:off x="707769" y="4924177"/>
              <a:ext cx="1491461" cy="572464"/>
            </a:xfrm>
            <a:prstGeom prst="rect">
              <a:avLst/>
            </a:prstGeom>
            <a:noFill/>
            <a:ln>
              <a:noFill/>
            </a:ln>
          </p:spPr>
          <p:txBody>
            <a:bodyPr wrap="non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Ultrasonic</a:t>
              </a:r>
            </a:p>
          </p:txBody>
        </p:sp>
        <p:pic>
          <p:nvPicPr>
            <p:cNvPr id="35" name="Picture 34">
              <a:extLst>
                <a:ext uri="{FF2B5EF4-FFF2-40B4-BE49-F238E27FC236}">
                  <a16:creationId xmlns:a16="http://schemas.microsoft.com/office/drawing/2014/main" id="{C9BF2561-AD9C-394D-9988-0C771657285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07132" y="4321366"/>
              <a:ext cx="514067" cy="521207"/>
            </a:xfrm>
            <a:prstGeom prst="rect">
              <a:avLst/>
            </a:prstGeom>
            <a:ln>
              <a:noFill/>
            </a:ln>
          </p:spPr>
        </p:pic>
        <p:pic>
          <p:nvPicPr>
            <p:cNvPr id="36" name="Picture 35">
              <a:extLst>
                <a:ext uri="{FF2B5EF4-FFF2-40B4-BE49-F238E27FC236}">
                  <a16:creationId xmlns:a16="http://schemas.microsoft.com/office/drawing/2014/main" id="{A6301892-9C0D-2547-97CF-1DAB54132C3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07132" y="4943019"/>
              <a:ext cx="514067" cy="521207"/>
            </a:xfrm>
            <a:prstGeom prst="rect">
              <a:avLst/>
            </a:prstGeom>
            <a:ln>
              <a:noFill/>
            </a:ln>
          </p:spPr>
        </p:pic>
        <p:sp>
          <p:nvSpPr>
            <p:cNvPr id="37" name="TextBox 36">
              <a:extLst>
                <a:ext uri="{FF2B5EF4-FFF2-40B4-BE49-F238E27FC236}">
                  <a16:creationId xmlns:a16="http://schemas.microsoft.com/office/drawing/2014/main" id="{1D2195DB-75D2-5745-A869-53AB97B353A5}"/>
                </a:ext>
              </a:extLst>
            </p:cNvPr>
            <p:cNvSpPr txBox="1"/>
            <p:nvPr/>
          </p:nvSpPr>
          <p:spPr>
            <a:xfrm>
              <a:off x="823120" y="5548987"/>
              <a:ext cx="1365459" cy="572464"/>
            </a:xfrm>
            <a:prstGeom prst="rect">
              <a:avLst/>
            </a:prstGeom>
            <a:noFill/>
            <a:ln>
              <a:noFill/>
            </a:ln>
          </p:spPr>
          <p:txBody>
            <a:bodyPr wrap="non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Intrusion</a:t>
              </a:r>
            </a:p>
          </p:txBody>
        </p:sp>
        <p:pic>
          <p:nvPicPr>
            <p:cNvPr id="38" name="Picture 37">
              <a:extLst>
                <a:ext uri="{FF2B5EF4-FFF2-40B4-BE49-F238E27FC236}">
                  <a16:creationId xmlns:a16="http://schemas.microsoft.com/office/drawing/2014/main" id="{97CDFF68-FCAD-004D-BEAE-C2C19D5936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98893" y="5564670"/>
              <a:ext cx="514067" cy="521207"/>
            </a:xfrm>
            <a:prstGeom prst="rect">
              <a:avLst/>
            </a:prstGeom>
            <a:ln>
              <a:noFill/>
            </a:ln>
          </p:spPr>
        </p:pic>
        <p:sp>
          <p:nvSpPr>
            <p:cNvPr id="39" name="TextBox 37">
              <a:extLst>
                <a:ext uri="{FF2B5EF4-FFF2-40B4-BE49-F238E27FC236}">
                  <a16:creationId xmlns:a16="http://schemas.microsoft.com/office/drawing/2014/main" id="{5249C2AB-C1CE-844A-823F-288D082612F2}"/>
                </a:ext>
              </a:extLst>
            </p:cNvPr>
            <p:cNvSpPr txBox="1">
              <a:spLocks noChangeArrowheads="1"/>
            </p:cNvSpPr>
            <p:nvPr/>
          </p:nvSpPr>
          <p:spPr bwMode="auto">
            <a:xfrm>
              <a:off x="332500" y="6218276"/>
              <a:ext cx="2842981" cy="769441"/>
            </a:xfrm>
            <a:prstGeom prst="rect">
              <a:avLst/>
            </a:prstGeom>
            <a:noFill/>
            <a:ln w="9525">
              <a:noFill/>
              <a:miter lim="800000"/>
              <a:headEnd/>
              <a:tailEnd/>
            </a:ln>
          </p:spPr>
          <p:txBody>
            <a:bodyPr wrap="square">
              <a:spAutoFit/>
            </a:bodyPr>
            <a:lstStyle/>
            <a:p>
              <a:pPr algn="ctr"/>
              <a:r>
                <a:rPr lang="en-US" sz="2200" b="1" dirty="0">
                  <a:latin typeface="+mj-lt"/>
                  <a:ea typeface="Verdana" pitchFamily="34" charset="0"/>
                  <a:cs typeface="Helvetica Neue"/>
                </a:rPr>
                <a:t>Environmental</a:t>
              </a:r>
            </a:p>
            <a:p>
              <a:pPr algn="ctr"/>
              <a:r>
                <a:rPr lang="en-US" sz="2200" b="1" dirty="0">
                  <a:latin typeface="+mj-lt"/>
                  <a:ea typeface="Verdana" pitchFamily="34" charset="0"/>
                  <a:cs typeface="Helvetica Neue"/>
                </a:rPr>
                <a:t>sensors</a:t>
              </a:r>
            </a:p>
          </p:txBody>
        </p:sp>
      </p:grpSp>
      <p:grpSp>
        <p:nvGrpSpPr>
          <p:cNvPr id="40" name="Group 39">
            <a:extLst>
              <a:ext uri="{FF2B5EF4-FFF2-40B4-BE49-F238E27FC236}">
                <a16:creationId xmlns:a16="http://schemas.microsoft.com/office/drawing/2014/main" id="{928D5005-3437-0B40-BA3F-393C11FDEB70}"/>
              </a:ext>
            </a:extLst>
          </p:cNvPr>
          <p:cNvGrpSpPr/>
          <p:nvPr/>
        </p:nvGrpSpPr>
        <p:grpSpPr>
          <a:xfrm>
            <a:off x="5088384" y="1822467"/>
            <a:ext cx="3238373" cy="5489345"/>
            <a:chOff x="4670425" y="1221759"/>
            <a:chExt cx="1752600" cy="1733550"/>
          </a:xfrm>
        </p:grpSpPr>
        <p:sp>
          <p:nvSpPr>
            <p:cNvPr id="41" name="Rounded Rectangle 7">
              <a:extLst>
                <a:ext uri="{FF2B5EF4-FFF2-40B4-BE49-F238E27FC236}">
                  <a16:creationId xmlns:a16="http://schemas.microsoft.com/office/drawing/2014/main" id="{7D0099E5-96A8-254A-AC2F-00B96CA51104}"/>
                </a:ext>
              </a:extLst>
            </p:cNvPr>
            <p:cNvSpPr/>
            <p:nvPr/>
          </p:nvSpPr>
          <p:spPr>
            <a:xfrm>
              <a:off x="4670425" y="1221759"/>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42" name="TextBox 37">
              <a:extLst>
                <a:ext uri="{FF2B5EF4-FFF2-40B4-BE49-F238E27FC236}">
                  <a16:creationId xmlns:a16="http://schemas.microsoft.com/office/drawing/2014/main" id="{948670F9-4ACD-B541-BA5C-4A5DD4A86D16}"/>
                </a:ext>
              </a:extLst>
            </p:cNvPr>
            <p:cNvSpPr txBox="1">
              <a:spLocks noChangeArrowheads="1"/>
            </p:cNvSpPr>
            <p:nvPr/>
          </p:nvSpPr>
          <p:spPr bwMode="auto">
            <a:xfrm>
              <a:off x="4768850" y="2739324"/>
              <a:ext cx="1555750" cy="145795"/>
            </a:xfrm>
            <a:prstGeom prst="rect">
              <a:avLst/>
            </a:prstGeom>
            <a:noFill/>
            <a:ln w="9525">
              <a:noFill/>
              <a:miter lim="800000"/>
              <a:headEnd/>
              <a:tailEnd/>
            </a:ln>
          </p:spPr>
          <p:txBody>
            <a:bodyPr>
              <a:spAutoFit/>
            </a:bodyPr>
            <a:lstStyle/>
            <a:p>
              <a:pPr algn="ctr"/>
              <a:r>
                <a:rPr lang="en-US" sz="2400" b="1" dirty="0">
                  <a:latin typeface="+mj-lt"/>
                  <a:ea typeface="Verdana" pitchFamily="34" charset="0"/>
                  <a:cs typeface="Helvetica Neue"/>
                </a:rPr>
                <a:t>LVM</a:t>
              </a:r>
            </a:p>
          </p:txBody>
        </p:sp>
      </p:grpSp>
      <p:grpSp>
        <p:nvGrpSpPr>
          <p:cNvPr id="43" name="Group 42">
            <a:extLst>
              <a:ext uri="{FF2B5EF4-FFF2-40B4-BE49-F238E27FC236}">
                <a16:creationId xmlns:a16="http://schemas.microsoft.com/office/drawing/2014/main" id="{753690B6-CCFF-5643-81D4-B74B6E5FE5E4}"/>
              </a:ext>
            </a:extLst>
          </p:cNvPr>
          <p:cNvGrpSpPr/>
          <p:nvPr/>
        </p:nvGrpSpPr>
        <p:grpSpPr>
          <a:xfrm>
            <a:off x="9537630" y="4868636"/>
            <a:ext cx="1313211" cy="1837054"/>
            <a:chOff x="9537630" y="4868636"/>
            <a:chExt cx="1313211" cy="1837054"/>
          </a:xfrm>
        </p:grpSpPr>
        <p:pic>
          <p:nvPicPr>
            <p:cNvPr id="44" name="Picture 43">
              <a:extLst>
                <a:ext uri="{FF2B5EF4-FFF2-40B4-BE49-F238E27FC236}">
                  <a16:creationId xmlns:a16="http://schemas.microsoft.com/office/drawing/2014/main" id="{4C65705B-F4D3-014B-AD88-088BBD662B5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69993" y="4868636"/>
              <a:ext cx="937557" cy="989645"/>
            </a:xfrm>
            <a:prstGeom prst="rect">
              <a:avLst/>
            </a:prstGeom>
          </p:spPr>
        </p:pic>
        <p:sp>
          <p:nvSpPr>
            <p:cNvPr id="45" name="TextBox 44">
              <a:extLst>
                <a:ext uri="{FF2B5EF4-FFF2-40B4-BE49-F238E27FC236}">
                  <a16:creationId xmlns:a16="http://schemas.microsoft.com/office/drawing/2014/main" id="{EF6A4345-52CB-AC48-9CA3-3D6495374632}"/>
                </a:ext>
              </a:extLst>
            </p:cNvPr>
            <p:cNvSpPr txBox="1"/>
            <p:nvPr/>
          </p:nvSpPr>
          <p:spPr>
            <a:xfrm>
              <a:off x="9537630" y="5899354"/>
              <a:ext cx="1313211" cy="806336"/>
            </a:xfrm>
            <a:prstGeom prst="rect">
              <a:avLst/>
            </a:prstGeom>
            <a:noFill/>
          </p:spPr>
          <p:txBody>
            <a:bodyPr wrap="square" lIns="0" tIns="0" rIns="0" bIns="0" rtlCol="0" anchor="t">
              <a:noAutofit/>
            </a:bodyPr>
            <a:lstStyle/>
            <a:p>
              <a:pPr algn="ctr"/>
              <a:r>
                <a:rPr lang="en-US" sz="2000" b="1" spc="-50" dirty="0"/>
                <a:t>Amazon </a:t>
              </a:r>
              <a:br>
                <a:rPr lang="en-US" sz="2000" b="1" spc="-50" dirty="0"/>
              </a:br>
              <a:r>
                <a:rPr lang="en-US" sz="2000" b="1" spc="-50" dirty="0"/>
                <a:t>Kinesis Data</a:t>
              </a:r>
              <a:br>
                <a:rPr lang="en-US" sz="2000" b="1" spc="-50" dirty="0"/>
              </a:br>
              <a:r>
                <a:rPr lang="en-US" sz="2000" b="1" spc="-50" dirty="0"/>
                <a:t>Firehose</a:t>
              </a:r>
            </a:p>
          </p:txBody>
        </p:sp>
      </p:grpSp>
      <p:pic>
        <p:nvPicPr>
          <p:cNvPr id="46" name="Picture 45">
            <a:extLst>
              <a:ext uri="{FF2B5EF4-FFF2-40B4-BE49-F238E27FC236}">
                <a16:creationId xmlns:a16="http://schemas.microsoft.com/office/drawing/2014/main" id="{B50BEEFC-66C8-7A49-90C0-CA5714163EC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337077" y="4843023"/>
            <a:ext cx="954572" cy="1145486"/>
          </a:xfrm>
          <a:prstGeom prst="rect">
            <a:avLst/>
          </a:prstGeom>
        </p:spPr>
      </p:pic>
      <p:sp>
        <p:nvSpPr>
          <p:cNvPr id="47" name="TextBox 46">
            <a:extLst>
              <a:ext uri="{FF2B5EF4-FFF2-40B4-BE49-F238E27FC236}">
                <a16:creationId xmlns:a16="http://schemas.microsoft.com/office/drawing/2014/main" id="{0FEC2C7E-2335-D44C-B618-4857AE5F6175}"/>
              </a:ext>
            </a:extLst>
          </p:cNvPr>
          <p:cNvSpPr txBox="1"/>
          <p:nvPr/>
        </p:nvSpPr>
        <p:spPr>
          <a:xfrm>
            <a:off x="10989275" y="6116528"/>
            <a:ext cx="1595316" cy="632372"/>
          </a:xfrm>
          <a:prstGeom prst="rect">
            <a:avLst/>
          </a:prstGeom>
          <a:noFill/>
        </p:spPr>
        <p:txBody>
          <a:bodyPr wrap="square" lIns="0" tIns="0" rIns="0" bIns="0" rtlCol="0" anchor="t">
            <a:noAutofit/>
          </a:bodyPr>
          <a:lstStyle/>
          <a:p>
            <a:pPr algn="ctr"/>
            <a:r>
              <a:rPr lang="en-US" sz="2000" b="1" dirty="0"/>
              <a:t>Amazon</a:t>
            </a:r>
            <a:br>
              <a:rPr lang="en-US" sz="2000" b="1" dirty="0"/>
            </a:br>
            <a:r>
              <a:rPr lang="en-US" sz="2000" b="1" dirty="0"/>
              <a:t>S3</a:t>
            </a:r>
          </a:p>
        </p:txBody>
      </p:sp>
      <p:grpSp>
        <p:nvGrpSpPr>
          <p:cNvPr id="48" name="Group 47">
            <a:extLst>
              <a:ext uri="{FF2B5EF4-FFF2-40B4-BE49-F238E27FC236}">
                <a16:creationId xmlns:a16="http://schemas.microsoft.com/office/drawing/2014/main" id="{F6FC793C-064E-E84D-850E-7BAEE83D0859}"/>
              </a:ext>
            </a:extLst>
          </p:cNvPr>
          <p:cNvGrpSpPr/>
          <p:nvPr/>
        </p:nvGrpSpPr>
        <p:grpSpPr>
          <a:xfrm>
            <a:off x="9630255" y="2406557"/>
            <a:ext cx="1015785" cy="1642612"/>
            <a:chOff x="9730879" y="2837825"/>
            <a:chExt cx="1015785" cy="1642612"/>
          </a:xfrm>
        </p:grpSpPr>
        <p:pic>
          <p:nvPicPr>
            <p:cNvPr id="49" name="Picture 48">
              <a:extLst>
                <a:ext uri="{FF2B5EF4-FFF2-40B4-BE49-F238E27FC236}">
                  <a16:creationId xmlns:a16="http://schemas.microsoft.com/office/drawing/2014/main" id="{DBCF4AFD-794D-E242-8BE6-3522FAF7AF9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730879" y="2837825"/>
              <a:ext cx="1015785" cy="1218942"/>
            </a:xfrm>
            <a:prstGeom prst="rect">
              <a:avLst/>
            </a:prstGeom>
          </p:spPr>
        </p:pic>
        <p:sp>
          <p:nvSpPr>
            <p:cNvPr id="50" name="TextBox 49">
              <a:extLst>
                <a:ext uri="{FF2B5EF4-FFF2-40B4-BE49-F238E27FC236}">
                  <a16:creationId xmlns:a16="http://schemas.microsoft.com/office/drawing/2014/main" id="{D2509D14-5022-4949-806D-BDBA3D80391D}"/>
                </a:ext>
              </a:extLst>
            </p:cNvPr>
            <p:cNvSpPr txBox="1"/>
            <p:nvPr/>
          </p:nvSpPr>
          <p:spPr>
            <a:xfrm>
              <a:off x="9761485" y="4064052"/>
              <a:ext cx="954572" cy="416385"/>
            </a:xfrm>
            <a:prstGeom prst="rect">
              <a:avLst/>
            </a:prstGeom>
            <a:noFill/>
          </p:spPr>
          <p:txBody>
            <a:bodyPr wrap="square" lIns="0" tIns="0" rIns="0" bIns="0" rtlCol="0" anchor="t">
              <a:noAutofit/>
            </a:bodyPr>
            <a:lstStyle/>
            <a:p>
              <a:pPr algn="ctr"/>
              <a:r>
                <a:rPr lang="en-US" sz="2000" dirty="0"/>
                <a:t>AWS IoT</a:t>
              </a:r>
            </a:p>
          </p:txBody>
        </p:sp>
      </p:grpSp>
      <p:pic>
        <p:nvPicPr>
          <p:cNvPr id="51" name="Picture 50">
            <a:extLst>
              <a:ext uri="{FF2B5EF4-FFF2-40B4-BE49-F238E27FC236}">
                <a16:creationId xmlns:a16="http://schemas.microsoft.com/office/drawing/2014/main" id="{8015D899-F125-004E-A289-1548B9F36BB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2714905" y="4852194"/>
            <a:ext cx="937557" cy="1235871"/>
          </a:xfrm>
          <a:prstGeom prst="rect">
            <a:avLst/>
          </a:prstGeom>
        </p:spPr>
      </p:pic>
      <p:sp>
        <p:nvSpPr>
          <p:cNvPr id="52" name="TextBox 51">
            <a:extLst>
              <a:ext uri="{FF2B5EF4-FFF2-40B4-BE49-F238E27FC236}">
                <a16:creationId xmlns:a16="http://schemas.microsoft.com/office/drawing/2014/main" id="{CFF92CF4-B313-574D-9E7F-43FF9448D188}"/>
              </a:ext>
            </a:extLst>
          </p:cNvPr>
          <p:cNvSpPr txBox="1"/>
          <p:nvPr/>
        </p:nvSpPr>
        <p:spPr>
          <a:xfrm>
            <a:off x="12538411" y="6201040"/>
            <a:ext cx="1223841" cy="321141"/>
          </a:xfrm>
          <a:prstGeom prst="rect">
            <a:avLst/>
          </a:prstGeom>
          <a:noFill/>
        </p:spPr>
        <p:txBody>
          <a:bodyPr wrap="square" lIns="0" tIns="0" rIns="0" bIns="0" rtlCol="0">
            <a:noAutofit/>
          </a:bodyPr>
          <a:lstStyle/>
          <a:p>
            <a:pPr algn="ctr"/>
            <a:r>
              <a:rPr lang="en-US" sz="2000" b="1" dirty="0"/>
              <a:t>GIS</a:t>
            </a:r>
            <a:r>
              <a:rPr lang="en-US" sz="2000" dirty="0"/>
              <a:t>, …</a:t>
            </a:r>
          </a:p>
        </p:txBody>
      </p:sp>
      <p:cxnSp>
        <p:nvCxnSpPr>
          <p:cNvPr id="53" name="Connector: Elbow 103">
            <a:extLst>
              <a:ext uri="{FF2B5EF4-FFF2-40B4-BE49-F238E27FC236}">
                <a16:creationId xmlns:a16="http://schemas.microsoft.com/office/drawing/2014/main" id="{DE7524F0-EE4B-9F49-B80E-827D762B0312}"/>
              </a:ext>
            </a:extLst>
          </p:cNvPr>
          <p:cNvCxnSpPr>
            <a:stCxn id="70" idx="2"/>
            <a:endCxn id="44" idx="1"/>
          </p:cNvCxnSpPr>
          <p:nvPr/>
        </p:nvCxnSpPr>
        <p:spPr>
          <a:xfrm rot="16200000" flipH="1">
            <a:off x="8185326" y="3778791"/>
            <a:ext cx="770881" cy="2398453"/>
          </a:xfrm>
          <a:prstGeom prst="bentConnector2">
            <a:avLst/>
          </a:prstGeom>
          <a:ln>
            <a:headEnd type="none"/>
            <a:tailEnd type="triangle"/>
          </a:ln>
        </p:spPr>
        <p:style>
          <a:lnRef idx="1">
            <a:schemeClr val="accent2"/>
          </a:lnRef>
          <a:fillRef idx="0">
            <a:schemeClr val="accent2"/>
          </a:fillRef>
          <a:effectRef idx="0">
            <a:schemeClr val="accent2"/>
          </a:effectRef>
          <a:fontRef idx="minor">
            <a:schemeClr val="tx1"/>
          </a:fontRef>
        </p:style>
      </p:cxnSp>
      <p:sp>
        <p:nvSpPr>
          <p:cNvPr id="54" name="TextBox 53">
            <a:extLst>
              <a:ext uri="{FF2B5EF4-FFF2-40B4-BE49-F238E27FC236}">
                <a16:creationId xmlns:a16="http://schemas.microsoft.com/office/drawing/2014/main" id="{BF9551CE-6278-514A-A63D-EDEA5CE40262}"/>
              </a:ext>
            </a:extLst>
          </p:cNvPr>
          <p:cNvSpPr txBox="1"/>
          <p:nvPr/>
        </p:nvSpPr>
        <p:spPr>
          <a:xfrm>
            <a:off x="8243417" y="2050817"/>
            <a:ext cx="1866573" cy="794064"/>
          </a:xfrm>
          <a:prstGeom prst="rect">
            <a:avLst/>
          </a:prstGeom>
          <a:noFill/>
        </p:spPr>
        <p:txBody>
          <a:bodyPr wrap="square" lIns="182880" tIns="146304" rIns="182880" bIns="146304" rtlCol="0">
            <a:spAutoFit/>
          </a:bodyPr>
          <a:lstStyle/>
          <a:p>
            <a:pPr>
              <a:lnSpc>
                <a:spcPct val="90000"/>
              </a:lnSpc>
              <a:spcAft>
                <a:spcPts val="1800"/>
              </a:spcAft>
            </a:pPr>
            <a:r>
              <a:rPr lang="en-US" sz="1800" dirty="0">
                <a:solidFill>
                  <a:schemeClr val="accent5"/>
                </a:solidFill>
              </a:rPr>
              <a:t>2. Real-time </a:t>
            </a:r>
            <a:br>
              <a:rPr lang="en-US" sz="1800" dirty="0">
                <a:solidFill>
                  <a:schemeClr val="accent5"/>
                </a:solidFill>
              </a:rPr>
            </a:br>
            <a:r>
              <a:rPr lang="en-US" sz="1800" dirty="0">
                <a:solidFill>
                  <a:schemeClr val="accent5"/>
                </a:solidFill>
              </a:rPr>
              <a:t>alert! [MQTT]</a:t>
            </a:r>
          </a:p>
        </p:txBody>
      </p:sp>
      <p:grpSp>
        <p:nvGrpSpPr>
          <p:cNvPr id="55" name="Group 54">
            <a:extLst>
              <a:ext uri="{FF2B5EF4-FFF2-40B4-BE49-F238E27FC236}">
                <a16:creationId xmlns:a16="http://schemas.microsoft.com/office/drawing/2014/main" id="{9D7EB0FB-6DDA-9644-B7C3-212397F9917F}"/>
              </a:ext>
            </a:extLst>
          </p:cNvPr>
          <p:cNvGrpSpPr/>
          <p:nvPr/>
        </p:nvGrpSpPr>
        <p:grpSpPr>
          <a:xfrm>
            <a:off x="12330083" y="2306252"/>
            <a:ext cx="1583624" cy="1423287"/>
            <a:chOff x="12344026" y="2756507"/>
            <a:chExt cx="1583624" cy="1423287"/>
          </a:xfrm>
        </p:grpSpPr>
        <p:pic>
          <p:nvPicPr>
            <p:cNvPr id="56" name="Picture 55">
              <a:extLst>
                <a:ext uri="{FF2B5EF4-FFF2-40B4-BE49-F238E27FC236}">
                  <a16:creationId xmlns:a16="http://schemas.microsoft.com/office/drawing/2014/main" id="{0E5DEC95-D390-914B-9463-A71C30C9AC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2458533" y="2756507"/>
              <a:ext cx="1377534" cy="1423287"/>
            </a:xfrm>
            <a:prstGeom prst="rect">
              <a:avLst/>
            </a:prstGeom>
          </p:spPr>
        </p:pic>
        <p:sp>
          <p:nvSpPr>
            <p:cNvPr id="57" name="TextBox 56">
              <a:extLst>
                <a:ext uri="{FF2B5EF4-FFF2-40B4-BE49-F238E27FC236}">
                  <a16:creationId xmlns:a16="http://schemas.microsoft.com/office/drawing/2014/main" id="{C573976F-8F86-C34E-AFAB-FEEA9EC566F4}"/>
                </a:ext>
              </a:extLst>
            </p:cNvPr>
            <p:cNvSpPr txBox="1"/>
            <p:nvPr/>
          </p:nvSpPr>
          <p:spPr>
            <a:xfrm>
              <a:off x="12344026" y="2905571"/>
              <a:ext cx="1583624" cy="849463"/>
            </a:xfrm>
            <a:prstGeom prst="rect">
              <a:avLst/>
            </a:prstGeom>
            <a:noFill/>
          </p:spPr>
          <p:txBody>
            <a:bodyPr wrap="square" lIns="182880" tIns="146304" rIns="182880" bIns="146304" rtlCol="0">
              <a:spAutoFit/>
            </a:bodyPr>
            <a:lstStyle/>
            <a:p>
              <a:pPr algn="ctr">
                <a:lnSpc>
                  <a:spcPct val="90000"/>
                </a:lnSpc>
                <a:spcAft>
                  <a:spcPts val="1800"/>
                </a:spcAft>
              </a:pPr>
              <a:r>
                <a:rPr lang="en-US" sz="2000" b="1" dirty="0">
                  <a:solidFill>
                    <a:schemeClr val="bg1"/>
                  </a:solidFill>
                </a:rPr>
                <a:t>ML</a:t>
              </a:r>
              <a:br>
                <a:rPr lang="en-US" sz="2000" b="1" dirty="0">
                  <a:solidFill>
                    <a:schemeClr val="bg1"/>
                  </a:solidFill>
                </a:rPr>
              </a:br>
              <a:r>
                <a:rPr lang="en-US" sz="2000" b="1" dirty="0">
                  <a:solidFill>
                    <a:schemeClr val="bg1"/>
                  </a:solidFill>
                </a:rPr>
                <a:t>platform</a:t>
              </a:r>
            </a:p>
          </p:txBody>
        </p:sp>
      </p:grpSp>
      <p:grpSp>
        <p:nvGrpSpPr>
          <p:cNvPr id="58" name="Group 57">
            <a:extLst>
              <a:ext uri="{FF2B5EF4-FFF2-40B4-BE49-F238E27FC236}">
                <a16:creationId xmlns:a16="http://schemas.microsoft.com/office/drawing/2014/main" id="{F1F08237-F5FE-9743-AE65-B4AA3B54268F}"/>
              </a:ext>
            </a:extLst>
          </p:cNvPr>
          <p:cNvGrpSpPr/>
          <p:nvPr/>
        </p:nvGrpSpPr>
        <p:grpSpPr>
          <a:xfrm>
            <a:off x="11775681" y="268468"/>
            <a:ext cx="1405693" cy="1423287"/>
            <a:chOff x="12466757" y="871134"/>
            <a:chExt cx="1405693" cy="1423287"/>
          </a:xfrm>
        </p:grpSpPr>
        <p:pic>
          <p:nvPicPr>
            <p:cNvPr id="59" name="Picture 58">
              <a:extLst>
                <a:ext uri="{FF2B5EF4-FFF2-40B4-BE49-F238E27FC236}">
                  <a16:creationId xmlns:a16="http://schemas.microsoft.com/office/drawing/2014/main" id="{3DECC639-182F-834C-A42C-3EA2E6B0744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2494916" y="871134"/>
              <a:ext cx="1377534" cy="1423287"/>
            </a:xfrm>
            <a:prstGeom prst="rect">
              <a:avLst/>
            </a:prstGeom>
          </p:spPr>
        </p:pic>
        <p:sp>
          <p:nvSpPr>
            <p:cNvPr id="60" name="TextBox 59">
              <a:extLst>
                <a:ext uri="{FF2B5EF4-FFF2-40B4-BE49-F238E27FC236}">
                  <a16:creationId xmlns:a16="http://schemas.microsoft.com/office/drawing/2014/main" id="{9E92E97A-0B4F-424A-B459-093E5A968965}"/>
                </a:ext>
              </a:extLst>
            </p:cNvPr>
            <p:cNvSpPr txBox="1"/>
            <p:nvPr/>
          </p:nvSpPr>
          <p:spPr>
            <a:xfrm>
              <a:off x="12466757" y="876185"/>
              <a:ext cx="1377534" cy="1403461"/>
            </a:xfrm>
            <a:prstGeom prst="rect">
              <a:avLst/>
            </a:prstGeom>
            <a:noFill/>
          </p:spPr>
          <p:txBody>
            <a:bodyPr wrap="square" lIns="182880" tIns="146304" rIns="182880" bIns="146304" rtlCol="0">
              <a:spAutoFit/>
            </a:bodyPr>
            <a:lstStyle/>
            <a:p>
              <a:pPr algn="ctr">
                <a:lnSpc>
                  <a:spcPct val="90000"/>
                </a:lnSpc>
                <a:spcAft>
                  <a:spcPts val="1800"/>
                </a:spcAft>
              </a:pPr>
              <a:r>
                <a:rPr lang="en-US" sz="2000" b="1" dirty="0">
                  <a:solidFill>
                    <a:schemeClr val="bg1"/>
                  </a:solidFill>
                </a:rPr>
                <a:t>External systems</a:t>
              </a:r>
              <a:br>
                <a:rPr lang="en-US" sz="2000" b="1" dirty="0">
                  <a:solidFill>
                    <a:schemeClr val="bg1"/>
                  </a:solidFill>
                </a:rPr>
              </a:br>
              <a:r>
                <a:rPr lang="en-US" sz="2000" dirty="0">
                  <a:solidFill>
                    <a:schemeClr val="bg1"/>
                  </a:solidFill>
                </a:rPr>
                <a:t>(SCADA, OMS…)</a:t>
              </a:r>
            </a:p>
          </p:txBody>
        </p:sp>
      </p:grpSp>
      <p:sp>
        <p:nvSpPr>
          <p:cNvPr id="61" name="TextBox 60">
            <a:extLst>
              <a:ext uri="{FF2B5EF4-FFF2-40B4-BE49-F238E27FC236}">
                <a16:creationId xmlns:a16="http://schemas.microsoft.com/office/drawing/2014/main" id="{C67E4B9F-2399-4646-9DB4-850E10DA359F}"/>
              </a:ext>
            </a:extLst>
          </p:cNvPr>
          <p:cNvSpPr txBox="1"/>
          <p:nvPr/>
        </p:nvSpPr>
        <p:spPr>
          <a:xfrm>
            <a:off x="7261642" y="5309148"/>
            <a:ext cx="2489912" cy="544765"/>
          </a:xfrm>
          <a:prstGeom prst="rect">
            <a:avLst/>
          </a:prstGeom>
          <a:noFill/>
        </p:spPr>
        <p:txBody>
          <a:bodyPr wrap="none" lIns="182880" tIns="146304" rIns="182880" bIns="146304" rtlCol="0">
            <a:spAutoFit/>
          </a:bodyPr>
          <a:lstStyle/>
          <a:p>
            <a:pPr>
              <a:lnSpc>
                <a:spcPct val="90000"/>
              </a:lnSpc>
              <a:spcAft>
                <a:spcPts val="1800"/>
              </a:spcAft>
            </a:pPr>
            <a:r>
              <a:rPr lang="en-US" sz="1800" dirty="0">
                <a:solidFill>
                  <a:schemeClr val="accent2"/>
                </a:solidFill>
              </a:rPr>
              <a:t>1. Sensor data [HTTPS]</a:t>
            </a:r>
          </a:p>
        </p:txBody>
      </p:sp>
      <p:cxnSp>
        <p:nvCxnSpPr>
          <p:cNvPr id="62" name="Connector: Elbow 113">
            <a:extLst>
              <a:ext uri="{FF2B5EF4-FFF2-40B4-BE49-F238E27FC236}">
                <a16:creationId xmlns:a16="http://schemas.microsoft.com/office/drawing/2014/main" id="{81A9C711-CC81-174D-9827-7226505FA865}"/>
              </a:ext>
            </a:extLst>
          </p:cNvPr>
          <p:cNvCxnSpPr>
            <a:stCxn id="44" idx="3"/>
            <a:endCxn id="46" idx="1"/>
          </p:cNvCxnSpPr>
          <p:nvPr/>
        </p:nvCxnSpPr>
        <p:spPr>
          <a:xfrm>
            <a:off x="10707550" y="5363459"/>
            <a:ext cx="629527" cy="5230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115">
            <a:extLst>
              <a:ext uri="{FF2B5EF4-FFF2-40B4-BE49-F238E27FC236}">
                <a16:creationId xmlns:a16="http://schemas.microsoft.com/office/drawing/2014/main" id="{119B76A4-14B9-8F4C-80C6-ABCD8AEED306}"/>
              </a:ext>
            </a:extLst>
          </p:cNvPr>
          <p:cNvCxnSpPr>
            <a:cxnSpLocks/>
            <a:stCxn id="46" idx="0"/>
            <a:endCxn id="56" idx="2"/>
          </p:cNvCxnSpPr>
          <p:nvPr/>
        </p:nvCxnSpPr>
        <p:spPr>
          <a:xfrm rot="5400000" flipH="1" flipV="1">
            <a:off x="11917118" y="3626784"/>
            <a:ext cx="1113484" cy="1318994"/>
          </a:xfrm>
          <a:prstGeom prst="bentConnector3">
            <a:avLst>
              <a:gd name="adj1" fmla="val 50000"/>
            </a:avLst>
          </a:prstGeom>
          <a:ln>
            <a:headEnd type="none"/>
            <a:tailEnd type="triangle"/>
          </a:ln>
        </p:spPr>
        <p:style>
          <a:lnRef idx="1">
            <a:schemeClr val="accent2"/>
          </a:lnRef>
          <a:fillRef idx="0">
            <a:schemeClr val="accent2"/>
          </a:fillRef>
          <a:effectRef idx="0">
            <a:schemeClr val="accent2"/>
          </a:effectRef>
          <a:fontRef idx="minor">
            <a:schemeClr val="tx1"/>
          </a:fontRef>
        </p:style>
      </p:cxnSp>
      <p:cxnSp>
        <p:nvCxnSpPr>
          <p:cNvPr id="64" name="Connector: Elbow 119">
            <a:extLst>
              <a:ext uri="{FF2B5EF4-FFF2-40B4-BE49-F238E27FC236}">
                <a16:creationId xmlns:a16="http://schemas.microsoft.com/office/drawing/2014/main" id="{E1C95728-460A-A34E-9622-B175CAE8D3A4}"/>
              </a:ext>
            </a:extLst>
          </p:cNvPr>
          <p:cNvCxnSpPr>
            <a:cxnSpLocks/>
            <a:stCxn id="57" idx="1"/>
            <a:endCxn id="49" idx="3"/>
          </p:cNvCxnSpPr>
          <p:nvPr/>
        </p:nvCxnSpPr>
        <p:spPr>
          <a:xfrm rot="10800000" flipV="1">
            <a:off x="10646041" y="2880048"/>
            <a:ext cx="1684043" cy="135980"/>
          </a:xfrm>
          <a:prstGeom prst="bentConnector3">
            <a:avLst/>
          </a:prstGeom>
          <a:ln>
            <a:headEnd type="none"/>
            <a:tailEnd type="triangle"/>
          </a:ln>
        </p:spPr>
        <p:style>
          <a:lnRef idx="1">
            <a:schemeClr val="accent2"/>
          </a:lnRef>
          <a:fillRef idx="0">
            <a:schemeClr val="accent2"/>
          </a:fillRef>
          <a:effectRef idx="0">
            <a:schemeClr val="accent2"/>
          </a:effectRef>
          <a:fontRef idx="minor">
            <a:schemeClr val="tx1"/>
          </a:fontRef>
        </p:style>
      </p:cxnSp>
      <p:sp>
        <p:nvSpPr>
          <p:cNvPr id="65" name="TextBox 64">
            <a:extLst>
              <a:ext uri="{FF2B5EF4-FFF2-40B4-BE49-F238E27FC236}">
                <a16:creationId xmlns:a16="http://schemas.microsoft.com/office/drawing/2014/main" id="{63E983D8-284D-DB4D-90F3-D7726C7D1451}"/>
              </a:ext>
            </a:extLst>
          </p:cNvPr>
          <p:cNvSpPr txBox="1"/>
          <p:nvPr/>
        </p:nvSpPr>
        <p:spPr>
          <a:xfrm>
            <a:off x="10964360" y="2933271"/>
            <a:ext cx="1646702" cy="794064"/>
          </a:xfrm>
          <a:prstGeom prst="rect">
            <a:avLst/>
          </a:prstGeom>
          <a:noFill/>
        </p:spPr>
        <p:txBody>
          <a:bodyPr wrap="square" lIns="182880" tIns="146304" rIns="182880" bIns="146304" rtlCol="0">
            <a:spAutoFit/>
          </a:bodyPr>
          <a:lstStyle/>
          <a:p>
            <a:pPr>
              <a:lnSpc>
                <a:spcPct val="90000"/>
              </a:lnSpc>
              <a:spcAft>
                <a:spcPts val="1800"/>
              </a:spcAft>
            </a:pPr>
            <a:r>
              <a:rPr lang="en-US" sz="1800" dirty="0">
                <a:solidFill>
                  <a:schemeClr val="accent2"/>
                </a:solidFill>
              </a:rPr>
              <a:t>4. Lambda ML model</a:t>
            </a:r>
          </a:p>
        </p:txBody>
      </p:sp>
      <p:cxnSp>
        <p:nvCxnSpPr>
          <p:cNvPr id="66" name="Connector: Elbow 145">
            <a:extLst>
              <a:ext uri="{FF2B5EF4-FFF2-40B4-BE49-F238E27FC236}">
                <a16:creationId xmlns:a16="http://schemas.microsoft.com/office/drawing/2014/main" id="{ACC98A34-B240-4547-AE38-5AAD35FA0536}"/>
              </a:ext>
            </a:extLst>
          </p:cNvPr>
          <p:cNvCxnSpPr>
            <a:stCxn id="49" idx="1"/>
            <a:endCxn id="70" idx="3"/>
          </p:cNvCxnSpPr>
          <p:nvPr/>
        </p:nvCxnSpPr>
        <p:spPr>
          <a:xfrm rot="10800000" flipV="1">
            <a:off x="7870839" y="3016028"/>
            <a:ext cx="1759417" cy="974456"/>
          </a:xfrm>
          <a:prstGeom prst="bentConnector3">
            <a:avLst/>
          </a:prstGeom>
          <a:ln>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279E359C-1E7A-FE46-92C4-24BDBD0EFD32}"/>
              </a:ext>
            </a:extLst>
          </p:cNvPr>
          <p:cNvSpPr txBox="1"/>
          <p:nvPr/>
        </p:nvSpPr>
        <p:spPr>
          <a:xfrm>
            <a:off x="8285035" y="3981239"/>
            <a:ext cx="1343958" cy="794064"/>
          </a:xfrm>
          <a:prstGeom prst="rect">
            <a:avLst/>
          </a:prstGeom>
          <a:noFill/>
        </p:spPr>
        <p:txBody>
          <a:bodyPr wrap="none" lIns="182880" tIns="146304" rIns="182880" bIns="146304" rtlCol="0">
            <a:spAutoFit/>
          </a:bodyPr>
          <a:lstStyle/>
          <a:p>
            <a:pPr>
              <a:lnSpc>
                <a:spcPct val="90000"/>
              </a:lnSpc>
              <a:spcAft>
                <a:spcPts val="1800"/>
              </a:spcAft>
            </a:pPr>
            <a:r>
              <a:rPr lang="en-US" sz="1800" dirty="0">
                <a:solidFill>
                  <a:schemeClr val="accent2"/>
                </a:solidFill>
              </a:rPr>
              <a:t>5. Lambda</a:t>
            </a:r>
            <a:br>
              <a:rPr lang="en-US" sz="1800" dirty="0">
                <a:solidFill>
                  <a:schemeClr val="accent2"/>
                </a:solidFill>
              </a:rPr>
            </a:br>
            <a:r>
              <a:rPr lang="en-US" sz="1800" dirty="0">
                <a:solidFill>
                  <a:schemeClr val="accent2"/>
                </a:solidFill>
              </a:rPr>
              <a:t>functions</a:t>
            </a:r>
          </a:p>
        </p:txBody>
      </p:sp>
      <p:cxnSp>
        <p:nvCxnSpPr>
          <p:cNvPr id="68" name="Connector: Elbow 148">
            <a:extLst>
              <a:ext uri="{FF2B5EF4-FFF2-40B4-BE49-F238E27FC236}">
                <a16:creationId xmlns:a16="http://schemas.microsoft.com/office/drawing/2014/main" id="{0738A19C-DB78-884B-AE36-FDBB932CC740}"/>
              </a:ext>
            </a:extLst>
          </p:cNvPr>
          <p:cNvCxnSpPr>
            <a:cxnSpLocks/>
          </p:cNvCxnSpPr>
          <p:nvPr/>
        </p:nvCxnSpPr>
        <p:spPr>
          <a:xfrm rot="5400000" flipH="1" flipV="1">
            <a:off x="8079847" y="1975193"/>
            <a:ext cx="714930" cy="2283156"/>
          </a:xfrm>
          <a:prstGeom prst="bentConnector2">
            <a:avLst/>
          </a:prstGeom>
          <a:ln>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FB266F87-9205-7845-AD6A-BF78A9CB52AE}"/>
              </a:ext>
            </a:extLst>
          </p:cNvPr>
          <p:cNvGrpSpPr/>
          <p:nvPr/>
        </p:nvGrpSpPr>
        <p:grpSpPr>
          <a:xfrm>
            <a:off x="6646455" y="3388390"/>
            <a:ext cx="1379735" cy="1813966"/>
            <a:chOff x="6646455" y="3388390"/>
            <a:chExt cx="1379735" cy="1813966"/>
          </a:xfrm>
        </p:grpSpPr>
        <p:pic>
          <p:nvPicPr>
            <p:cNvPr id="70" name="Picture 69">
              <a:extLst>
                <a:ext uri="{FF2B5EF4-FFF2-40B4-BE49-F238E27FC236}">
                  <a16:creationId xmlns:a16="http://schemas.microsoft.com/office/drawing/2014/main" id="{6FCED056-D4B0-2D44-A484-A3A5D83D456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872242" y="3388390"/>
              <a:ext cx="998596" cy="1204188"/>
            </a:xfrm>
            <a:prstGeom prst="rect">
              <a:avLst/>
            </a:prstGeom>
          </p:spPr>
        </p:pic>
        <p:sp>
          <p:nvSpPr>
            <p:cNvPr id="71" name="TextBox 70">
              <a:extLst>
                <a:ext uri="{FF2B5EF4-FFF2-40B4-BE49-F238E27FC236}">
                  <a16:creationId xmlns:a16="http://schemas.microsoft.com/office/drawing/2014/main" id="{A99A2CDE-77F6-3744-88DE-FE6872B6A811}"/>
                </a:ext>
              </a:extLst>
            </p:cNvPr>
            <p:cNvSpPr txBox="1"/>
            <p:nvPr/>
          </p:nvSpPr>
          <p:spPr>
            <a:xfrm>
              <a:off x="6646455" y="4661575"/>
              <a:ext cx="1379735" cy="540781"/>
            </a:xfrm>
            <a:prstGeom prst="rect">
              <a:avLst/>
            </a:prstGeom>
            <a:solidFill>
              <a:schemeClr val="bg1"/>
            </a:solidFill>
          </p:spPr>
          <p:txBody>
            <a:bodyPr wrap="square" lIns="0" tIns="0" rIns="0" bIns="0" rtlCol="0" anchor="t">
              <a:noAutofit/>
            </a:bodyPr>
            <a:lstStyle/>
            <a:p>
              <a:pPr algn="ctr"/>
              <a:r>
                <a:rPr lang="en-US" sz="2000" dirty="0"/>
                <a:t>AWS </a:t>
              </a:r>
              <a:r>
                <a:rPr lang="en-US" sz="2000" dirty="0" err="1"/>
                <a:t>IoT</a:t>
              </a:r>
              <a:r>
                <a:rPr lang="en-US" sz="2000" dirty="0"/>
                <a:t> </a:t>
              </a:r>
              <a:r>
                <a:rPr lang="en-US" sz="2000" dirty="0" err="1"/>
                <a:t>Greengrass</a:t>
              </a:r>
              <a:endParaRPr lang="en-US" sz="2000" dirty="0"/>
            </a:p>
          </p:txBody>
        </p:sp>
      </p:grpSp>
      <p:cxnSp>
        <p:nvCxnSpPr>
          <p:cNvPr id="72" name="Connector: Elbow 150">
            <a:extLst>
              <a:ext uri="{FF2B5EF4-FFF2-40B4-BE49-F238E27FC236}">
                <a16:creationId xmlns:a16="http://schemas.microsoft.com/office/drawing/2014/main" id="{08C08886-CB86-0F4D-8183-BAA86109193E}"/>
              </a:ext>
            </a:extLst>
          </p:cNvPr>
          <p:cNvCxnSpPr>
            <a:stCxn id="49" idx="0"/>
            <a:endCxn id="60" idx="1"/>
          </p:cNvCxnSpPr>
          <p:nvPr/>
        </p:nvCxnSpPr>
        <p:spPr>
          <a:xfrm rot="5400000" flipH="1" flipV="1">
            <a:off x="10241261" y="872138"/>
            <a:ext cx="1431307" cy="1637533"/>
          </a:xfrm>
          <a:prstGeom prst="bentConnector2">
            <a:avLst/>
          </a:prstGeom>
          <a:ln>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2EFEA2BF-5A0E-9E4B-8E1F-0C2595AF1C0C}"/>
              </a:ext>
            </a:extLst>
          </p:cNvPr>
          <p:cNvSpPr txBox="1"/>
          <p:nvPr/>
        </p:nvSpPr>
        <p:spPr>
          <a:xfrm>
            <a:off x="8243417" y="211956"/>
            <a:ext cx="3636810" cy="794064"/>
          </a:xfrm>
          <a:prstGeom prst="rect">
            <a:avLst/>
          </a:prstGeom>
          <a:noFill/>
        </p:spPr>
        <p:txBody>
          <a:bodyPr wrap="square" lIns="182880" tIns="146304" rIns="182880" bIns="146304" rtlCol="0">
            <a:spAutoFit/>
          </a:bodyPr>
          <a:lstStyle/>
          <a:p>
            <a:pPr algn="r">
              <a:lnSpc>
                <a:spcPct val="90000"/>
              </a:lnSpc>
              <a:spcAft>
                <a:spcPts val="1800"/>
              </a:spcAft>
            </a:pPr>
            <a:r>
              <a:rPr lang="en-US" sz="1800" dirty="0">
                <a:solidFill>
                  <a:schemeClr val="accent5"/>
                </a:solidFill>
              </a:rPr>
              <a:t>3. Route alert to distribution management systems</a:t>
            </a:r>
          </a:p>
        </p:txBody>
      </p:sp>
      <p:cxnSp>
        <p:nvCxnSpPr>
          <p:cNvPr id="74" name="Straight Arrow Connector 73">
            <a:extLst>
              <a:ext uri="{FF2B5EF4-FFF2-40B4-BE49-F238E27FC236}">
                <a16:creationId xmlns:a16="http://schemas.microsoft.com/office/drawing/2014/main" id="{E4B0A480-9C41-2A46-ACE8-31A81A664E9C}"/>
              </a:ext>
            </a:extLst>
          </p:cNvPr>
          <p:cNvCxnSpPr/>
          <p:nvPr/>
        </p:nvCxnSpPr>
        <p:spPr>
          <a:xfrm flipH="1">
            <a:off x="4697652" y="4002879"/>
            <a:ext cx="138676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DB3E5ADD-56B3-AB46-96A3-1421A5A4990A}"/>
              </a:ext>
            </a:extLst>
          </p:cNvPr>
          <p:cNvGrpSpPr/>
          <p:nvPr/>
        </p:nvGrpSpPr>
        <p:grpSpPr>
          <a:xfrm>
            <a:off x="5066109" y="3513867"/>
            <a:ext cx="1639359" cy="2183775"/>
            <a:chOff x="5066109" y="3496614"/>
            <a:chExt cx="1639359" cy="2183775"/>
          </a:xfrm>
        </p:grpSpPr>
        <p:sp>
          <p:nvSpPr>
            <p:cNvPr id="76" name="TextBox 75">
              <a:extLst>
                <a:ext uri="{FF2B5EF4-FFF2-40B4-BE49-F238E27FC236}">
                  <a16:creationId xmlns:a16="http://schemas.microsoft.com/office/drawing/2014/main" id="{E1B63C9E-48AA-9748-B02F-9BEA489BF158}"/>
                </a:ext>
              </a:extLst>
            </p:cNvPr>
            <p:cNvSpPr txBox="1"/>
            <p:nvPr/>
          </p:nvSpPr>
          <p:spPr>
            <a:xfrm>
              <a:off x="5066109" y="4567791"/>
              <a:ext cx="1639359" cy="1112598"/>
            </a:xfrm>
            <a:prstGeom prst="rect">
              <a:avLst/>
            </a:prstGeom>
            <a:noFill/>
          </p:spPr>
          <p:txBody>
            <a:bodyPr wrap="square" lIns="0" tIns="0" rIns="0" bIns="0" rtlCol="0" anchor="t">
              <a:noAutofit/>
            </a:bodyPr>
            <a:lstStyle/>
            <a:p>
              <a:pPr algn="ctr"/>
              <a:r>
                <a:rPr lang="en-US" sz="2000" dirty="0"/>
                <a:t>IoT industrial gateway</a:t>
              </a:r>
              <a:endParaRPr lang="en-US" sz="4400" dirty="0"/>
            </a:p>
          </p:txBody>
        </p:sp>
        <p:sp>
          <p:nvSpPr>
            <p:cNvPr id="77" name="Rectangle: Rounded Corners 45">
              <a:extLst>
                <a:ext uri="{FF2B5EF4-FFF2-40B4-BE49-F238E27FC236}">
                  <a16:creationId xmlns:a16="http://schemas.microsoft.com/office/drawing/2014/main" id="{8D78A672-7796-AE49-839E-6E746440A806}"/>
                </a:ext>
              </a:extLst>
            </p:cNvPr>
            <p:cNvSpPr/>
            <p:nvPr/>
          </p:nvSpPr>
          <p:spPr bwMode="auto">
            <a:xfrm>
              <a:off x="5515087" y="3496614"/>
              <a:ext cx="773738" cy="948053"/>
            </a:xfrm>
            <a:prstGeom prst="roundRect">
              <a:avLst>
                <a:gd name="adj" fmla="val 4460"/>
              </a:avLst>
            </a:prstGeom>
            <a:solidFill>
              <a:schemeClr val="bg1">
                <a:lumMod val="50000"/>
              </a:schemeClr>
            </a:solidFill>
            <a:ln>
              <a:noFill/>
              <a:headEnd type="none" w="med" len="med"/>
              <a:tailEnd type="none" w="med" len="med"/>
            </a:ln>
            <a:effectLst>
              <a:outerShdw blurRad="50800" dist="25400" dir="5400000" algn="t" rotWithShape="0">
                <a:prstClr val="black"/>
              </a:outerShdw>
            </a:effectLst>
            <a:scene3d>
              <a:camera prst="orthographicFront"/>
              <a:lightRig rig="threePt" dir="t">
                <a:rot lat="0" lon="0" rev="0"/>
              </a:lightRig>
            </a:scene3d>
            <a:sp3d extrusionH="228600"/>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IIG</a:t>
              </a:r>
            </a:p>
          </p:txBody>
        </p:sp>
      </p:grpSp>
      <p:cxnSp>
        <p:nvCxnSpPr>
          <p:cNvPr id="78" name="Straight Arrow Connector 77">
            <a:extLst>
              <a:ext uri="{FF2B5EF4-FFF2-40B4-BE49-F238E27FC236}">
                <a16:creationId xmlns:a16="http://schemas.microsoft.com/office/drawing/2014/main" id="{7CACF574-3243-7648-B0B4-D52936A6CB4C}"/>
              </a:ext>
            </a:extLst>
          </p:cNvPr>
          <p:cNvCxnSpPr>
            <a:stCxn id="77" idx="3"/>
            <a:endCxn id="70" idx="1"/>
          </p:cNvCxnSpPr>
          <p:nvPr/>
        </p:nvCxnSpPr>
        <p:spPr>
          <a:xfrm>
            <a:off x="6288825" y="3987894"/>
            <a:ext cx="583417" cy="259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Freeform: Shape 166">
            <a:extLst>
              <a:ext uri="{FF2B5EF4-FFF2-40B4-BE49-F238E27FC236}">
                <a16:creationId xmlns:a16="http://schemas.microsoft.com/office/drawing/2014/main" id="{3C0D521E-991F-E543-BDE9-F09B9E3A1F0C}"/>
              </a:ext>
            </a:extLst>
          </p:cNvPr>
          <p:cNvSpPr/>
          <p:nvPr/>
        </p:nvSpPr>
        <p:spPr bwMode="auto">
          <a:xfrm>
            <a:off x="16200408" y="983411"/>
            <a:ext cx="1104837" cy="1052423"/>
          </a:xfrm>
          <a:custGeom>
            <a:avLst/>
            <a:gdLst>
              <a:gd name="connsiteX0" fmla="*/ 0 w 1104837"/>
              <a:gd name="connsiteY0" fmla="*/ 1052423 h 1052423"/>
              <a:gd name="connsiteX1" fmla="*/ 914400 w 1104837"/>
              <a:gd name="connsiteY1" fmla="*/ 0 h 1052423"/>
            </a:gdLst>
            <a:ahLst/>
            <a:cxnLst>
              <a:cxn ang="0">
                <a:pos x="connsiteX0" y="connsiteY0"/>
              </a:cxn>
              <a:cxn ang="0">
                <a:pos x="connsiteX1" y="connsiteY1"/>
              </a:cxn>
            </a:cxnLst>
            <a:rect l="l" t="t" r="r" b="b"/>
            <a:pathLst>
              <a:path w="1104837" h="1052423">
                <a:moveTo>
                  <a:pt x="0" y="1052423"/>
                </a:moveTo>
                <a:cubicBezTo>
                  <a:pt x="730370" y="763438"/>
                  <a:pt x="1460740" y="474453"/>
                  <a:pt x="914400" y="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grpSp>
        <p:nvGrpSpPr>
          <p:cNvPr id="80" name="Group 79">
            <a:extLst>
              <a:ext uri="{FF2B5EF4-FFF2-40B4-BE49-F238E27FC236}">
                <a16:creationId xmlns:a16="http://schemas.microsoft.com/office/drawing/2014/main" id="{FB332E53-BB09-264B-BCE4-70BD1A621457}"/>
              </a:ext>
            </a:extLst>
          </p:cNvPr>
          <p:cNvGrpSpPr/>
          <p:nvPr/>
        </p:nvGrpSpPr>
        <p:grpSpPr>
          <a:xfrm>
            <a:off x="13417182" y="1934656"/>
            <a:ext cx="800845" cy="799203"/>
            <a:chOff x="15104305" y="2414718"/>
            <a:chExt cx="1377534" cy="1374710"/>
          </a:xfrm>
        </p:grpSpPr>
        <p:grpSp>
          <p:nvGrpSpPr>
            <p:cNvPr id="81" name="Group 80">
              <a:extLst>
                <a:ext uri="{FF2B5EF4-FFF2-40B4-BE49-F238E27FC236}">
                  <a16:creationId xmlns:a16="http://schemas.microsoft.com/office/drawing/2014/main" id="{FF25B946-24B4-914A-B148-14E5521A3063}"/>
                </a:ext>
              </a:extLst>
            </p:cNvPr>
            <p:cNvGrpSpPr/>
            <p:nvPr/>
          </p:nvGrpSpPr>
          <p:grpSpPr>
            <a:xfrm>
              <a:off x="15104305" y="2414718"/>
              <a:ext cx="1377534" cy="1374710"/>
              <a:chOff x="15104305" y="2414718"/>
              <a:chExt cx="1377534" cy="1374710"/>
            </a:xfrm>
          </p:grpSpPr>
          <p:sp>
            <p:nvSpPr>
              <p:cNvPr id="83" name="Arc 82">
                <a:extLst>
                  <a:ext uri="{FF2B5EF4-FFF2-40B4-BE49-F238E27FC236}">
                    <a16:creationId xmlns:a16="http://schemas.microsoft.com/office/drawing/2014/main" id="{B0787A7E-9FBA-8C4D-BABD-AD2B6DEC6E2D}"/>
                  </a:ext>
                </a:extLst>
              </p:cNvPr>
              <p:cNvSpPr/>
              <p:nvPr/>
            </p:nvSpPr>
            <p:spPr>
              <a:xfrm>
                <a:off x="15104305" y="2414718"/>
                <a:ext cx="1377534" cy="1365619"/>
              </a:xfrm>
              <a:prstGeom prst="arc">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Arc 83">
                <a:extLst>
                  <a:ext uri="{FF2B5EF4-FFF2-40B4-BE49-F238E27FC236}">
                    <a16:creationId xmlns:a16="http://schemas.microsoft.com/office/drawing/2014/main" id="{EE8428A8-7029-4A48-AD32-94EF00447906}"/>
                  </a:ext>
                </a:extLst>
              </p:cNvPr>
              <p:cNvSpPr/>
              <p:nvPr/>
            </p:nvSpPr>
            <p:spPr>
              <a:xfrm flipH="1">
                <a:off x="15104305" y="2423809"/>
                <a:ext cx="1377534" cy="1365619"/>
              </a:xfrm>
              <a:prstGeom prst="arc">
                <a:avLst/>
              </a:prstGeom>
              <a:ln>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82" name="Arc 81">
              <a:extLst>
                <a:ext uri="{FF2B5EF4-FFF2-40B4-BE49-F238E27FC236}">
                  <a16:creationId xmlns:a16="http://schemas.microsoft.com/office/drawing/2014/main" id="{7BE8BCFE-C841-AA4A-94A5-AFD95BCE9A43}"/>
                </a:ext>
              </a:extLst>
            </p:cNvPr>
            <p:cNvSpPr/>
            <p:nvPr/>
          </p:nvSpPr>
          <p:spPr>
            <a:xfrm flipV="1">
              <a:off x="15104305" y="2415647"/>
              <a:ext cx="1377534" cy="1365619"/>
            </a:xfrm>
            <a:prstGeom prst="arc">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85" name="TextBox 84">
            <a:extLst>
              <a:ext uri="{FF2B5EF4-FFF2-40B4-BE49-F238E27FC236}">
                <a16:creationId xmlns:a16="http://schemas.microsoft.com/office/drawing/2014/main" id="{C6E186C0-74B4-9746-A1F0-A2EAFC428ABC}"/>
              </a:ext>
            </a:extLst>
          </p:cNvPr>
          <p:cNvSpPr txBox="1"/>
          <p:nvPr/>
        </p:nvSpPr>
        <p:spPr>
          <a:xfrm>
            <a:off x="11392188" y="1854039"/>
            <a:ext cx="2158284" cy="544765"/>
          </a:xfrm>
          <a:prstGeom prst="rect">
            <a:avLst/>
          </a:prstGeom>
          <a:noFill/>
        </p:spPr>
        <p:txBody>
          <a:bodyPr wrap="none" lIns="182880" tIns="146304" rIns="182880" bIns="146304" rtlCol="0">
            <a:spAutoFit/>
          </a:bodyPr>
          <a:lstStyle/>
          <a:p>
            <a:pPr algn="r">
              <a:lnSpc>
                <a:spcPct val="90000"/>
              </a:lnSpc>
              <a:spcAft>
                <a:spcPts val="1800"/>
              </a:spcAft>
            </a:pPr>
            <a:r>
              <a:rPr lang="en-US" sz="1800" dirty="0">
                <a:solidFill>
                  <a:schemeClr val="accent2"/>
                </a:solidFill>
              </a:rPr>
              <a:t>3. Build ML models</a:t>
            </a:r>
          </a:p>
        </p:txBody>
      </p:sp>
      <p:sp>
        <p:nvSpPr>
          <p:cNvPr id="86" name="TextBox 85">
            <a:extLst>
              <a:ext uri="{FF2B5EF4-FFF2-40B4-BE49-F238E27FC236}">
                <a16:creationId xmlns:a16="http://schemas.microsoft.com/office/drawing/2014/main" id="{8398E866-FE84-AD45-92D0-DA58D086E336}"/>
              </a:ext>
            </a:extLst>
          </p:cNvPr>
          <p:cNvSpPr txBox="1"/>
          <p:nvPr/>
        </p:nvSpPr>
        <p:spPr>
          <a:xfrm>
            <a:off x="4372475" y="3924863"/>
            <a:ext cx="1866573" cy="544765"/>
          </a:xfrm>
          <a:prstGeom prst="rect">
            <a:avLst/>
          </a:prstGeom>
          <a:noFill/>
        </p:spPr>
        <p:txBody>
          <a:bodyPr wrap="square" lIns="182880" tIns="146304" rIns="182880" bIns="146304" rtlCol="0">
            <a:spAutoFit/>
          </a:bodyPr>
          <a:lstStyle/>
          <a:p>
            <a:pPr>
              <a:lnSpc>
                <a:spcPct val="90000"/>
              </a:lnSpc>
              <a:spcAft>
                <a:spcPts val="1800"/>
              </a:spcAft>
            </a:pPr>
            <a:r>
              <a:rPr lang="en-US" sz="1800" dirty="0"/>
              <a:t>[Modbus]</a:t>
            </a:r>
          </a:p>
        </p:txBody>
      </p:sp>
      <p:grpSp>
        <p:nvGrpSpPr>
          <p:cNvPr id="87" name="Group 86">
            <a:extLst>
              <a:ext uri="{FF2B5EF4-FFF2-40B4-BE49-F238E27FC236}">
                <a16:creationId xmlns:a16="http://schemas.microsoft.com/office/drawing/2014/main" id="{BB0F093C-5760-8E44-8EBE-5797218B80D6}"/>
              </a:ext>
            </a:extLst>
          </p:cNvPr>
          <p:cNvGrpSpPr/>
          <p:nvPr/>
        </p:nvGrpSpPr>
        <p:grpSpPr>
          <a:xfrm rot="15906747">
            <a:off x="6430717" y="3020588"/>
            <a:ext cx="800845" cy="799203"/>
            <a:chOff x="15104305" y="2414718"/>
            <a:chExt cx="1377534" cy="1374710"/>
          </a:xfrm>
        </p:grpSpPr>
        <p:grpSp>
          <p:nvGrpSpPr>
            <p:cNvPr id="88" name="Group 87">
              <a:extLst>
                <a:ext uri="{FF2B5EF4-FFF2-40B4-BE49-F238E27FC236}">
                  <a16:creationId xmlns:a16="http://schemas.microsoft.com/office/drawing/2014/main" id="{E3706722-0D55-CF43-8E0F-8A35063FDAD2}"/>
                </a:ext>
              </a:extLst>
            </p:cNvPr>
            <p:cNvGrpSpPr/>
            <p:nvPr/>
          </p:nvGrpSpPr>
          <p:grpSpPr>
            <a:xfrm>
              <a:off x="15104305" y="2414718"/>
              <a:ext cx="1377534" cy="1374710"/>
              <a:chOff x="15104305" y="2414718"/>
              <a:chExt cx="1377534" cy="1374710"/>
            </a:xfrm>
          </p:grpSpPr>
          <p:sp>
            <p:nvSpPr>
              <p:cNvPr id="90" name="Arc 89">
                <a:extLst>
                  <a:ext uri="{FF2B5EF4-FFF2-40B4-BE49-F238E27FC236}">
                    <a16:creationId xmlns:a16="http://schemas.microsoft.com/office/drawing/2014/main" id="{88B2DA3B-1279-B446-BE4C-90BCCF6BC04A}"/>
                  </a:ext>
                </a:extLst>
              </p:cNvPr>
              <p:cNvSpPr/>
              <p:nvPr/>
            </p:nvSpPr>
            <p:spPr>
              <a:xfrm>
                <a:off x="15104305" y="2414718"/>
                <a:ext cx="1377534" cy="1365619"/>
              </a:xfrm>
              <a:prstGeom prst="arc">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1" name="Arc 90">
                <a:extLst>
                  <a:ext uri="{FF2B5EF4-FFF2-40B4-BE49-F238E27FC236}">
                    <a16:creationId xmlns:a16="http://schemas.microsoft.com/office/drawing/2014/main" id="{A3ECD9D5-B6C9-5846-A876-15ED1FC0C632}"/>
                  </a:ext>
                </a:extLst>
              </p:cNvPr>
              <p:cNvSpPr/>
              <p:nvPr/>
            </p:nvSpPr>
            <p:spPr>
              <a:xfrm flipH="1">
                <a:off x="15104305" y="2423809"/>
                <a:ext cx="1377534" cy="1365619"/>
              </a:xfrm>
              <a:prstGeom prst="arc">
                <a:avLst/>
              </a:prstGeom>
              <a:ln>
                <a:solidFill>
                  <a:schemeClr val="accent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89" name="Arc 88">
              <a:extLst>
                <a:ext uri="{FF2B5EF4-FFF2-40B4-BE49-F238E27FC236}">
                  <a16:creationId xmlns:a16="http://schemas.microsoft.com/office/drawing/2014/main" id="{FDCB8B3A-C037-FA41-B6D8-B0869D016942}"/>
                </a:ext>
              </a:extLst>
            </p:cNvPr>
            <p:cNvSpPr/>
            <p:nvPr/>
          </p:nvSpPr>
          <p:spPr>
            <a:xfrm flipV="1">
              <a:off x="15104305" y="2415647"/>
              <a:ext cx="1377534" cy="1365619"/>
            </a:xfrm>
            <a:prstGeom prst="arc">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92" name="TextBox 91">
            <a:extLst>
              <a:ext uri="{FF2B5EF4-FFF2-40B4-BE49-F238E27FC236}">
                <a16:creationId xmlns:a16="http://schemas.microsoft.com/office/drawing/2014/main" id="{172C1CA6-16F9-E749-8FF0-3DC89DC565A2}"/>
              </a:ext>
            </a:extLst>
          </p:cNvPr>
          <p:cNvSpPr txBox="1"/>
          <p:nvPr/>
        </p:nvSpPr>
        <p:spPr>
          <a:xfrm>
            <a:off x="5673898" y="2345042"/>
            <a:ext cx="1866573" cy="794064"/>
          </a:xfrm>
          <a:prstGeom prst="rect">
            <a:avLst/>
          </a:prstGeom>
          <a:noFill/>
        </p:spPr>
        <p:txBody>
          <a:bodyPr wrap="square" lIns="182880" tIns="146304" rIns="182880" bIns="146304" rtlCol="0">
            <a:spAutoFit/>
          </a:bodyPr>
          <a:lstStyle/>
          <a:p>
            <a:pPr>
              <a:lnSpc>
                <a:spcPct val="90000"/>
              </a:lnSpc>
              <a:spcAft>
                <a:spcPts val="1800"/>
              </a:spcAft>
            </a:pPr>
            <a:r>
              <a:rPr lang="en-US" sz="1800" dirty="0">
                <a:solidFill>
                  <a:schemeClr val="accent5"/>
                </a:solidFill>
              </a:rPr>
              <a:t>1. Anomaly detection ML</a:t>
            </a:r>
          </a:p>
        </p:txBody>
      </p:sp>
      <p:sp>
        <p:nvSpPr>
          <p:cNvPr id="93" name="TextBox 92">
            <a:extLst>
              <a:ext uri="{FF2B5EF4-FFF2-40B4-BE49-F238E27FC236}">
                <a16:creationId xmlns:a16="http://schemas.microsoft.com/office/drawing/2014/main" id="{2693565D-6596-484E-B58F-D6AFD5025CFF}"/>
              </a:ext>
            </a:extLst>
          </p:cNvPr>
          <p:cNvSpPr txBox="1"/>
          <p:nvPr/>
        </p:nvSpPr>
        <p:spPr>
          <a:xfrm>
            <a:off x="10509201" y="3853202"/>
            <a:ext cx="2728183" cy="544765"/>
          </a:xfrm>
          <a:prstGeom prst="rect">
            <a:avLst/>
          </a:prstGeom>
          <a:noFill/>
        </p:spPr>
        <p:txBody>
          <a:bodyPr wrap="none" lIns="182880" tIns="146304" rIns="182880" bIns="146304" rtlCol="0">
            <a:spAutoFit/>
          </a:bodyPr>
          <a:lstStyle/>
          <a:p>
            <a:pPr algn="r">
              <a:lnSpc>
                <a:spcPct val="90000"/>
              </a:lnSpc>
              <a:spcAft>
                <a:spcPts val="1800"/>
              </a:spcAft>
            </a:pPr>
            <a:r>
              <a:rPr lang="en-US" sz="1800" dirty="0">
                <a:solidFill>
                  <a:schemeClr val="accent2"/>
                </a:solidFill>
              </a:rPr>
              <a:t>2. Substation sensor data</a:t>
            </a:r>
          </a:p>
        </p:txBody>
      </p:sp>
      <p:grpSp>
        <p:nvGrpSpPr>
          <p:cNvPr id="94" name="Group 93">
            <a:extLst>
              <a:ext uri="{FF2B5EF4-FFF2-40B4-BE49-F238E27FC236}">
                <a16:creationId xmlns:a16="http://schemas.microsoft.com/office/drawing/2014/main" id="{66DEDDA8-83A9-CB4F-A684-EDAACFF03B39}"/>
              </a:ext>
            </a:extLst>
          </p:cNvPr>
          <p:cNvGrpSpPr/>
          <p:nvPr/>
        </p:nvGrpSpPr>
        <p:grpSpPr>
          <a:xfrm>
            <a:off x="5470845" y="1359173"/>
            <a:ext cx="773738" cy="948053"/>
            <a:chOff x="5470845" y="1359173"/>
            <a:chExt cx="773738" cy="948053"/>
          </a:xfrm>
        </p:grpSpPr>
        <p:sp>
          <p:nvSpPr>
            <p:cNvPr id="95" name="Rectangle: Rounded Corners 102">
              <a:extLst>
                <a:ext uri="{FF2B5EF4-FFF2-40B4-BE49-F238E27FC236}">
                  <a16:creationId xmlns:a16="http://schemas.microsoft.com/office/drawing/2014/main" id="{876C1924-E1DF-B343-8ADB-F79011FB533B}"/>
                </a:ext>
              </a:extLst>
            </p:cNvPr>
            <p:cNvSpPr/>
            <p:nvPr/>
          </p:nvSpPr>
          <p:spPr bwMode="auto">
            <a:xfrm>
              <a:off x="5470845" y="1359173"/>
              <a:ext cx="773738" cy="948053"/>
            </a:xfrm>
            <a:prstGeom prst="roundRect">
              <a:avLst>
                <a:gd name="adj" fmla="val 4460"/>
              </a:avLst>
            </a:prstGeom>
            <a:solidFill>
              <a:schemeClr val="bg1">
                <a:lumMod val="50000"/>
              </a:schemeClr>
            </a:solidFill>
            <a:ln>
              <a:noFill/>
              <a:headEnd type="none" w="med" len="med"/>
              <a:tailEnd type="none" w="med" len="med"/>
            </a:ln>
            <a:effectLst>
              <a:outerShdw blurRad="50800" dist="25400" dir="5400000" algn="t" rotWithShape="0">
                <a:prstClr val="black"/>
              </a:outerShdw>
            </a:effectLst>
            <a:scene3d>
              <a:camera prst="orthographicFront"/>
              <a:lightRig rig="threePt" dir="t">
                <a:rot lat="0" lon="0" rev="0"/>
              </a:lightRig>
            </a:scene3d>
            <a:sp3d extrusionH="228600"/>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gradFill>
                  <a:gsLst>
                    <a:gs pos="0">
                      <a:srgbClr val="FFFFFF"/>
                    </a:gs>
                    <a:gs pos="100000">
                      <a:srgbClr val="FFFFFF"/>
                    </a:gs>
                  </a:gsLst>
                  <a:lin ang="5400000" scaled="0"/>
                </a:gradFill>
                <a:ea typeface="Segoe UI" pitchFamily="34" charset="0"/>
                <a:cs typeface="Segoe UI" pitchFamily="34" charset="0"/>
              </a:endParaRPr>
            </a:p>
          </p:txBody>
        </p:sp>
        <p:sp>
          <p:nvSpPr>
            <p:cNvPr id="96" name="Oval 95">
              <a:extLst>
                <a:ext uri="{FF2B5EF4-FFF2-40B4-BE49-F238E27FC236}">
                  <a16:creationId xmlns:a16="http://schemas.microsoft.com/office/drawing/2014/main" id="{247C914A-AB98-8245-9A81-15DF1918FC16}"/>
                </a:ext>
              </a:extLst>
            </p:cNvPr>
            <p:cNvSpPr/>
            <p:nvPr/>
          </p:nvSpPr>
          <p:spPr bwMode="auto">
            <a:xfrm>
              <a:off x="5605098" y="1427011"/>
              <a:ext cx="198229" cy="19822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AB630CFE-B76F-8842-80CA-BCC536E5D7A9}"/>
                </a:ext>
              </a:extLst>
            </p:cNvPr>
            <p:cNvSpPr/>
            <p:nvPr/>
          </p:nvSpPr>
          <p:spPr bwMode="auto">
            <a:xfrm>
              <a:off x="5965004" y="1706149"/>
              <a:ext cx="225655" cy="3201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a:extLst>
                <a:ext uri="{FF2B5EF4-FFF2-40B4-BE49-F238E27FC236}">
                  <a16:creationId xmlns:a16="http://schemas.microsoft.com/office/drawing/2014/main" id="{3F23D3F8-DBF9-CC44-9A16-029EB6DB166B}"/>
                </a:ext>
              </a:extLst>
            </p:cNvPr>
            <p:cNvSpPr/>
            <p:nvPr/>
          </p:nvSpPr>
          <p:spPr bwMode="auto">
            <a:xfrm>
              <a:off x="5561219" y="1883560"/>
              <a:ext cx="225655" cy="3201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C8F2C407-723A-1C49-937C-C1C64A367870}"/>
                </a:ext>
              </a:extLst>
            </p:cNvPr>
            <p:cNvSpPr/>
            <p:nvPr/>
          </p:nvSpPr>
          <p:spPr bwMode="auto">
            <a:xfrm>
              <a:off x="5514724" y="1362918"/>
              <a:ext cx="46495" cy="8407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a:extLst>
                <a:ext uri="{FF2B5EF4-FFF2-40B4-BE49-F238E27FC236}">
                  <a16:creationId xmlns:a16="http://schemas.microsoft.com/office/drawing/2014/main" id="{DEB76030-E272-8641-A984-BCD163920D13}"/>
                </a:ext>
              </a:extLst>
            </p:cNvPr>
            <p:cNvSpPr/>
            <p:nvPr/>
          </p:nvSpPr>
          <p:spPr bwMode="auto">
            <a:xfrm>
              <a:off x="5847206" y="1425256"/>
              <a:ext cx="76637" cy="766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1" name="Oval 100">
              <a:extLst>
                <a:ext uri="{FF2B5EF4-FFF2-40B4-BE49-F238E27FC236}">
                  <a16:creationId xmlns:a16="http://schemas.microsoft.com/office/drawing/2014/main" id="{FFC56ADE-135A-7E46-ACC7-498EF9617AD5}"/>
                </a:ext>
              </a:extLst>
            </p:cNvPr>
            <p:cNvSpPr/>
            <p:nvPr/>
          </p:nvSpPr>
          <p:spPr bwMode="auto">
            <a:xfrm>
              <a:off x="5978179" y="1425256"/>
              <a:ext cx="76637" cy="766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Oval 101">
              <a:extLst>
                <a:ext uri="{FF2B5EF4-FFF2-40B4-BE49-F238E27FC236}">
                  <a16:creationId xmlns:a16="http://schemas.microsoft.com/office/drawing/2014/main" id="{4C60897D-7323-9547-9632-E80A7589CB49}"/>
                </a:ext>
              </a:extLst>
            </p:cNvPr>
            <p:cNvSpPr/>
            <p:nvPr/>
          </p:nvSpPr>
          <p:spPr bwMode="auto">
            <a:xfrm>
              <a:off x="6109151" y="1425256"/>
              <a:ext cx="76637" cy="766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a:extLst>
                <a:ext uri="{FF2B5EF4-FFF2-40B4-BE49-F238E27FC236}">
                  <a16:creationId xmlns:a16="http://schemas.microsoft.com/office/drawing/2014/main" id="{7498B5DC-A8B2-6940-85D0-7D9F8BD18664}"/>
                </a:ext>
              </a:extLst>
            </p:cNvPr>
            <p:cNvGrpSpPr/>
            <p:nvPr/>
          </p:nvGrpSpPr>
          <p:grpSpPr>
            <a:xfrm>
              <a:off x="5847206" y="1547945"/>
              <a:ext cx="338582" cy="76637"/>
              <a:chOff x="5999606" y="1577656"/>
              <a:chExt cx="338582" cy="76637"/>
            </a:xfrm>
          </p:grpSpPr>
          <p:sp>
            <p:nvSpPr>
              <p:cNvPr id="104" name="Oval 103">
                <a:extLst>
                  <a:ext uri="{FF2B5EF4-FFF2-40B4-BE49-F238E27FC236}">
                    <a16:creationId xmlns:a16="http://schemas.microsoft.com/office/drawing/2014/main" id="{816F09CB-7744-F446-A7C6-B8B976770038}"/>
                  </a:ext>
                </a:extLst>
              </p:cNvPr>
              <p:cNvSpPr/>
              <p:nvPr/>
            </p:nvSpPr>
            <p:spPr bwMode="auto">
              <a:xfrm>
                <a:off x="5999606" y="1577656"/>
                <a:ext cx="76637" cy="766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a:extLst>
                  <a:ext uri="{FF2B5EF4-FFF2-40B4-BE49-F238E27FC236}">
                    <a16:creationId xmlns:a16="http://schemas.microsoft.com/office/drawing/2014/main" id="{F51B6FF0-B5DA-B342-B45A-298164E54E9C}"/>
                  </a:ext>
                </a:extLst>
              </p:cNvPr>
              <p:cNvSpPr/>
              <p:nvPr/>
            </p:nvSpPr>
            <p:spPr bwMode="auto">
              <a:xfrm>
                <a:off x="6130579" y="1577656"/>
                <a:ext cx="76637" cy="766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a:extLst>
                  <a:ext uri="{FF2B5EF4-FFF2-40B4-BE49-F238E27FC236}">
                    <a16:creationId xmlns:a16="http://schemas.microsoft.com/office/drawing/2014/main" id="{427F51BA-D463-B149-B2D4-C7FC5B752A30}"/>
                  </a:ext>
                </a:extLst>
              </p:cNvPr>
              <p:cNvSpPr/>
              <p:nvPr/>
            </p:nvSpPr>
            <p:spPr bwMode="auto">
              <a:xfrm>
                <a:off x="6261551" y="1577656"/>
                <a:ext cx="76637" cy="766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7" name="Picture 12" descr="Image result for sensor icon">
            <a:extLst>
              <a:ext uri="{FF2B5EF4-FFF2-40B4-BE49-F238E27FC236}">
                <a16:creationId xmlns:a16="http://schemas.microsoft.com/office/drawing/2014/main" id="{5D1C1FAF-F94D-FC4A-93EB-3F75CE213A30}"/>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3828773" y="-3857"/>
            <a:ext cx="803222" cy="807685"/>
          </a:xfrm>
          <a:prstGeom prst="rect">
            <a:avLst/>
          </a:prstGeom>
          <a:solidFill>
            <a:schemeClr val="accent1"/>
          </a:solidFill>
        </p:spPr>
      </p:pic>
    </p:spTree>
    <p:extLst>
      <p:ext uri="{BB962C8B-B14F-4D97-AF65-F5344CB8AC3E}">
        <p14:creationId xmlns:p14="http://schemas.microsoft.com/office/powerpoint/2010/main" val="390771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AF5AD-F17C-D14F-B5DA-C520EE42B2FD}"/>
              </a:ext>
            </a:extLst>
          </p:cNvPr>
          <p:cNvSpPr>
            <a:spLocks noGrp="1"/>
          </p:cNvSpPr>
          <p:nvPr>
            <p:ph type="title"/>
          </p:nvPr>
        </p:nvSpPr>
        <p:spPr/>
        <p:txBody>
          <a:bodyPr/>
          <a:lstStyle/>
          <a:p>
            <a:r>
              <a:rPr lang="en-US" dirty="0"/>
              <a:t>IoT Architecture</a:t>
            </a:r>
          </a:p>
        </p:txBody>
      </p:sp>
    </p:spTree>
    <p:extLst>
      <p:ext uri="{BB962C8B-B14F-4D97-AF65-F5344CB8AC3E}">
        <p14:creationId xmlns:p14="http://schemas.microsoft.com/office/powerpoint/2010/main" val="6401235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Freeform: Shape 1017">
            <a:extLst>
              <a:ext uri="{FF2B5EF4-FFF2-40B4-BE49-F238E27FC236}">
                <a16:creationId xmlns:a16="http://schemas.microsoft.com/office/drawing/2014/main" id="{A17A9B09-31D2-364A-9C30-607E2849C687}"/>
              </a:ext>
            </a:extLst>
          </p:cNvPr>
          <p:cNvSpPr/>
          <p:nvPr/>
        </p:nvSpPr>
        <p:spPr>
          <a:xfrm>
            <a:off x="1114698" y="3088641"/>
            <a:ext cx="452845" cy="371566"/>
          </a:xfrm>
          <a:custGeom>
            <a:avLst/>
            <a:gdLst>
              <a:gd name="connsiteX0" fmla="*/ 0 w 283028"/>
              <a:gd name="connsiteY0" fmla="*/ 0 h 232229"/>
              <a:gd name="connsiteX1" fmla="*/ 101600 w 283028"/>
              <a:gd name="connsiteY1" fmla="*/ 0 h 232229"/>
              <a:gd name="connsiteX2" fmla="*/ 101600 w 283028"/>
              <a:gd name="connsiteY2" fmla="*/ 232229 h 232229"/>
              <a:gd name="connsiteX3" fmla="*/ 283028 w 283028"/>
              <a:gd name="connsiteY3" fmla="*/ 232229 h 232229"/>
            </a:gdLst>
            <a:ahLst/>
            <a:cxnLst>
              <a:cxn ang="0">
                <a:pos x="connsiteX0" y="connsiteY0"/>
              </a:cxn>
              <a:cxn ang="0">
                <a:pos x="connsiteX1" y="connsiteY1"/>
              </a:cxn>
              <a:cxn ang="0">
                <a:pos x="connsiteX2" y="connsiteY2"/>
              </a:cxn>
              <a:cxn ang="0">
                <a:pos x="connsiteX3" y="connsiteY3"/>
              </a:cxn>
            </a:cxnLst>
            <a:rect l="l" t="t" r="r" b="b"/>
            <a:pathLst>
              <a:path w="283028" h="232229">
                <a:moveTo>
                  <a:pt x="0" y="0"/>
                </a:moveTo>
                <a:lnTo>
                  <a:pt x="101600" y="0"/>
                </a:lnTo>
                <a:lnTo>
                  <a:pt x="101600" y="232229"/>
                </a:lnTo>
                <a:lnTo>
                  <a:pt x="283028" y="232229"/>
                </a:lnTo>
              </a:path>
            </a:pathLst>
          </a:custGeom>
          <a:ln w="15875">
            <a:solidFill>
              <a:schemeClr val="tx2"/>
            </a:solidFill>
            <a:prstDash val="das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1800" dirty="0"/>
          </a:p>
        </p:txBody>
      </p:sp>
      <p:sp>
        <p:nvSpPr>
          <p:cNvPr id="606" name="Freeform: Shape 29">
            <a:extLst>
              <a:ext uri="{FF2B5EF4-FFF2-40B4-BE49-F238E27FC236}">
                <a16:creationId xmlns:a16="http://schemas.microsoft.com/office/drawing/2014/main" id="{C4478FF4-C26A-A341-AFA2-60D60568E46B}"/>
              </a:ext>
            </a:extLst>
          </p:cNvPr>
          <p:cNvSpPr/>
          <p:nvPr/>
        </p:nvSpPr>
        <p:spPr>
          <a:xfrm>
            <a:off x="3665221" y="4457701"/>
            <a:ext cx="739139" cy="495299"/>
          </a:xfrm>
          <a:custGeom>
            <a:avLst/>
            <a:gdLst>
              <a:gd name="connsiteX0" fmla="*/ 461962 w 461962"/>
              <a:gd name="connsiteY0" fmla="*/ 0 h 309562"/>
              <a:gd name="connsiteX1" fmla="*/ 152400 w 461962"/>
              <a:gd name="connsiteY1" fmla="*/ 0 h 309562"/>
              <a:gd name="connsiteX2" fmla="*/ 152400 w 461962"/>
              <a:gd name="connsiteY2" fmla="*/ 309562 h 309562"/>
              <a:gd name="connsiteX3" fmla="*/ 0 w 461962"/>
              <a:gd name="connsiteY3" fmla="*/ 309562 h 309562"/>
            </a:gdLst>
            <a:ahLst/>
            <a:cxnLst>
              <a:cxn ang="0">
                <a:pos x="connsiteX0" y="connsiteY0"/>
              </a:cxn>
              <a:cxn ang="0">
                <a:pos x="connsiteX1" y="connsiteY1"/>
              </a:cxn>
              <a:cxn ang="0">
                <a:pos x="connsiteX2" y="connsiteY2"/>
              </a:cxn>
              <a:cxn ang="0">
                <a:pos x="connsiteX3" y="connsiteY3"/>
              </a:cxn>
            </a:cxnLst>
            <a:rect l="l" t="t" r="r" b="b"/>
            <a:pathLst>
              <a:path w="461962" h="309562">
                <a:moveTo>
                  <a:pt x="461962" y="0"/>
                </a:moveTo>
                <a:lnTo>
                  <a:pt x="152400" y="0"/>
                </a:lnTo>
                <a:lnTo>
                  <a:pt x="152400" y="309562"/>
                </a:lnTo>
                <a:lnTo>
                  <a:pt x="0" y="309562"/>
                </a:lnTo>
              </a:path>
            </a:pathLst>
          </a:custGeom>
          <a:ln w="15875">
            <a:solidFill>
              <a:schemeClr val="tx2"/>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dirty="0"/>
          </a:p>
        </p:txBody>
      </p:sp>
      <p:sp>
        <p:nvSpPr>
          <p:cNvPr id="607" name="Title 1">
            <a:extLst>
              <a:ext uri="{FF2B5EF4-FFF2-40B4-BE49-F238E27FC236}">
                <a16:creationId xmlns:a16="http://schemas.microsoft.com/office/drawing/2014/main" id="{B73BE71E-4B87-C34F-945A-70211895A5D7}"/>
              </a:ext>
            </a:extLst>
          </p:cNvPr>
          <p:cNvSpPr>
            <a:spLocks noGrp="1"/>
          </p:cNvSpPr>
          <p:nvPr>
            <p:ph type="title"/>
          </p:nvPr>
        </p:nvSpPr>
        <p:spPr>
          <a:xfrm>
            <a:off x="323088" y="347413"/>
            <a:ext cx="13987008" cy="1079598"/>
          </a:xfrm>
        </p:spPr>
        <p:txBody>
          <a:bodyPr/>
          <a:lstStyle/>
          <a:p>
            <a:r>
              <a:rPr lang="en-US" dirty="0"/>
              <a:t>AWS </a:t>
            </a:r>
            <a:r>
              <a:rPr lang="en-US" dirty="0" err="1"/>
              <a:t>IoT</a:t>
            </a:r>
            <a:r>
              <a:rPr lang="en-US" dirty="0"/>
              <a:t> architecture</a:t>
            </a:r>
          </a:p>
        </p:txBody>
      </p:sp>
      <p:sp>
        <p:nvSpPr>
          <p:cNvPr id="608" name="Freeform: Shape 674">
            <a:extLst>
              <a:ext uri="{FF2B5EF4-FFF2-40B4-BE49-F238E27FC236}">
                <a16:creationId xmlns:a16="http://schemas.microsoft.com/office/drawing/2014/main" id="{962F5171-2E4D-9341-B700-E3BBC9EA5EEA}"/>
              </a:ext>
            </a:extLst>
          </p:cNvPr>
          <p:cNvSpPr/>
          <p:nvPr/>
        </p:nvSpPr>
        <p:spPr>
          <a:xfrm>
            <a:off x="1275670" y="4858936"/>
            <a:ext cx="1109488" cy="872906"/>
          </a:xfrm>
          <a:custGeom>
            <a:avLst/>
            <a:gdLst>
              <a:gd name="connsiteX0" fmla="*/ 0 w 722299"/>
              <a:gd name="connsiteY0" fmla="*/ 545566 h 545566"/>
              <a:gd name="connsiteX1" fmla="*/ 722299 w 722299"/>
              <a:gd name="connsiteY1" fmla="*/ 545566 h 545566"/>
              <a:gd name="connsiteX2" fmla="*/ 722299 w 722299"/>
              <a:gd name="connsiteY2" fmla="*/ 0 h 545566"/>
            </a:gdLst>
            <a:ahLst/>
            <a:cxnLst>
              <a:cxn ang="0">
                <a:pos x="connsiteX0" y="connsiteY0"/>
              </a:cxn>
              <a:cxn ang="0">
                <a:pos x="connsiteX1" y="connsiteY1"/>
              </a:cxn>
              <a:cxn ang="0">
                <a:pos x="connsiteX2" y="connsiteY2"/>
              </a:cxn>
            </a:cxnLst>
            <a:rect l="l" t="t" r="r" b="b"/>
            <a:pathLst>
              <a:path w="722299" h="545566">
                <a:moveTo>
                  <a:pt x="0" y="545566"/>
                </a:moveTo>
                <a:lnTo>
                  <a:pt x="722299" y="545566"/>
                </a:lnTo>
                <a:lnTo>
                  <a:pt x="722299" y="0"/>
                </a:lnTo>
              </a:path>
            </a:pathLst>
          </a:custGeom>
          <a:ln w="15875">
            <a:solidFill>
              <a:schemeClr val="tx2"/>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389" dirty="0"/>
          </a:p>
        </p:txBody>
      </p:sp>
      <p:sp>
        <p:nvSpPr>
          <p:cNvPr id="609" name="Freeform: Shape 675">
            <a:extLst>
              <a:ext uri="{FF2B5EF4-FFF2-40B4-BE49-F238E27FC236}">
                <a16:creationId xmlns:a16="http://schemas.microsoft.com/office/drawing/2014/main" id="{A13B9453-C741-2F44-B3F5-11784CC66C07}"/>
              </a:ext>
            </a:extLst>
          </p:cNvPr>
          <p:cNvSpPr/>
          <p:nvPr/>
        </p:nvSpPr>
        <p:spPr>
          <a:xfrm>
            <a:off x="1275670" y="4858937"/>
            <a:ext cx="1013552" cy="467189"/>
          </a:xfrm>
          <a:custGeom>
            <a:avLst/>
            <a:gdLst>
              <a:gd name="connsiteX0" fmla="*/ 0 w 637775"/>
              <a:gd name="connsiteY0" fmla="*/ 291993 h 291993"/>
              <a:gd name="connsiteX1" fmla="*/ 637775 w 637775"/>
              <a:gd name="connsiteY1" fmla="*/ 291993 h 291993"/>
              <a:gd name="connsiteX2" fmla="*/ 637775 w 637775"/>
              <a:gd name="connsiteY2" fmla="*/ 0 h 291993"/>
            </a:gdLst>
            <a:ahLst/>
            <a:cxnLst>
              <a:cxn ang="0">
                <a:pos x="connsiteX0" y="connsiteY0"/>
              </a:cxn>
              <a:cxn ang="0">
                <a:pos x="connsiteX1" y="connsiteY1"/>
              </a:cxn>
              <a:cxn ang="0">
                <a:pos x="connsiteX2" y="connsiteY2"/>
              </a:cxn>
            </a:cxnLst>
            <a:rect l="l" t="t" r="r" b="b"/>
            <a:pathLst>
              <a:path w="637775" h="291993">
                <a:moveTo>
                  <a:pt x="0" y="291993"/>
                </a:moveTo>
                <a:lnTo>
                  <a:pt x="637775" y="291993"/>
                </a:lnTo>
                <a:lnTo>
                  <a:pt x="637775" y="0"/>
                </a:lnTo>
              </a:path>
            </a:pathLst>
          </a:custGeom>
          <a:ln w="15875">
            <a:solidFill>
              <a:schemeClr val="tx2"/>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389" dirty="0"/>
          </a:p>
        </p:txBody>
      </p:sp>
      <p:grpSp>
        <p:nvGrpSpPr>
          <p:cNvPr id="610" name="Group 609">
            <a:extLst>
              <a:ext uri="{FF2B5EF4-FFF2-40B4-BE49-F238E27FC236}">
                <a16:creationId xmlns:a16="http://schemas.microsoft.com/office/drawing/2014/main" id="{8E5C37EF-F0A8-9245-9C7B-2C40BF89D194}"/>
              </a:ext>
            </a:extLst>
          </p:cNvPr>
          <p:cNvGrpSpPr/>
          <p:nvPr/>
        </p:nvGrpSpPr>
        <p:grpSpPr>
          <a:xfrm>
            <a:off x="2988602" y="5972450"/>
            <a:ext cx="497968" cy="487219"/>
            <a:chOff x="775039" y="3476051"/>
            <a:chExt cx="414973" cy="406016"/>
          </a:xfrm>
        </p:grpSpPr>
        <p:sp>
          <p:nvSpPr>
            <p:cNvPr id="611" name="Freeform 5">
              <a:extLst>
                <a:ext uri="{FF2B5EF4-FFF2-40B4-BE49-F238E27FC236}">
                  <a16:creationId xmlns:a16="http://schemas.microsoft.com/office/drawing/2014/main" id="{49043A05-5C89-744D-9F9D-B38EBABE5EBE}"/>
                </a:ext>
              </a:extLst>
            </p:cNvPr>
            <p:cNvSpPr>
              <a:spLocks/>
            </p:cNvSpPr>
            <p:nvPr/>
          </p:nvSpPr>
          <p:spPr bwMode="auto">
            <a:xfrm>
              <a:off x="830152" y="3524681"/>
              <a:ext cx="304745" cy="304746"/>
            </a:xfrm>
            <a:custGeom>
              <a:avLst/>
              <a:gdLst>
                <a:gd name="T0" fmla="*/ 58 w 67"/>
                <a:gd name="T1" fmla="*/ 67 h 67"/>
                <a:gd name="T2" fmla="*/ 9 w 67"/>
                <a:gd name="T3" fmla="*/ 67 h 67"/>
                <a:gd name="T4" fmla="*/ 0 w 67"/>
                <a:gd name="T5" fmla="*/ 58 h 67"/>
                <a:gd name="T6" fmla="*/ 0 w 67"/>
                <a:gd name="T7" fmla="*/ 9 h 67"/>
                <a:gd name="T8" fmla="*/ 9 w 67"/>
                <a:gd name="T9" fmla="*/ 0 h 67"/>
                <a:gd name="T10" fmla="*/ 58 w 67"/>
                <a:gd name="T11" fmla="*/ 0 h 67"/>
                <a:gd name="T12" fmla="*/ 67 w 67"/>
                <a:gd name="T13" fmla="*/ 9 h 67"/>
                <a:gd name="T14" fmla="*/ 67 w 67"/>
                <a:gd name="T15" fmla="*/ 58 h 67"/>
                <a:gd name="T16" fmla="*/ 58 w 67"/>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7">
                  <a:moveTo>
                    <a:pt x="58" y="67"/>
                  </a:moveTo>
                  <a:cubicBezTo>
                    <a:pt x="9" y="67"/>
                    <a:pt x="9" y="67"/>
                    <a:pt x="9" y="67"/>
                  </a:cubicBezTo>
                  <a:cubicBezTo>
                    <a:pt x="4" y="67"/>
                    <a:pt x="0" y="63"/>
                    <a:pt x="0" y="58"/>
                  </a:cubicBezTo>
                  <a:cubicBezTo>
                    <a:pt x="0" y="9"/>
                    <a:pt x="0" y="9"/>
                    <a:pt x="0" y="9"/>
                  </a:cubicBezTo>
                  <a:cubicBezTo>
                    <a:pt x="0" y="4"/>
                    <a:pt x="4" y="0"/>
                    <a:pt x="9" y="0"/>
                  </a:cubicBezTo>
                  <a:cubicBezTo>
                    <a:pt x="58" y="0"/>
                    <a:pt x="58" y="0"/>
                    <a:pt x="58" y="0"/>
                  </a:cubicBezTo>
                  <a:cubicBezTo>
                    <a:pt x="63" y="0"/>
                    <a:pt x="67" y="4"/>
                    <a:pt x="67" y="9"/>
                  </a:cubicBezTo>
                  <a:cubicBezTo>
                    <a:pt x="67" y="58"/>
                    <a:pt x="67" y="58"/>
                    <a:pt x="67" y="58"/>
                  </a:cubicBezTo>
                  <a:cubicBezTo>
                    <a:pt x="67" y="63"/>
                    <a:pt x="63" y="67"/>
                    <a:pt x="58" y="67"/>
                  </a:cubicBezTo>
                  <a:close/>
                </a:path>
              </a:pathLst>
            </a:cu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12" name="Line 6">
              <a:extLst>
                <a:ext uri="{FF2B5EF4-FFF2-40B4-BE49-F238E27FC236}">
                  <a16:creationId xmlns:a16="http://schemas.microsoft.com/office/drawing/2014/main" id="{752A47E1-04F0-104C-B089-5B8971DDC117}"/>
                </a:ext>
              </a:extLst>
            </p:cNvPr>
            <p:cNvSpPr>
              <a:spLocks noChangeShapeType="1"/>
            </p:cNvSpPr>
            <p:nvPr/>
          </p:nvSpPr>
          <p:spPr bwMode="auto">
            <a:xfrm>
              <a:off x="943621" y="3476051"/>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13" name="Line 7">
              <a:extLst>
                <a:ext uri="{FF2B5EF4-FFF2-40B4-BE49-F238E27FC236}">
                  <a16:creationId xmlns:a16="http://schemas.microsoft.com/office/drawing/2014/main" id="{A3B2F34C-E215-B64D-8D98-671702CEA47A}"/>
                </a:ext>
              </a:extLst>
            </p:cNvPr>
            <p:cNvSpPr>
              <a:spLocks noChangeShapeType="1"/>
            </p:cNvSpPr>
            <p:nvPr/>
          </p:nvSpPr>
          <p:spPr bwMode="auto">
            <a:xfrm>
              <a:off x="917686" y="3476051"/>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14" name="Line 8">
              <a:extLst>
                <a:ext uri="{FF2B5EF4-FFF2-40B4-BE49-F238E27FC236}">
                  <a16:creationId xmlns:a16="http://schemas.microsoft.com/office/drawing/2014/main" id="{79B74842-504D-EF45-A7BB-2C6E079C55EF}"/>
                </a:ext>
              </a:extLst>
            </p:cNvPr>
            <p:cNvSpPr>
              <a:spLocks noChangeShapeType="1"/>
            </p:cNvSpPr>
            <p:nvPr/>
          </p:nvSpPr>
          <p:spPr bwMode="auto">
            <a:xfrm>
              <a:off x="972799" y="3476051"/>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15" name="Line 9">
              <a:extLst>
                <a:ext uri="{FF2B5EF4-FFF2-40B4-BE49-F238E27FC236}">
                  <a16:creationId xmlns:a16="http://schemas.microsoft.com/office/drawing/2014/main" id="{6A933216-7D43-B946-A507-EAB74084D3D2}"/>
                </a:ext>
              </a:extLst>
            </p:cNvPr>
            <p:cNvSpPr>
              <a:spLocks noChangeShapeType="1"/>
            </p:cNvSpPr>
            <p:nvPr/>
          </p:nvSpPr>
          <p:spPr bwMode="auto">
            <a:xfrm>
              <a:off x="998735" y="3476051"/>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16" name="Line 10">
              <a:extLst>
                <a:ext uri="{FF2B5EF4-FFF2-40B4-BE49-F238E27FC236}">
                  <a16:creationId xmlns:a16="http://schemas.microsoft.com/office/drawing/2014/main" id="{E641BFBD-8912-254B-8429-C7BB29AA4AEF}"/>
                </a:ext>
              </a:extLst>
            </p:cNvPr>
            <p:cNvSpPr>
              <a:spLocks noChangeShapeType="1"/>
            </p:cNvSpPr>
            <p:nvPr/>
          </p:nvSpPr>
          <p:spPr bwMode="auto">
            <a:xfrm>
              <a:off x="1021429" y="3476051"/>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17" name="Line 11">
              <a:extLst>
                <a:ext uri="{FF2B5EF4-FFF2-40B4-BE49-F238E27FC236}">
                  <a16:creationId xmlns:a16="http://schemas.microsoft.com/office/drawing/2014/main" id="{8400ED2C-3B2E-BD43-8A01-F6223EF33A1B}"/>
                </a:ext>
              </a:extLst>
            </p:cNvPr>
            <p:cNvSpPr>
              <a:spLocks noChangeShapeType="1"/>
            </p:cNvSpPr>
            <p:nvPr/>
          </p:nvSpPr>
          <p:spPr bwMode="auto">
            <a:xfrm>
              <a:off x="1047364" y="3476051"/>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18" name="Line 12">
              <a:extLst>
                <a:ext uri="{FF2B5EF4-FFF2-40B4-BE49-F238E27FC236}">
                  <a16:creationId xmlns:a16="http://schemas.microsoft.com/office/drawing/2014/main" id="{14FDACE5-35A0-594A-8B34-F3DDE2AF5907}"/>
                </a:ext>
              </a:extLst>
            </p:cNvPr>
            <p:cNvSpPr>
              <a:spLocks noChangeShapeType="1"/>
            </p:cNvSpPr>
            <p:nvPr/>
          </p:nvSpPr>
          <p:spPr bwMode="auto">
            <a:xfrm>
              <a:off x="943621" y="3833437"/>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19" name="Line 13">
              <a:extLst>
                <a:ext uri="{FF2B5EF4-FFF2-40B4-BE49-F238E27FC236}">
                  <a16:creationId xmlns:a16="http://schemas.microsoft.com/office/drawing/2014/main" id="{463ACEDC-4032-A741-AC37-20B43DBB32FA}"/>
                </a:ext>
              </a:extLst>
            </p:cNvPr>
            <p:cNvSpPr>
              <a:spLocks noChangeShapeType="1"/>
            </p:cNvSpPr>
            <p:nvPr/>
          </p:nvSpPr>
          <p:spPr bwMode="auto">
            <a:xfrm>
              <a:off x="917686" y="3833437"/>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20" name="Line 14">
              <a:extLst>
                <a:ext uri="{FF2B5EF4-FFF2-40B4-BE49-F238E27FC236}">
                  <a16:creationId xmlns:a16="http://schemas.microsoft.com/office/drawing/2014/main" id="{62137B7E-C645-BA4F-96B2-95A965C2A47E}"/>
                </a:ext>
              </a:extLst>
            </p:cNvPr>
            <p:cNvSpPr>
              <a:spLocks noChangeShapeType="1"/>
            </p:cNvSpPr>
            <p:nvPr/>
          </p:nvSpPr>
          <p:spPr bwMode="auto">
            <a:xfrm>
              <a:off x="972799" y="3833437"/>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21" name="Line 15">
              <a:extLst>
                <a:ext uri="{FF2B5EF4-FFF2-40B4-BE49-F238E27FC236}">
                  <a16:creationId xmlns:a16="http://schemas.microsoft.com/office/drawing/2014/main" id="{429FDE08-69FA-E84A-95E7-5EBE5A9F5EBC}"/>
                </a:ext>
              </a:extLst>
            </p:cNvPr>
            <p:cNvSpPr>
              <a:spLocks noChangeShapeType="1"/>
            </p:cNvSpPr>
            <p:nvPr/>
          </p:nvSpPr>
          <p:spPr bwMode="auto">
            <a:xfrm>
              <a:off x="998735" y="3833437"/>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22" name="Line 16">
              <a:extLst>
                <a:ext uri="{FF2B5EF4-FFF2-40B4-BE49-F238E27FC236}">
                  <a16:creationId xmlns:a16="http://schemas.microsoft.com/office/drawing/2014/main" id="{56B3E681-1399-424B-955D-F2FCDB05A66C}"/>
                </a:ext>
              </a:extLst>
            </p:cNvPr>
            <p:cNvSpPr>
              <a:spLocks noChangeShapeType="1"/>
            </p:cNvSpPr>
            <p:nvPr/>
          </p:nvSpPr>
          <p:spPr bwMode="auto">
            <a:xfrm>
              <a:off x="1021429" y="3833437"/>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23" name="Line 17">
              <a:extLst>
                <a:ext uri="{FF2B5EF4-FFF2-40B4-BE49-F238E27FC236}">
                  <a16:creationId xmlns:a16="http://schemas.microsoft.com/office/drawing/2014/main" id="{D27D4636-10E7-F049-99E3-941A5AE59B91}"/>
                </a:ext>
              </a:extLst>
            </p:cNvPr>
            <p:cNvSpPr>
              <a:spLocks noChangeShapeType="1"/>
            </p:cNvSpPr>
            <p:nvPr/>
          </p:nvSpPr>
          <p:spPr bwMode="auto">
            <a:xfrm>
              <a:off x="1047364" y="3833437"/>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24" name="Line 18">
              <a:extLst>
                <a:ext uri="{FF2B5EF4-FFF2-40B4-BE49-F238E27FC236}">
                  <a16:creationId xmlns:a16="http://schemas.microsoft.com/office/drawing/2014/main" id="{50075894-3762-274E-AA62-8965E597BA25}"/>
                </a:ext>
              </a:extLst>
            </p:cNvPr>
            <p:cNvSpPr>
              <a:spLocks noChangeShapeType="1"/>
            </p:cNvSpPr>
            <p:nvPr/>
          </p:nvSpPr>
          <p:spPr bwMode="auto">
            <a:xfrm flipH="1">
              <a:off x="1138140" y="3638150"/>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25" name="Line 19">
              <a:extLst>
                <a:ext uri="{FF2B5EF4-FFF2-40B4-BE49-F238E27FC236}">
                  <a16:creationId xmlns:a16="http://schemas.microsoft.com/office/drawing/2014/main" id="{6F66E425-A724-F645-BA03-6E0305443DB1}"/>
                </a:ext>
              </a:extLst>
            </p:cNvPr>
            <p:cNvSpPr>
              <a:spLocks noChangeShapeType="1"/>
            </p:cNvSpPr>
            <p:nvPr/>
          </p:nvSpPr>
          <p:spPr bwMode="auto">
            <a:xfrm flipH="1">
              <a:off x="1138140" y="3612214"/>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26" name="Line 20">
              <a:extLst>
                <a:ext uri="{FF2B5EF4-FFF2-40B4-BE49-F238E27FC236}">
                  <a16:creationId xmlns:a16="http://schemas.microsoft.com/office/drawing/2014/main" id="{37C151D8-D2B4-6B4B-B598-BEF0507EFB47}"/>
                </a:ext>
              </a:extLst>
            </p:cNvPr>
            <p:cNvSpPr>
              <a:spLocks noChangeShapeType="1"/>
            </p:cNvSpPr>
            <p:nvPr/>
          </p:nvSpPr>
          <p:spPr bwMode="auto">
            <a:xfrm flipH="1">
              <a:off x="1138140" y="3660844"/>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27" name="Line 21">
              <a:extLst>
                <a:ext uri="{FF2B5EF4-FFF2-40B4-BE49-F238E27FC236}">
                  <a16:creationId xmlns:a16="http://schemas.microsoft.com/office/drawing/2014/main" id="{3F7512F0-6845-8849-A35C-0958795C161C}"/>
                </a:ext>
              </a:extLst>
            </p:cNvPr>
            <p:cNvSpPr>
              <a:spLocks noChangeShapeType="1"/>
            </p:cNvSpPr>
            <p:nvPr/>
          </p:nvSpPr>
          <p:spPr bwMode="auto">
            <a:xfrm flipH="1">
              <a:off x="1138140" y="3686779"/>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28" name="Line 22">
              <a:extLst>
                <a:ext uri="{FF2B5EF4-FFF2-40B4-BE49-F238E27FC236}">
                  <a16:creationId xmlns:a16="http://schemas.microsoft.com/office/drawing/2014/main" id="{34676CDF-BCAF-A74B-B88C-2AAFEF937DB2}"/>
                </a:ext>
              </a:extLst>
            </p:cNvPr>
            <p:cNvSpPr>
              <a:spLocks noChangeShapeType="1"/>
            </p:cNvSpPr>
            <p:nvPr/>
          </p:nvSpPr>
          <p:spPr bwMode="auto">
            <a:xfrm flipH="1">
              <a:off x="1138140" y="3715957"/>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29" name="Line 23">
              <a:extLst>
                <a:ext uri="{FF2B5EF4-FFF2-40B4-BE49-F238E27FC236}">
                  <a16:creationId xmlns:a16="http://schemas.microsoft.com/office/drawing/2014/main" id="{5166E33E-2F91-3F45-A0CD-A3E28D767DDA}"/>
                </a:ext>
              </a:extLst>
            </p:cNvPr>
            <p:cNvSpPr>
              <a:spLocks noChangeShapeType="1"/>
            </p:cNvSpPr>
            <p:nvPr/>
          </p:nvSpPr>
          <p:spPr bwMode="auto">
            <a:xfrm flipH="1">
              <a:off x="1138140" y="3741893"/>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30" name="Line 24">
              <a:extLst>
                <a:ext uri="{FF2B5EF4-FFF2-40B4-BE49-F238E27FC236}">
                  <a16:creationId xmlns:a16="http://schemas.microsoft.com/office/drawing/2014/main" id="{B3AF04B3-AFE6-6245-86D4-35C7DF025F57}"/>
                </a:ext>
              </a:extLst>
            </p:cNvPr>
            <p:cNvSpPr>
              <a:spLocks noChangeShapeType="1"/>
            </p:cNvSpPr>
            <p:nvPr/>
          </p:nvSpPr>
          <p:spPr bwMode="auto">
            <a:xfrm flipH="1">
              <a:off x="775039" y="3638150"/>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31" name="Line 25">
              <a:extLst>
                <a:ext uri="{FF2B5EF4-FFF2-40B4-BE49-F238E27FC236}">
                  <a16:creationId xmlns:a16="http://schemas.microsoft.com/office/drawing/2014/main" id="{1562176A-A277-4047-B5D5-EE862430B99D}"/>
                </a:ext>
              </a:extLst>
            </p:cNvPr>
            <p:cNvSpPr>
              <a:spLocks noChangeShapeType="1"/>
            </p:cNvSpPr>
            <p:nvPr/>
          </p:nvSpPr>
          <p:spPr bwMode="auto">
            <a:xfrm flipH="1">
              <a:off x="775039" y="3612214"/>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32" name="Line 26">
              <a:extLst>
                <a:ext uri="{FF2B5EF4-FFF2-40B4-BE49-F238E27FC236}">
                  <a16:creationId xmlns:a16="http://schemas.microsoft.com/office/drawing/2014/main" id="{CA5CD225-6311-4949-821E-3C278BFB96B8}"/>
                </a:ext>
              </a:extLst>
            </p:cNvPr>
            <p:cNvSpPr>
              <a:spLocks noChangeShapeType="1"/>
            </p:cNvSpPr>
            <p:nvPr/>
          </p:nvSpPr>
          <p:spPr bwMode="auto">
            <a:xfrm flipH="1">
              <a:off x="775039" y="3660844"/>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33" name="Line 27">
              <a:extLst>
                <a:ext uri="{FF2B5EF4-FFF2-40B4-BE49-F238E27FC236}">
                  <a16:creationId xmlns:a16="http://schemas.microsoft.com/office/drawing/2014/main" id="{F9B9B388-5BCF-594A-A6E8-554ADDD633A4}"/>
                </a:ext>
              </a:extLst>
            </p:cNvPr>
            <p:cNvSpPr>
              <a:spLocks noChangeShapeType="1"/>
            </p:cNvSpPr>
            <p:nvPr/>
          </p:nvSpPr>
          <p:spPr bwMode="auto">
            <a:xfrm flipH="1">
              <a:off x="775039" y="3686779"/>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34" name="Line 28">
              <a:extLst>
                <a:ext uri="{FF2B5EF4-FFF2-40B4-BE49-F238E27FC236}">
                  <a16:creationId xmlns:a16="http://schemas.microsoft.com/office/drawing/2014/main" id="{794FB6CF-9062-EA43-940B-E8615A0A2259}"/>
                </a:ext>
              </a:extLst>
            </p:cNvPr>
            <p:cNvSpPr>
              <a:spLocks noChangeShapeType="1"/>
            </p:cNvSpPr>
            <p:nvPr/>
          </p:nvSpPr>
          <p:spPr bwMode="auto">
            <a:xfrm flipH="1">
              <a:off x="775039" y="3715957"/>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35" name="Line 29">
              <a:extLst>
                <a:ext uri="{FF2B5EF4-FFF2-40B4-BE49-F238E27FC236}">
                  <a16:creationId xmlns:a16="http://schemas.microsoft.com/office/drawing/2014/main" id="{7D5F44C0-0D4B-144D-B6B7-E3456688320A}"/>
                </a:ext>
              </a:extLst>
            </p:cNvPr>
            <p:cNvSpPr>
              <a:spLocks noChangeShapeType="1"/>
            </p:cNvSpPr>
            <p:nvPr/>
          </p:nvSpPr>
          <p:spPr bwMode="auto">
            <a:xfrm flipH="1">
              <a:off x="775039" y="3741893"/>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grpSp>
      <p:grpSp>
        <p:nvGrpSpPr>
          <p:cNvPr id="636" name="Group 57">
            <a:extLst>
              <a:ext uri="{FF2B5EF4-FFF2-40B4-BE49-F238E27FC236}">
                <a16:creationId xmlns:a16="http://schemas.microsoft.com/office/drawing/2014/main" id="{A86E061E-FCE8-FE4D-9B18-B2AAF64EE581}"/>
              </a:ext>
            </a:extLst>
          </p:cNvPr>
          <p:cNvGrpSpPr>
            <a:grpSpLocks noChangeAspect="1"/>
          </p:cNvGrpSpPr>
          <p:nvPr/>
        </p:nvGrpSpPr>
        <p:grpSpPr bwMode="auto">
          <a:xfrm>
            <a:off x="3111855" y="6092236"/>
            <a:ext cx="251461" cy="247650"/>
            <a:chOff x="579" y="3251"/>
            <a:chExt cx="132" cy="130"/>
          </a:xfrm>
        </p:grpSpPr>
        <p:sp>
          <p:nvSpPr>
            <p:cNvPr id="637" name="Freeform 58">
              <a:extLst>
                <a:ext uri="{FF2B5EF4-FFF2-40B4-BE49-F238E27FC236}">
                  <a16:creationId xmlns:a16="http://schemas.microsoft.com/office/drawing/2014/main" id="{78AA0663-CC00-494B-AD76-1ADD3BC6281C}"/>
                </a:ext>
              </a:extLst>
            </p:cNvPr>
            <p:cNvSpPr>
              <a:spLocks/>
            </p:cNvSpPr>
            <p:nvPr/>
          </p:nvSpPr>
          <p:spPr bwMode="auto">
            <a:xfrm>
              <a:off x="614" y="3284"/>
              <a:ext cx="63" cy="62"/>
            </a:xfrm>
            <a:custGeom>
              <a:avLst/>
              <a:gdLst>
                <a:gd name="T0" fmla="*/ 29 w 45"/>
                <a:gd name="T1" fmla="*/ 3 h 45"/>
                <a:gd name="T2" fmla="*/ 42 w 45"/>
                <a:gd name="T3" fmla="*/ 3 h 45"/>
                <a:gd name="T4" fmla="*/ 42 w 45"/>
                <a:gd name="T5" fmla="*/ 3 h 45"/>
                <a:gd name="T6" fmla="*/ 42 w 45"/>
                <a:gd name="T7" fmla="*/ 16 h 45"/>
                <a:gd name="T8" fmla="*/ 16 w 45"/>
                <a:gd name="T9" fmla="*/ 41 h 45"/>
                <a:gd name="T10" fmla="*/ 4 w 45"/>
                <a:gd name="T11" fmla="*/ 41 h 45"/>
                <a:gd name="T12" fmla="*/ 4 w 45"/>
                <a:gd name="T13" fmla="*/ 41 h 45"/>
                <a:gd name="T14" fmla="*/ 4 w 45"/>
                <a:gd name="T15" fmla="*/ 29 h 45"/>
                <a:gd name="T16" fmla="*/ 29 w 45"/>
                <a:gd name="T17"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5">
                  <a:moveTo>
                    <a:pt x="29" y="3"/>
                  </a:moveTo>
                  <a:cubicBezTo>
                    <a:pt x="33" y="0"/>
                    <a:pt x="38" y="0"/>
                    <a:pt x="42" y="3"/>
                  </a:cubicBezTo>
                  <a:cubicBezTo>
                    <a:pt x="42" y="3"/>
                    <a:pt x="42" y="3"/>
                    <a:pt x="42" y="3"/>
                  </a:cubicBezTo>
                  <a:cubicBezTo>
                    <a:pt x="45" y="7"/>
                    <a:pt x="45" y="12"/>
                    <a:pt x="42" y="16"/>
                  </a:cubicBezTo>
                  <a:cubicBezTo>
                    <a:pt x="16" y="41"/>
                    <a:pt x="16" y="41"/>
                    <a:pt x="16" y="41"/>
                  </a:cubicBezTo>
                  <a:cubicBezTo>
                    <a:pt x="13" y="45"/>
                    <a:pt x="7" y="45"/>
                    <a:pt x="4" y="41"/>
                  </a:cubicBezTo>
                  <a:cubicBezTo>
                    <a:pt x="4" y="41"/>
                    <a:pt x="4" y="41"/>
                    <a:pt x="4" y="41"/>
                  </a:cubicBezTo>
                  <a:cubicBezTo>
                    <a:pt x="0" y="38"/>
                    <a:pt x="0" y="32"/>
                    <a:pt x="4" y="29"/>
                  </a:cubicBezTo>
                  <a:lnTo>
                    <a:pt x="29" y="3"/>
                  </a:lnTo>
                  <a:close/>
                </a:path>
              </a:pathLst>
            </a:custGeom>
            <a:solidFill>
              <a:schemeClr val="bg1"/>
            </a:solidFill>
            <a:ln w="9525" cap="rnd">
              <a:solidFill>
                <a:schemeClr val="accent1"/>
              </a:solidFill>
              <a:prstDash val="solid"/>
              <a:round/>
              <a:headEnd/>
              <a:tailEnd/>
            </a:ln>
            <a:extLst/>
          </p:spPr>
          <p:txBody>
            <a:bodyPr vert="horz" wrap="square" lIns="109728" tIns="54864" rIns="109728" bIns="54864" numCol="1" anchor="t" anchorCtr="0" compatLnSpc="1">
              <a:prstTxWarp prst="textNoShape">
                <a:avLst/>
              </a:prstTxWarp>
            </a:bodyPr>
            <a:lstStyle/>
            <a:p>
              <a:endParaRPr lang="en-US" sz="2542" kern="0" dirty="0">
                <a:solidFill>
                  <a:srgbClr val="474746"/>
                </a:solidFill>
                <a:latin typeface="Arial"/>
              </a:endParaRPr>
            </a:p>
          </p:txBody>
        </p:sp>
        <p:sp>
          <p:nvSpPr>
            <p:cNvPr id="638" name="Freeform 59">
              <a:extLst>
                <a:ext uri="{FF2B5EF4-FFF2-40B4-BE49-F238E27FC236}">
                  <a16:creationId xmlns:a16="http://schemas.microsoft.com/office/drawing/2014/main" id="{3DDF5137-42AB-9A4D-9F3E-64820903C635}"/>
                </a:ext>
              </a:extLst>
            </p:cNvPr>
            <p:cNvSpPr>
              <a:spLocks/>
            </p:cNvSpPr>
            <p:nvPr/>
          </p:nvSpPr>
          <p:spPr bwMode="auto">
            <a:xfrm>
              <a:off x="579" y="3251"/>
              <a:ext cx="62" cy="61"/>
            </a:xfrm>
            <a:custGeom>
              <a:avLst/>
              <a:gdLst>
                <a:gd name="T0" fmla="*/ 62 w 62"/>
                <a:gd name="T1" fmla="*/ 41 h 61"/>
                <a:gd name="T2" fmla="*/ 41 w 62"/>
                <a:gd name="T3" fmla="*/ 61 h 61"/>
                <a:gd name="T4" fmla="*/ 0 w 62"/>
                <a:gd name="T5" fmla="*/ 20 h 61"/>
                <a:gd name="T6" fmla="*/ 21 w 62"/>
                <a:gd name="T7" fmla="*/ 0 h 61"/>
                <a:gd name="T8" fmla="*/ 62 w 62"/>
                <a:gd name="T9" fmla="*/ 41 h 61"/>
                <a:gd name="T10" fmla="*/ 62 w 62"/>
                <a:gd name="T11" fmla="*/ 41 h 61"/>
              </a:gdLst>
              <a:ahLst/>
              <a:cxnLst>
                <a:cxn ang="0">
                  <a:pos x="T0" y="T1"/>
                </a:cxn>
                <a:cxn ang="0">
                  <a:pos x="T2" y="T3"/>
                </a:cxn>
                <a:cxn ang="0">
                  <a:pos x="T4" y="T5"/>
                </a:cxn>
                <a:cxn ang="0">
                  <a:pos x="T6" y="T7"/>
                </a:cxn>
                <a:cxn ang="0">
                  <a:pos x="T8" y="T9"/>
                </a:cxn>
                <a:cxn ang="0">
                  <a:pos x="T10" y="T11"/>
                </a:cxn>
              </a:cxnLst>
              <a:rect l="0" t="0" r="r" b="b"/>
              <a:pathLst>
                <a:path w="62" h="61">
                  <a:moveTo>
                    <a:pt x="62" y="41"/>
                  </a:moveTo>
                  <a:lnTo>
                    <a:pt x="41" y="61"/>
                  </a:lnTo>
                  <a:lnTo>
                    <a:pt x="0" y="20"/>
                  </a:lnTo>
                  <a:lnTo>
                    <a:pt x="21" y="0"/>
                  </a:lnTo>
                  <a:lnTo>
                    <a:pt x="62" y="41"/>
                  </a:lnTo>
                  <a:lnTo>
                    <a:pt x="62" y="41"/>
                  </a:lnTo>
                  <a:close/>
                </a:path>
              </a:pathLst>
            </a:custGeom>
            <a:solidFill>
              <a:schemeClr val="bg1"/>
            </a:solidFill>
            <a:ln w="9525" cap="rnd">
              <a:solidFill>
                <a:schemeClr val="accent1"/>
              </a:solidFill>
              <a:prstDash val="solid"/>
              <a:round/>
              <a:headEnd/>
              <a:tailEnd/>
            </a:ln>
            <a:extLst/>
          </p:spPr>
          <p:txBody>
            <a:bodyPr vert="horz" wrap="square" lIns="109728" tIns="54864" rIns="109728" bIns="54864" numCol="1" anchor="t" anchorCtr="0" compatLnSpc="1">
              <a:prstTxWarp prst="textNoShape">
                <a:avLst/>
              </a:prstTxWarp>
            </a:bodyPr>
            <a:lstStyle/>
            <a:p>
              <a:endParaRPr lang="en-US" sz="2542" kern="0" dirty="0">
                <a:solidFill>
                  <a:srgbClr val="474746"/>
                </a:solidFill>
                <a:latin typeface="Arial"/>
              </a:endParaRPr>
            </a:p>
          </p:txBody>
        </p:sp>
        <p:sp>
          <p:nvSpPr>
            <p:cNvPr id="639" name="Freeform 60">
              <a:extLst>
                <a:ext uri="{FF2B5EF4-FFF2-40B4-BE49-F238E27FC236}">
                  <a16:creationId xmlns:a16="http://schemas.microsoft.com/office/drawing/2014/main" id="{58935F8E-6AC1-FB4E-BEE6-31646ACC11CF}"/>
                </a:ext>
              </a:extLst>
            </p:cNvPr>
            <p:cNvSpPr>
              <a:spLocks/>
            </p:cNvSpPr>
            <p:nvPr/>
          </p:nvSpPr>
          <p:spPr bwMode="auto">
            <a:xfrm>
              <a:off x="649" y="3320"/>
              <a:ext cx="62" cy="61"/>
            </a:xfrm>
            <a:custGeom>
              <a:avLst/>
              <a:gdLst>
                <a:gd name="T0" fmla="*/ 62 w 62"/>
                <a:gd name="T1" fmla="*/ 40 h 61"/>
                <a:gd name="T2" fmla="*/ 41 w 62"/>
                <a:gd name="T3" fmla="*/ 61 h 61"/>
                <a:gd name="T4" fmla="*/ 0 w 62"/>
                <a:gd name="T5" fmla="*/ 21 h 61"/>
                <a:gd name="T6" fmla="*/ 21 w 62"/>
                <a:gd name="T7" fmla="*/ 0 h 61"/>
                <a:gd name="T8" fmla="*/ 62 w 62"/>
                <a:gd name="T9" fmla="*/ 40 h 61"/>
                <a:gd name="T10" fmla="*/ 62 w 62"/>
                <a:gd name="T11" fmla="*/ 40 h 61"/>
              </a:gdLst>
              <a:ahLst/>
              <a:cxnLst>
                <a:cxn ang="0">
                  <a:pos x="T0" y="T1"/>
                </a:cxn>
                <a:cxn ang="0">
                  <a:pos x="T2" y="T3"/>
                </a:cxn>
                <a:cxn ang="0">
                  <a:pos x="T4" y="T5"/>
                </a:cxn>
                <a:cxn ang="0">
                  <a:pos x="T6" y="T7"/>
                </a:cxn>
                <a:cxn ang="0">
                  <a:pos x="T8" y="T9"/>
                </a:cxn>
                <a:cxn ang="0">
                  <a:pos x="T10" y="T11"/>
                </a:cxn>
              </a:cxnLst>
              <a:rect l="0" t="0" r="r" b="b"/>
              <a:pathLst>
                <a:path w="62" h="61">
                  <a:moveTo>
                    <a:pt x="62" y="40"/>
                  </a:moveTo>
                  <a:lnTo>
                    <a:pt x="41" y="61"/>
                  </a:lnTo>
                  <a:lnTo>
                    <a:pt x="0" y="21"/>
                  </a:lnTo>
                  <a:lnTo>
                    <a:pt x="21" y="0"/>
                  </a:lnTo>
                  <a:lnTo>
                    <a:pt x="62" y="40"/>
                  </a:lnTo>
                  <a:lnTo>
                    <a:pt x="62" y="40"/>
                  </a:lnTo>
                  <a:close/>
                </a:path>
              </a:pathLst>
            </a:custGeom>
            <a:solidFill>
              <a:schemeClr val="bg1"/>
            </a:solidFill>
            <a:ln w="9525" cap="rnd">
              <a:solidFill>
                <a:schemeClr val="accent1"/>
              </a:solidFill>
              <a:prstDash val="solid"/>
              <a:round/>
              <a:headEnd/>
              <a:tailEnd/>
            </a:ln>
            <a:extLst/>
          </p:spPr>
          <p:txBody>
            <a:bodyPr vert="horz" wrap="square" lIns="109728" tIns="54864" rIns="109728" bIns="54864" numCol="1" anchor="t" anchorCtr="0" compatLnSpc="1">
              <a:prstTxWarp prst="textNoShape">
                <a:avLst/>
              </a:prstTxWarp>
            </a:bodyPr>
            <a:lstStyle/>
            <a:p>
              <a:endParaRPr lang="en-US" sz="2542" kern="0" dirty="0">
                <a:solidFill>
                  <a:srgbClr val="474746"/>
                </a:solidFill>
                <a:latin typeface="Arial"/>
              </a:endParaRPr>
            </a:p>
          </p:txBody>
        </p:sp>
        <p:sp>
          <p:nvSpPr>
            <p:cNvPr id="640" name="Line 61">
              <a:extLst>
                <a:ext uri="{FF2B5EF4-FFF2-40B4-BE49-F238E27FC236}">
                  <a16:creationId xmlns:a16="http://schemas.microsoft.com/office/drawing/2014/main" id="{1176C3A0-7A71-EE48-B32F-F8B4529F598E}"/>
                </a:ext>
              </a:extLst>
            </p:cNvPr>
            <p:cNvSpPr>
              <a:spLocks noChangeShapeType="1"/>
            </p:cNvSpPr>
            <p:nvPr/>
          </p:nvSpPr>
          <p:spPr bwMode="auto">
            <a:xfrm>
              <a:off x="628" y="3299"/>
              <a:ext cx="38" cy="36"/>
            </a:xfrm>
            <a:prstGeom prst="line">
              <a:avLst/>
            </a:prstGeom>
            <a:solidFill>
              <a:schemeClr val="bg1"/>
            </a:solidFill>
            <a:ln w="9525" cap="rnd">
              <a:solidFill>
                <a:schemeClr val="accent1"/>
              </a:solidFill>
              <a:prstDash val="solid"/>
              <a:round/>
              <a:headEnd/>
              <a:tailEnd/>
            </a:ln>
            <a:extLst/>
          </p:spPr>
          <p:txBody>
            <a:bodyPr vert="horz" wrap="square" lIns="109728" tIns="54864" rIns="109728" bIns="54864" numCol="1" anchor="t" anchorCtr="0" compatLnSpc="1">
              <a:prstTxWarp prst="textNoShape">
                <a:avLst/>
              </a:prstTxWarp>
            </a:bodyPr>
            <a:lstStyle/>
            <a:p>
              <a:endParaRPr lang="en-US" sz="2542" kern="0" dirty="0">
                <a:solidFill>
                  <a:srgbClr val="474746"/>
                </a:solidFill>
                <a:latin typeface="Arial"/>
              </a:endParaRPr>
            </a:p>
          </p:txBody>
        </p:sp>
        <p:sp>
          <p:nvSpPr>
            <p:cNvPr id="641" name="Freeform 62">
              <a:extLst>
                <a:ext uri="{FF2B5EF4-FFF2-40B4-BE49-F238E27FC236}">
                  <a16:creationId xmlns:a16="http://schemas.microsoft.com/office/drawing/2014/main" id="{39A7D463-465A-C84C-8D34-35066A47DDAE}"/>
                </a:ext>
              </a:extLst>
            </p:cNvPr>
            <p:cNvSpPr>
              <a:spLocks/>
            </p:cNvSpPr>
            <p:nvPr/>
          </p:nvSpPr>
          <p:spPr bwMode="auto">
            <a:xfrm>
              <a:off x="597" y="3334"/>
              <a:ext cx="28" cy="28"/>
            </a:xfrm>
            <a:custGeom>
              <a:avLst/>
              <a:gdLst>
                <a:gd name="T0" fmla="*/ 20 w 20"/>
                <a:gd name="T1" fmla="*/ 20 h 20"/>
                <a:gd name="T2" fmla="*/ 0 w 20"/>
                <a:gd name="T3" fmla="*/ 0 h 20"/>
              </a:gdLst>
              <a:ahLst/>
              <a:cxnLst>
                <a:cxn ang="0">
                  <a:pos x="T0" y="T1"/>
                </a:cxn>
                <a:cxn ang="0">
                  <a:pos x="T2" y="T3"/>
                </a:cxn>
              </a:cxnLst>
              <a:rect l="0" t="0" r="r" b="b"/>
              <a:pathLst>
                <a:path w="20" h="20">
                  <a:moveTo>
                    <a:pt x="20" y="20"/>
                  </a:moveTo>
                  <a:cubicBezTo>
                    <a:pt x="9" y="18"/>
                    <a:pt x="1" y="11"/>
                    <a:pt x="0" y="0"/>
                  </a:cubicBezTo>
                </a:path>
              </a:pathLst>
            </a:custGeom>
            <a:noFill/>
            <a:ln w="9525" cap="rnd">
              <a:solidFill>
                <a:schemeClr val="accent1"/>
              </a:solidFill>
              <a:prstDash val="solid"/>
              <a:round/>
              <a:headEnd/>
              <a:tailEnd/>
            </a:ln>
          </p:spPr>
          <p:txBody>
            <a:bodyPr vert="horz" wrap="square" lIns="109728" tIns="54864" rIns="109728" bIns="54864" numCol="1" anchor="t" anchorCtr="0" compatLnSpc="1">
              <a:prstTxWarp prst="textNoShape">
                <a:avLst/>
              </a:prstTxWarp>
            </a:bodyPr>
            <a:lstStyle/>
            <a:p>
              <a:endParaRPr lang="en-US" sz="2542" kern="0" dirty="0">
                <a:solidFill>
                  <a:srgbClr val="474746"/>
                </a:solidFill>
                <a:latin typeface="Arial"/>
              </a:endParaRPr>
            </a:p>
          </p:txBody>
        </p:sp>
        <p:sp>
          <p:nvSpPr>
            <p:cNvPr id="642" name="Freeform 63">
              <a:extLst>
                <a:ext uri="{FF2B5EF4-FFF2-40B4-BE49-F238E27FC236}">
                  <a16:creationId xmlns:a16="http://schemas.microsoft.com/office/drawing/2014/main" id="{3D404D08-2D94-E141-A226-9277254C161D}"/>
                </a:ext>
              </a:extLst>
            </p:cNvPr>
            <p:cNvSpPr>
              <a:spLocks/>
            </p:cNvSpPr>
            <p:nvPr/>
          </p:nvSpPr>
          <p:spPr bwMode="auto">
            <a:xfrm>
              <a:off x="607" y="3334"/>
              <a:ext cx="18" cy="18"/>
            </a:xfrm>
            <a:custGeom>
              <a:avLst/>
              <a:gdLst>
                <a:gd name="T0" fmla="*/ 13 w 13"/>
                <a:gd name="T1" fmla="*/ 13 h 13"/>
                <a:gd name="T2" fmla="*/ 0 w 13"/>
                <a:gd name="T3" fmla="*/ 0 h 13"/>
              </a:gdLst>
              <a:ahLst/>
              <a:cxnLst>
                <a:cxn ang="0">
                  <a:pos x="T0" y="T1"/>
                </a:cxn>
                <a:cxn ang="0">
                  <a:pos x="T2" y="T3"/>
                </a:cxn>
              </a:cxnLst>
              <a:rect l="0" t="0" r="r" b="b"/>
              <a:pathLst>
                <a:path w="13" h="13">
                  <a:moveTo>
                    <a:pt x="13" y="13"/>
                  </a:moveTo>
                  <a:cubicBezTo>
                    <a:pt x="6" y="11"/>
                    <a:pt x="2" y="7"/>
                    <a:pt x="0" y="0"/>
                  </a:cubicBezTo>
                </a:path>
              </a:pathLst>
            </a:custGeom>
            <a:solidFill>
              <a:schemeClr val="bg1"/>
            </a:solidFill>
            <a:ln w="9525" cap="rnd">
              <a:solidFill>
                <a:schemeClr val="accent1"/>
              </a:solidFill>
              <a:prstDash val="solid"/>
              <a:round/>
              <a:headEnd/>
              <a:tailEnd/>
            </a:ln>
            <a:extLst/>
          </p:spPr>
          <p:txBody>
            <a:bodyPr vert="horz" wrap="square" lIns="109728" tIns="54864" rIns="109728" bIns="54864" numCol="1" anchor="t" anchorCtr="0" compatLnSpc="1">
              <a:prstTxWarp prst="textNoShape">
                <a:avLst/>
              </a:prstTxWarp>
            </a:bodyPr>
            <a:lstStyle/>
            <a:p>
              <a:endParaRPr lang="en-US" sz="2542" kern="0" dirty="0">
                <a:solidFill>
                  <a:srgbClr val="474746"/>
                </a:solidFill>
                <a:latin typeface="Arial"/>
              </a:endParaRPr>
            </a:p>
          </p:txBody>
        </p:sp>
      </p:grpSp>
      <p:sp>
        <p:nvSpPr>
          <p:cNvPr id="643" name="Hexagon 642">
            <a:extLst>
              <a:ext uri="{FF2B5EF4-FFF2-40B4-BE49-F238E27FC236}">
                <a16:creationId xmlns:a16="http://schemas.microsoft.com/office/drawing/2014/main" id="{759651E6-E409-F041-99BD-18AC023D9FA4}"/>
              </a:ext>
            </a:extLst>
          </p:cNvPr>
          <p:cNvSpPr/>
          <p:nvPr/>
        </p:nvSpPr>
        <p:spPr>
          <a:xfrm>
            <a:off x="-87779" y="2285670"/>
            <a:ext cx="4982338" cy="4224317"/>
          </a:xfrm>
          <a:prstGeom prst="hexagon">
            <a:avLst/>
          </a:prstGeom>
          <a:noFill/>
          <a:ln w="190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defRPr/>
            </a:pPr>
            <a:endParaRPr lang="en-US" sz="2160" dirty="0">
              <a:solidFill>
                <a:srgbClr val="FFFFFF"/>
              </a:solidFill>
              <a:latin typeface="Arial"/>
            </a:endParaRPr>
          </a:p>
        </p:txBody>
      </p:sp>
      <p:sp>
        <p:nvSpPr>
          <p:cNvPr id="644" name="Rectangle 643">
            <a:extLst>
              <a:ext uri="{FF2B5EF4-FFF2-40B4-BE49-F238E27FC236}">
                <a16:creationId xmlns:a16="http://schemas.microsoft.com/office/drawing/2014/main" id="{BAE9CB89-A788-6F4D-B45A-D4677AE482FD}"/>
              </a:ext>
            </a:extLst>
          </p:cNvPr>
          <p:cNvSpPr/>
          <p:nvPr/>
        </p:nvSpPr>
        <p:spPr>
          <a:xfrm>
            <a:off x="206212" y="2466688"/>
            <a:ext cx="1058302" cy="286232"/>
          </a:xfrm>
          <a:prstGeom prst="rect">
            <a:avLst/>
          </a:prstGeom>
        </p:spPr>
        <p:txBody>
          <a:bodyPr wrap="none">
            <a:spAutoFit/>
          </a:bodyPr>
          <a:lstStyle/>
          <a:p>
            <a:pPr algn="ctr" defTabSz="1097253">
              <a:lnSpc>
                <a:spcPct val="90000"/>
              </a:lnSpc>
              <a:spcAft>
                <a:spcPct val="0"/>
              </a:spcAft>
              <a:defRPr/>
            </a:pPr>
            <a:r>
              <a:rPr lang="en-US" sz="1400" b="1" dirty="0">
                <a:latin typeface="Amazon Ember" panose="020B0603020204020204" pitchFamily="34" charset="0"/>
                <a:ea typeface="Amazon Ember" panose="020B0603020204020204" pitchFamily="34" charset="0"/>
              </a:rPr>
              <a:t>Endpoints</a:t>
            </a:r>
          </a:p>
        </p:txBody>
      </p:sp>
      <p:cxnSp>
        <p:nvCxnSpPr>
          <p:cNvPr id="645" name="Straight Connector 644">
            <a:extLst>
              <a:ext uri="{FF2B5EF4-FFF2-40B4-BE49-F238E27FC236}">
                <a16:creationId xmlns:a16="http://schemas.microsoft.com/office/drawing/2014/main" id="{40CA7B10-94A9-F744-83E7-C781EE70A2CF}"/>
              </a:ext>
            </a:extLst>
          </p:cNvPr>
          <p:cNvCxnSpPr>
            <a:cxnSpLocks/>
          </p:cNvCxnSpPr>
          <p:nvPr/>
        </p:nvCxnSpPr>
        <p:spPr>
          <a:xfrm>
            <a:off x="8934314" y="2285448"/>
            <a:ext cx="0" cy="4224314"/>
          </a:xfrm>
          <a:prstGeom prst="line">
            <a:avLst/>
          </a:prstGeom>
          <a:noFill/>
          <a:ln w="190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cxnSp>
      <p:cxnSp>
        <p:nvCxnSpPr>
          <p:cNvPr id="646" name="Straight Connector 645">
            <a:extLst>
              <a:ext uri="{FF2B5EF4-FFF2-40B4-BE49-F238E27FC236}">
                <a16:creationId xmlns:a16="http://schemas.microsoft.com/office/drawing/2014/main" id="{9442E790-6F0C-2845-BC74-060736971D19}"/>
              </a:ext>
            </a:extLst>
          </p:cNvPr>
          <p:cNvCxnSpPr>
            <a:cxnSpLocks/>
          </p:cNvCxnSpPr>
          <p:nvPr/>
        </p:nvCxnSpPr>
        <p:spPr>
          <a:xfrm>
            <a:off x="12174397" y="2285448"/>
            <a:ext cx="0" cy="4224314"/>
          </a:xfrm>
          <a:prstGeom prst="line">
            <a:avLst/>
          </a:prstGeom>
          <a:noFill/>
          <a:ln w="190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cxnSp>
      <p:cxnSp>
        <p:nvCxnSpPr>
          <p:cNvPr id="647" name="Straight Connector 646">
            <a:extLst>
              <a:ext uri="{FF2B5EF4-FFF2-40B4-BE49-F238E27FC236}">
                <a16:creationId xmlns:a16="http://schemas.microsoft.com/office/drawing/2014/main" id="{ADF8E8A9-0B84-9940-BC18-6D3E575B0C35}"/>
              </a:ext>
            </a:extLst>
          </p:cNvPr>
          <p:cNvCxnSpPr>
            <a:cxnSpLocks/>
          </p:cNvCxnSpPr>
          <p:nvPr/>
        </p:nvCxnSpPr>
        <p:spPr>
          <a:xfrm>
            <a:off x="4838702" y="4415787"/>
            <a:ext cx="618670" cy="0"/>
          </a:xfrm>
          <a:prstGeom prst="line">
            <a:avLst/>
          </a:prstGeom>
          <a:ln w="15875">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648" name="Rectangle 647">
            <a:extLst>
              <a:ext uri="{FF2B5EF4-FFF2-40B4-BE49-F238E27FC236}">
                <a16:creationId xmlns:a16="http://schemas.microsoft.com/office/drawing/2014/main" id="{EDBEAD8C-CCE8-BB4B-82EF-5C4EA44BAAF5}"/>
              </a:ext>
            </a:extLst>
          </p:cNvPr>
          <p:cNvSpPr/>
          <p:nvPr/>
        </p:nvSpPr>
        <p:spPr>
          <a:xfrm>
            <a:off x="1639700" y="1357203"/>
            <a:ext cx="1894654" cy="944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485">
              <a:defRPr/>
            </a:pPr>
            <a:r>
              <a:rPr lang="en-US" sz="1760"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Things</a:t>
            </a:r>
            <a:br>
              <a:rPr lang="en-US" sz="176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br>
            <a:r>
              <a:rPr lang="en-US" sz="176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Sense </a:t>
            </a:r>
            <a:r>
              <a:rPr lang="en-US" sz="1760" dirty="0">
                <a:solidFill>
                  <a:srgbClr val="282828"/>
                </a:solidFill>
                <a:latin typeface="Amazon Ember" panose="020B0603020204020204" pitchFamily="34" charset="0"/>
                <a:ea typeface="Amazon Ember" panose="020B0603020204020204" pitchFamily="34" charset="0"/>
                <a:cs typeface="Amazon Ember" panose="020B0603020204020204" pitchFamily="34" charset="0"/>
              </a:rPr>
              <a:t>and</a:t>
            </a:r>
            <a:r>
              <a:rPr lang="en-US" sz="176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 act</a:t>
            </a:r>
          </a:p>
        </p:txBody>
      </p:sp>
      <p:sp>
        <p:nvSpPr>
          <p:cNvPr id="649" name="Rectangle 648">
            <a:extLst>
              <a:ext uri="{FF2B5EF4-FFF2-40B4-BE49-F238E27FC236}">
                <a16:creationId xmlns:a16="http://schemas.microsoft.com/office/drawing/2014/main" id="{51CF527B-4246-AB47-ABA2-6A4820D1D097}"/>
              </a:ext>
            </a:extLst>
          </p:cNvPr>
          <p:cNvSpPr/>
          <p:nvPr/>
        </p:nvSpPr>
        <p:spPr>
          <a:xfrm>
            <a:off x="11176339" y="1357203"/>
            <a:ext cx="3039766" cy="944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485"/>
            <a:r>
              <a:rPr lang="en-US" sz="1760"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Cloud</a:t>
            </a:r>
            <a:br>
              <a:rPr lang="en-US" sz="1760"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br>
            <a:r>
              <a:rPr lang="en-US" sz="176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Storage </a:t>
            </a:r>
            <a:r>
              <a:rPr lang="en-US" sz="1760" dirty="0">
                <a:solidFill>
                  <a:srgbClr val="282828"/>
                </a:solidFill>
                <a:latin typeface="Amazon Ember" panose="020B0603020204020204" pitchFamily="34" charset="0"/>
                <a:ea typeface="Amazon Ember" panose="020B0603020204020204" pitchFamily="34" charset="0"/>
                <a:cs typeface="Amazon Ember" panose="020B0603020204020204" pitchFamily="34" charset="0"/>
              </a:rPr>
              <a:t>and</a:t>
            </a:r>
            <a:r>
              <a:rPr lang="en-US" sz="176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 compute</a:t>
            </a:r>
          </a:p>
        </p:txBody>
      </p:sp>
      <p:grpSp>
        <p:nvGrpSpPr>
          <p:cNvPr id="650" name="Group 649">
            <a:extLst>
              <a:ext uri="{FF2B5EF4-FFF2-40B4-BE49-F238E27FC236}">
                <a16:creationId xmlns:a16="http://schemas.microsoft.com/office/drawing/2014/main" id="{23D9B554-198F-D048-812B-E639A61FD00A}"/>
              </a:ext>
            </a:extLst>
          </p:cNvPr>
          <p:cNvGrpSpPr/>
          <p:nvPr/>
        </p:nvGrpSpPr>
        <p:grpSpPr>
          <a:xfrm>
            <a:off x="843392" y="4727525"/>
            <a:ext cx="360973" cy="353181"/>
            <a:chOff x="775039" y="3476051"/>
            <a:chExt cx="414973" cy="406016"/>
          </a:xfrm>
        </p:grpSpPr>
        <p:sp>
          <p:nvSpPr>
            <p:cNvPr id="651" name="Freeform 5">
              <a:extLst>
                <a:ext uri="{FF2B5EF4-FFF2-40B4-BE49-F238E27FC236}">
                  <a16:creationId xmlns:a16="http://schemas.microsoft.com/office/drawing/2014/main" id="{3E036DBD-7D01-8848-B9CF-099E840C3D9F}"/>
                </a:ext>
              </a:extLst>
            </p:cNvPr>
            <p:cNvSpPr>
              <a:spLocks/>
            </p:cNvSpPr>
            <p:nvPr/>
          </p:nvSpPr>
          <p:spPr bwMode="auto">
            <a:xfrm>
              <a:off x="830152" y="3524681"/>
              <a:ext cx="304745" cy="304746"/>
            </a:xfrm>
            <a:custGeom>
              <a:avLst/>
              <a:gdLst>
                <a:gd name="T0" fmla="*/ 58 w 67"/>
                <a:gd name="T1" fmla="*/ 67 h 67"/>
                <a:gd name="T2" fmla="*/ 9 w 67"/>
                <a:gd name="T3" fmla="*/ 67 h 67"/>
                <a:gd name="T4" fmla="*/ 0 w 67"/>
                <a:gd name="T5" fmla="*/ 58 h 67"/>
                <a:gd name="T6" fmla="*/ 0 w 67"/>
                <a:gd name="T7" fmla="*/ 9 h 67"/>
                <a:gd name="T8" fmla="*/ 9 w 67"/>
                <a:gd name="T9" fmla="*/ 0 h 67"/>
                <a:gd name="T10" fmla="*/ 58 w 67"/>
                <a:gd name="T11" fmla="*/ 0 h 67"/>
                <a:gd name="T12" fmla="*/ 67 w 67"/>
                <a:gd name="T13" fmla="*/ 9 h 67"/>
                <a:gd name="T14" fmla="*/ 67 w 67"/>
                <a:gd name="T15" fmla="*/ 58 h 67"/>
                <a:gd name="T16" fmla="*/ 58 w 67"/>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7">
                  <a:moveTo>
                    <a:pt x="58" y="67"/>
                  </a:moveTo>
                  <a:cubicBezTo>
                    <a:pt x="9" y="67"/>
                    <a:pt x="9" y="67"/>
                    <a:pt x="9" y="67"/>
                  </a:cubicBezTo>
                  <a:cubicBezTo>
                    <a:pt x="4" y="67"/>
                    <a:pt x="0" y="63"/>
                    <a:pt x="0" y="58"/>
                  </a:cubicBezTo>
                  <a:cubicBezTo>
                    <a:pt x="0" y="9"/>
                    <a:pt x="0" y="9"/>
                    <a:pt x="0" y="9"/>
                  </a:cubicBezTo>
                  <a:cubicBezTo>
                    <a:pt x="0" y="4"/>
                    <a:pt x="4" y="0"/>
                    <a:pt x="9" y="0"/>
                  </a:cubicBezTo>
                  <a:cubicBezTo>
                    <a:pt x="58" y="0"/>
                    <a:pt x="58" y="0"/>
                    <a:pt x="58" y="0"/>
                  </a:cubicBezTo>
                  <a:cubicBezTo>
                    <a:pt x="63" y="0"/>
                    <a:pt x="67" y="4"/>
                    <a:pt x="67" y="9"/>
                  </a:cubicBezTo>
                  <a:cubicBezTo>
                    <a:pt x="67" y="58"/>
                    <a:pt x="67" y="58"/>
                    <a:pt x="67" y="58"/>
                  </a:cubicBezTo>
                  <a:cubicBezTo>
                    <a:pt x="67" y="63"/>
                    <a:pt x="63" y="67"/>
                    <a:pt x="58" y="67"/>
                  </a:cubicBezTo>
                  <a:close/>
                </a:path>
              </a:pathLst>
            </a:cu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52" name="Line 6">
              <a:extLst>
                <a:ext uri="{FF2B5EF4-FFF2-40B4-BE49-F238E27FC236}">
                  <a16:creationId xmlns:a16="http://schemas.microsoft.com/office/drawing/2014/main" id="{869E5C06-E8DA-F345-B079-C1C478AC6691}"/>
                </a:ext>
              </a:extLst>
            </p:cNvPr>
            <p:cNvSpPr>
              <a:spLocks noChangeShapeType="1"/>
            </p:cNvSpPr>
            <p:nvPr/>
          </p:nvSpPr>
          <p:spPr bwMode="auto">
            <a:xfrm>
              <a:off x="943621" y="3476051"/>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53" name="Line 7">
              <a:extLst>
                <a:ext uri="{FF2B5EF4-FFF2-40B4-BE49-F238E27FC236}">
                  <a16:creationId xmlns:a16="http://schemas.microsoft.com/office/drawing/2014/main" id="{1816530C-AAF6-8B4F-B361-575F6E0D2B62}"/>
                </a:ext>
              </a:extLst>
            </p:cNvPr>
            <p:cNvSpPr>
              <a:spLocks noChangeShapeType="1"/>
            </p:cNvSpPr>
            <p:nvPr/>
          </p:nvSpPr>
          <p:spPr bwMode="auto">
            <a:xfrm>
              <a:off x="917686" y="3476051"/>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54" name="Line 8">
              <a:extLst>
                <a:ext uri="{FF2B5EF4-FFF2-40B4-BE49-F238E27FC236}">
                  <a16:creationId xmlns:a16="http://schemas.microsoft.com/office/drawing/2014/main" id="{B3BC7F20-EE7B-A74C-9041-C4F387EA2767}"/>
                </a:ext>
              </a:extLst>
            </p:cNvPr>
            <p:cNvSpPr>
              <a:spLocks noChangeShapeType="1"/>
            </p:cNvSpPr>
            <p:nvPr/>
          </p:nvSpPr>
          <p:spPr bwMode="auto">
            <a:xfrm>
              <a:off x="972799" y="3476051"/>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55" name="Line 9">
              <a:extLst>
                <a:ext uri="{FF2B5EF4-FFF2-40B4-BE49-F238E27FC236}">
                  <a16:creationId xmlns:a16="http://schemas.microsoft.com/office/drawing/2014/main" id="{7B6844B5-6B01-6148-9871-23EF27F41D18}"/>
                </a:ext>
              </a:extLst>
            </p:cNvPr>
            <p:cNvSpPr>
              <a:spLocks noChangeShapeType="1"/>
            </p:cNvSpPr>
            <p:nvPr/>
          </p:nvSpPr>
          <p:spPr bwMode="auto">
            <a:xfrm>
              <a:off x="998735" y="3476051"/>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56" name="Line 10">
              <a:extLst>
                <a:ext uri="{FF2B5EF4-FFF2-40B4-BE49-F238E27FC236}">
                  <a16:creationId xmlns:a16="http://schemas.microsoft.com/office/drawing/2014/main" id="{F2413639-E854-BB43-AA09-EB9D77784BFA}"/>
                </a:ext>
              </a:extLst>
            </p:cNvPr>
            <p:cNvSpPr>
              <a:spLocks noChangeShapeType="1"/>
            </p:cNvSpPr>
            <p:nvPr/>
          </p:nvSpPr>
          <p:spPr bwMode="auto">
            <a:xfrm>
              <a:off x="1021429" y="3476051"/>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57" name="Line 11">
              <a:extLst>
                <a:ext uri="{FF2B5EF4-FFF2-40B4-BE49-F238E27FC236}">
                  <a16:creationId xmlns:a16="http://schemas.microsoft.com/office/drawing/2014/main" id="{77AC8442-767C-2243-86F7-CE6BDA4F9324}"/>
                </a:ext>
              </a:extLst>
            </p:cNvPr>
            <p:cNvSpPr>
              <a:spLocks noChangeShapeType="1"/>
            </p:cNvSpPr>
            <p:nvPr/>
          </p:nvSpPr>
          <p:spPr bwMode="auto">
            <a:xfrm>
              <a:off x="1047364" y="3476051"/>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58" name="Line 12">
              <a:extLst>
                <a:ext uri="{FF2B5EF4-FFF2-40B4-BE49-F238E27FC236}">
                  <a16:creationId xmlns:a16="http://schemas.microsoft.com/office/drawing/2014/main" id="{8CC17BBE-A84D-4F42-A880-7BEF314D5515}"/>
                </a:ext>
              </a:extLst>
            </p:cNvPr>
            <p:cNvSpPr>
              <a:spLocks noChangeShapeType="1"/>
            </p:cNvSpPr>
            <p:nvPr/>
          </p:nvSpPr>
          <p:spPr bwMode="auto">
            <a:xfrm>
              <a:off x="943621" y="3833437"/>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59" name="Line 13">
              <a:extLst>
                <a:ext uri="{FF2B5EF4-FFF2-40B4-BE49-F238E27FC236}">
                  <a16:creationId xmlns:a16="http://schemas.microsoft.com/office/drawing/2014/main" id="{7D30BDC0-5A36-6E48-840C-502B1EEDBE23}"/>
                </a:ext>
              </a:extLst>
            </p:cNvPr>
            <p:cNvSpPr>
              <a:spLocks noChangeShapeType="1"/>
            </p:cNvSpPr>
            <p:nvPr/>
          </p:nvSpPr>
          <p:spPr bwMode="auto">
            <a:xfrm>
              <a:off x="917686" y="3833437"/>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60" name="Line 14">
              <a:extLst>
                <a:ext uri="{FF2B5EF4-FFF2-40B4-BE49-F238E27FC236}">
                  <a16:creationId xmlns:a16="http://schemas.microsoft.com/office/drawing/2014/main" id="{9D6A08BD-1A2C-4D46-9C1E-0814098A14E8}"/>
                </a:ext>
              </a:extLst>
            </p:cNvPr>
            <p:cNvSpPr>
              <a:spLocks noChangeShapeType="1"/>
            </p:cNvSpPr>
            <p:nvPr/>
          </p:nvSpPr>
          <p:spPr bwMode="auto">
            <a:xfrm>
              <a:off x="972799" y="3833437"/>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61" name="Line 15">
              <a:extLst>
                <a:ext uri="{FF2B5EF4-FFF2-40B4-BE49-F238E27FC236}">
                  <a16:creationId xmlns:a16="http://schemas.microsoft.com/office/drawing/2014/main" id="{44287DC8-A594-BE44-8F66-94EE0EB4B03D}"/>
                </a:ext>
              </a:extLst>
            </p:cNvPr>
            <p:cNvSpPr>
              <a:spLocks noChangeShapeType="1"/>
            </p:cNvSpPr>
            <p:nvPr/>
          </p:nvSpPr>
          <p:spPr bwMode="auto">
            <a:xfrm>
              <a:off x="998735" y="3833437"/>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62" name="Line 16">
              <a:extLst>
                <a:ext uri="{FF2B5EF4-FFF2-40B4-BE49-F238E27FC236}">
                  <a16:creationId xmlns:a16="http://schemas.microsoft.com/office/drawing/2014/main" id="{BD068AF1-7FD5-0D40-AF1C-B9B45515D3C0}"/>
                </a:ext>
              </a:extLst>
            </p:cNvPr>
            <p:cNvSpPr>
              <a:spLocks noChangeShapeType="1"/>
            </p:cNvSpPr>
            <p:nvPr/>
          </p:nvSpPr>
          <p:spPr bwMode="auto">
            <a:xfrm>
              <a:off x="1021429" y="3833437"/>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63" name="Line 17">
              <a:extLst>
                <a:ext uri="{FF2B5EF4-FFF2-40B4-BE49-F238E27FC236}">
                  <a16:creationId xmlns:a16="http://schemas.microsoft.com/office/drawing/2014/main" id="{B71AE174-11A8-0D4D-8C00-56050A18AF90}"/>
                </a:ext>
              </a:extLst>
            </p:cNvPr>
            <p:cNvSpPr>
              <a:spLocks noChangeShapeType="1"/>
            </p:cNvSpPr>
            <p:nvPr/>
          </p:nvSpPr>
          <p:spPr bwMode="auto">
            <a:xfrm>
              <a:off x="1047364" y="3833437"/>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64" name="Line 18">
              <a:extLst>
                <a:ext uri="{FF2B5EF4-FFF2-40B4-BE49-F238E27FC236}">
                  <a16:creationId xmlns:a16="http://schemas.microsoft.com/office/drawing/2014/main" id="{A87E9533-6AD1-8347-B077-077E85423BE5}"/>
                </a:ext>
              </a:extLst>
            </p:cNvPr>
            <p:cNvSpPr>
              <a:spLocks noChangeShapeType="1"/>
            </p:cNvSpPr>
            <p:nvPr/>
          </p:nvSpPr>
          <p:spPr bwMode="auto">
            <a:xfrm flipH="1">
              <a:off x="1138140" y="3638150"/>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65" name="Line 19">
              <a:extLst>
                <a:ext uri="{FF2B5EF4-FFF2-40B4-BE49-F238E27FC236}">
                  <a16:creationId xmlns:a16="http://schemas.microsoft.com/office/drawing/2014/main" id="{90B01030-4850-FB40-9D4C-18D139C085B3}"/>
                </a:ext>
              </a:extLst>
            </p:cNvPr>
            <p:cNvSpPr>
              <a:spLocks noChangeShapeType="1"/>
            </p:cNvSpPr>
            <p:nvPr/>
          </p:nvSpPr>
          <p:spPr bwMode="auto">
            <a:xfrm flipH="1">
              <a:off x="1138140" y="3612214"/>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66" name="Line 20">
              <a:extLst>
                <a:ext uri="{FF2B5EF4-FFF2-40B4-BE49-F238E27FC236}">
                  <a16:creationId xmlns:a16="http://schemas.microsoft.com/office/drawing/2014/main" id="{42D8EE54-840E-4640-ACF5-3C35DA221BEF}"/>
                </a:ext>
              </a:extLst>
            </p:cNvPr>
            <p:cNvSpPr>
              <a:spLocks noChangeShapeType="1"/>
            </p:cNvSpPr>
            <p:nvPr/>
          </p:nvSpPr>
          <p:spPr bwMode="auto">
            <a:xfrm flipH="1">
              <a:off x="1138140" y="3660844"/>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67" name="Line 21">
              <a:extLst>
                <a:ext uri="{FF2B5EF4-FFF2-40B4-BE49-F238E27FC236}">
                  <a16:creationId xmlns:a16="http://schemas.microsoft.com/office/drawing/2014/main" id="{65140FA8-3C37-624A-A42A-F91659DB59D4}"/>
                </a:ext>
              </a:extLst>
            </p:cNvPr>
            <p:cNvSpPr>
              <a:spLocks noChangeShapeType="1"/>
            </p:cNvSpPr>
            <p:nvPr/>
          </p:nvSpPr>
          <p:spPr bwMode="auto">
            <a:xfrm flipH="1">
              <a:off x="1138140" y="3686779"/>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68" name="Line 22">
              <a:extLst>
                <a:ext uri="{FF2B5EF4-FFF2-40B4-BE49-F238E27FC236}">
                  <a16:creationId xmlns:a16="http://schemas.microsoft.com/office/drawing/2014/main" id="{FA724C59-5D3B-F14D-B4BD-6ADB0BA283C6}"/>
                </a:ext>
              </a:extLst>
            </p:cNvPr>
            <p:cNvSpPr>
              <a:spLocks noChangeShapeType="1"/>
            </p:cNvSpPr>
            <p:nvPr/>
          </p:nvSpPr>
          <p:spPr bwMode="auto">
            <a:xfrm flipH="1">
              <a:off x="1138140" y="3715957"/>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69" name="Line 23">
              <a:extLst>
                <a:ext uri="{FF2B5EF4-FFF2-40B4-BE49-F238E27FC236}">
                  <a16:creationId xmlns:a16="http://schemas.microsoft.com/office/drawing/2014/main" id="{5773E7F2-6D1B-0B41-972E-CDEA0A068678}"/>
                </a:ext>
              </a:extLst>
            </p:cNvPr>
            <p:cNvSpPr>
              <a:spLocks noChangeShapeType="1"/>
            </p:cNvSpPr>
            <p:nvPr/>
          </p:nvSpPr>
          <p:spPr bwMode="auto">
            <a:xfrm flipH="1">
              <a:off x="1138140" y="3741893"/>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70" name="Line 24">
              <a:extLst>
                <a:ext uri="{FF2B5EF4-FFF2-40B4-BE49-F238E27FC236}">
                  <a16:creationId xmlns:a16="http://schemas.microsoft.com/office/drawing/2014/main" id="{4B89BCAD-3406-0945-82F9-06A7B8B1DC13}"/>
                </a:ext>
              </a:extLst>
            </p:cNvPr>
            <p:cNvSpPr>
              <a:spLocks noChangeShapeType="1"/>
            </p:cNvSpPr>
            <p:nvPr/>
          </p:nvSpPr>
          <p:spPr bwMode="auto">
            <a:xfrm flipH="1">
              <a:off x="775039" y="3638150"/>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71" name="Line 25">
              <a:extLst>
                <a:ext uri="{FF2B5EF4-FFF2-40B4-BE49-F238E27FC236}">
                  <a16:creationId xmlns:a16="http://schemas.microsoft.com/office/drawing/2014/main" id="{463BEF9C-E27F-7E41-A14B-F798F401E22E}"/>
                </a:ext>
              </a:extLst>
            </p:cNvPr>
            <p:cNvSpPr>
              <a:spLocks noChangeShapeType="1"/>
            </p:cNvSpPr>
            <p:nvPr/>
          </p:nvSpPr>
          <p:spPr bwMode="auto">
            <a:xfrm flipH="1">
              <a:off x="775039" y="3612214"/>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72" name="Line 26">
              <a:extLst>
                <a:ext uri="{FF2B5EF4-FFF2-40B4-BE49-F238E27FC236}">
                  <a16:creationId xmlns:a16="http://schemas.microsoft.com/office/drawing/2014/main" id="{10D7A5A8-333B-084C-9113-5F3DA65A181D}"/>
                </a:ext>
              </a:extLst>
            </p:cNvPr>
            <p:cNvSpPr>
              <a:spLocks noChangeShapeType="1"/>
            </p:cNvSpPr>
            <p:nvPr/>
          </p:nvSpPr>
          <p:spPr bwMode="auto">
            <a:xfrm flipH="1">
              <a:off x="775039" y="3660844"/>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73" name="Line 27">
              <a:extLst>
                <a:ext uri="{FF2B5EF4-FFF2-40B4-BE49-F238E27FC236}">
                  <a16:creationId xmlns:a16="http://schemas.microsoft.com/office/drawing/2014/main" id="{7BC7C36B-8DF8-EE4E-BF59-8A4278C9FEE1}"/>
                </a:ext>
              </a:extLst>
            </p:cNvPr>
            <p:cNvSpPr>
              <a:spLocks noChangeShapeType="1"/>
            </p:cNvSpPr>
            <p:nvPr/>
          </p:nvSpPr>
          <p:spPr bwMode="auto">
            <a:xfrm flipH="1">
              <a:off x="775039" y="3686779"/>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74" name="Line 28">
              <a:extLst>
                <a:ext uri="{FF2B5EF4-FFF2-40B4-BE49-F238E27FC236}">
                  <a16:creationId xmlns:a16="http://schemas.microsoft.com/office/drawing/2014/main" id="{061D2607-30EC-3E41-B3A9-03031A117D81}"/>
                </a:ext>
              </a:extLst>
            </p:cNvPr>
            <p:cNvSpPr>
              <a:spLocks noChangeShapeType="1"/>
            </p:cNvSpPr>
            <p:nvPr/>
          </p:nvSpPr>
          <p:spPr bwMode="auto">
            <a:xfrm flipH="1">
              <a:off x="775039" y="3715957"/>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75" name="Line 29">
              <a:extLst>
                <a:ext uri="{FF2B5EF4-FFF2-40B4-BE49-F238E27FC236}">
                  <a16:creationId xmlns:a16="http://schemas.microsoft.com/office/drawing/2014/main" id="{6FE61743-4B2D-D048-B60B-5DA35D1CBE8F}"/>
                </a:ext>
              </a:extLst>
            </p:cNvPr>
            <p:cNvSpPr>
              <a:spLocks noChangeShapeType="1"/>
            </p:cNvSpPr>
            <p:nvPr/>
          </p:nvSpPr>
          <p:spPr bwMode="auto">
            <a:xfrm flipH="1">
              <a:off x="775039" y="3741893"/>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grpSp>
      <p:grpSp>
        <p:nvGrpSpPr>
          <p:cNvPr id="676" name="Group 46">
            <a:extLst>
              <a:ext uri="{FF2B5EF4-FFF2-40B4-BE49-F238E27FC236}">
                <a16:creationId xmlns:a16="http://schemas.microsoft.com/office/drawing/2014/main" id="{3C4DEAC8-63FB-0140-8307-D550F51AEBF0}"/>
              </a:ext>
            </a:extLst>
          </p:cNvPr>
          <p:cNvGrpSpPr>
            <a:grpSpLocks noChangeAspect="1"/>
          </p:cNvGrpSpPr>
          <p:nvPr/>
        </p:nvGrpSpPr>
        <p:grpSpPr bwMode="auto">
          <a:xfrm>
            <a:off x="940945" y="4808664"/>
            <a:ext cx="165866" cy="190902"/>
            <a:chOff x="622" y="2697"/>
            <a:chExt cx="53" cy="61"/>
          </a:xfrm>
          <a:solidFill>
            <a:schemeClr val="bg1"/>
          </a:solidFill>
        </p:grpSpPr>
        <p:sp>
          <p:nvSpPr>
            <p:cNvPr id="677" name="Freeform 47">
              <a:extLst>
                <a:ext uri="{FF2B5EF4-FFF2-40B4-BE49-F238E27FC236}">
                  <a16:creationId xmlns:a16="http://schemas.microsoft.com/office/drawing/2014/main" id="{9435D2C5-B531-254B-8AAB-9B942D05ECFF}"/>
                </a:ext>
              </a:extLst>
            </p:cNvPr>
            <p:cNvSpPr>
              <a:spLocks/>
            </p:cNvSpPr>
            <p:nvPr/>
          </p:nvSpPr>
          <p:spPr bwMode="auto">
            <a:xfrm>
              <a:off x="622" y="2697"/>
              <a:ext cx="53" cy="44"/>
            </a:xfrm>
            <a:custGeom>
              <a:avLst/>
              <a:gdLst>
                <a:gd name="T0" fmla="*/ 0 w 36"/>
                <a:gd name="T1" fmla="*/ 14 h 30"/>
                <a:gd name="T2" fmla="*/ 0 w 36"/>
                <a:gd name="T3" fmla="*/ 21 h 30"/>
                <a:gd name="T4" fmla="*/ 12 w 36"/>
                <a:gd name="T5" fmla="*/ 21 h 30"/>
                <a:gd name="T6" fmla="*/ 24 w 36"/>
                <a:gd name="T7" fmla="*/ 21 h 30"/>
                <a:gd name="T8" fmla="*/ 28 w 36"/>
                <a:gd name="T9" fmla="*/ 24 h 30"/>
                <a:gd name="T10" fmla="*/ 28 w 36"/>
                <a:gd name="T11" fmla="*/ 28 h 30"/>
                <a:gd name="T12" fmla="*/ 36 w 36"/>
                <a:gd name="T13" fmla="*/ 28 h 30"/>
                <a:gd name="T14" fmla="*/ 36 w 36"/>
                <a:gd name="T15" fmla="*/ 21 h 30"/>
                <a:gd name="T16" fmla="*/ 29 w 36"/>
                <a:gd name="T17" fmla="*/ 14 h 30"/>
                <a:gd name="T18" fmla="*/ 24 w 36"/>
                <a:gd name="T19" fmla="*/ 14 h 30"/>
                <a:gd name="T20" fmla="*/ 21 w 36"/>
                <a:gd name="T21" fmla="*/ 11 h 30"/>
                <a:gd name="T22" fmla="*/ 21 w 36"/>
                <a:gd name="T23" fmla="*/ 7 h 30"/>
                <a:gd name="T24" fmla="*/ 26 w 36"/>
                <a:gd name="T25" fmla="*/ 7 h 30"/>
                <a:gd name="T26" fmla="*/ 29 w 36"/>
                <a:gd name="T27" fmla="*/ 3 h 30"/>
                <a:gd name="T28" fmla="*/ 25 w 36"/>
                <a:gd name="T29" fmla="*/ 0 h 30"/>
                <a:gd name="T30" fmla="*/ 11 w 36"/>
                <a:gd name="T31" fmla="*/ 0 h 30"/>
                <a:gd name="T32" fmla="*/ 8 w 36"/>
                <a:gd name="T33" fmla="*/ 3 h 30"/>
                <a:gd name="T34" fmla="*/ 11 w 36"/>
                <a:gd name="T35" fmla="*/ 7 h 30"/>
                <a:gd name="T36" fmla="*/ 15 w 36"/>
                <a:gd name="T37" fmla="*/ 7 h 30"/>
                <a:gd name="T38" fmla="*/ 14 w 36"/>
                <a:gd name="T39" fmla="*/ 11 h 30"/>
                <a:gd name="T40" fmla="*/ 12 w 36"/>
                <a:gd name="T41" fmla="*/ 14 h 30"/>
                <a:gd name="T42" fmla="*/ 0 w 36"/>
                <a:gd name="T43"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30">
                  <a:moveTo>
                    <a:pt x="0" y="14"/>
                  </a:moveTo>
                  <a:cubicBezTo>
                    <a:pt x="0" y="21"/>
                    <a:pt x="0" y="21"/>
                    <a:pt x="0" y="21"/>
                  </a:cubicBezTo>
                  <a:cubicBezTo>
                    <a:pt x="12" y="21"/>
                    <a:pt x="12" y="21"/>
                    <a:pt x="12" y="21"/>
                  </a:cubicBezTo>
                  <a:cubicBezTo>
                    <a:pt x="12" y="21"/>
                    <a:pt x="17" y="30"/>
                    <a:pt x="24" y="21"/>
                  </a:cubicBezTo>
                  <a:cubicBezTo>
                    <a:pt x="24" y="21"/>
                    <a:pt x="29" y="20"/>
                    <a:pt x="28" y="24"/>
                  </a:cubicBezTo>
                  <a:cubicBezTo>
                    <a:pt x="28" y="28"/>
                    <a:pt x="28" y="28"/>
                    <a:pt x="28" y="28"/>
                  </a:cubicBezTo>
                  <a:cubicBezTo>
                    <a:pt x="36" y="28"/>
                    <a:pt x="36" y="28"/>
                    <a:pt x="36" y="28"/>
                  </a:cubicBezTo>
                  <a:cubicBezTo>
                    <a:pt x="36" y="21"/>
                    <a:pt x="36" y="21"/>
                    <a:pt x="36" y="21"/>
                  </a:cubicBezTo>
                  <a:cubicBezTo>
                    <a:pt x="36" y="21"/>
                    <a:pt x="35" y="14"/>
                    <a:pt x="29" y="14"/>
                  </a:cubicBezTo>
                  <a:cubicBezTo>
                    <a:pt x="24" y="14"/>
                    <a:pt x="24" y="14"/>
                    <a:pt x="24" y="14"/>
                  </a:cubicBezTo>
                  <a:cubicBezTo>
                    <a:pt x="24" y="14"/>
                    <a:pt x="23" y="12"/>
                    <a:pt x="21" y="11"/>
                  </a:cubicBezTo>
                  <a:cubicBezTo>
                    <a:pt x="21" y="7"/>
                    <a:pt x="21" y="7"/>
                    <a:pt x="21" y="7"/>
                  </a:cubicBezTo>
                  <a:cubicBezTo>
                    <a:pt x="26" y="7"/>
                    <a:pt x="26" y="7"/>
                    <a:pt x="26" y="7"/>
                  </a:cubicBezTo>
                  <a:cubicBezTo>
                    <a:pt x="26" y="7"/>
                    <a:pt x="29" y="6"/>
                    <a:pt x="29" y="3"/>
                  </a:cubicBezTo>
                  <a:cubicBezTo>
                    <a:pt x="28" y="0"/>
                    <a:pt x="25" y="0"/>
                    <a:pt x="25" y="0"/>
                  </a:cubicBezTo>
                  <a:cubicBezTo>
                    <a:pt x="11" y="0"/>
                    <a:pt x="11" y="0"/>
                    <a:pt x="11" y="0"/>
                  </a:cubicBezTo>
                  <a:cubicBezTo>
                    <a:pt x="11" y="0"/>
                    <a:pt x="8" y="0"/>
                    <a:pt x="8" y="3"/>
                  </a:cubicBezTo>
                  <a:cubicBezTo>
                    <a:pt x="8" y="7"/>
                    <a:pt x="11" y="7"/>
                    <a:pt x="11" y="7"/>
                  </a:cubicBezTo>
                  <a:cubicBezTo>
                    <a:pt x="15" y="7"/>
                    <a:pt x="15" y="7"/>
                    <a:pt x="15" y="7"/>
                  </a:cubicBezTo>
                  <a:cubicBezTo>
                    <a:pt x="14" y="11"/>
                    <a:pt x="14" y="11"/>
                    <a:pt x="14" y="11"/>
                  </a:cubicBezTo>
                  <a:cubicBezTo>
                    <a:pt x="14" y="11"/>
                    <a:pt x="12" y="13"/>
                    <a:pt x="12" y="14"/>
                  </a:cubicBezTo>
                  <a:lnTo>
                    <a:pt x="0" y="14"/>
                  </a:lnTo>
                  <a:close/>
                </a:path>
              </a:pathLst>
            </a:custGeom>
            <a:grpFill/>
            <a:ln w="9525" cap="flat">
              <a:solidFill>
                <a:schemeClr val="accent1"/>
              </a:solidFill>
              <a:prstDash val="solid"/>
              <a:miter lim="800000"/>
              <a:headEnd/>
              <a:tailEnd/>
            </a:ln>
            <a:extLst/>
          </p:spPr>
          <p:txBody>
            <a:bodyPr vert="horz" wrap="square" lIns="109728" tIns="54864" rIns="109728" bIns="54864" numCol="1" anchor="t" anchorCtr="0" compatLnSpc="1">
              <a:prstTxWarp prst="textNoShape">
                <a:avLst/>
              </a:prstTxWarp>
            </a:bodyPr>
            <a:lstStyle/>
            <a:p>
              <a:endParaRPr lang="en-US" sz="2542" dirty="0"/>
            </a:p>
          </p:txBody>
        </p:sp>
        <p:sp>
          <p:nvSpPr>
            <p:cNvPr id="678" name="Freeform 48">
              <a:extLst>
                <a:ext uri="{FF2B5EF4-FFF2-40B4-BE49-F238E27FC236}">
                  <a16:creationId xmlns:a16="http://schemas.microsoft.com/office/drawing/2014/main" id="{FB3129AB-DD00-034B-A607-A589DBE36B94}"/>
                </a:ext>
              </a:extLst>
            </p:cNvPr>
            <p:cNvSpPr>
              <a:spLocks/>
            </p:cNvSpPr>
            <p:nvPr/>
          </p:nvSpPr>
          <p:spPr bwMode="auto">
            <a:xfrm>
              <a:off x="664" y="2741"/>
              <a:ext cx="11" cy="17"/>
            </a:xfrm>
            <a:custGeom>
              <a:avLst/>
              <a:gdLst>
                <a:gd name="T0" fmla="*/ 3 w 7"/>
                <a:gd name="T1" fmla="*/ 0 h 12"/>
                <a:gd name="T2" fmla="*/ 0 w 7"/>
                <a:gd name="T3" fmla="*/ 6 h 12"/>
                <a:gd name="T4" fmla="*/ 3 w 7"/>
                <a:gd name="T5" fmla="*/ 11 h 12"/>
                <a:gd name="T6" fmla="*/ 6 w 7"/>
                <a:gd name="T7" fmla="*/ 9 h 12"/>
                <a:gd name="T8" fmla="*/ 3 w 7"/>
                <a:gd name="T9" fmla="*/ 0 h 12"/>
              </a:gdLst>
              <a:ahLst/>
              <a:cxnLst>
                <a:cxn ang="0">
                  <a:pos x="T0" y="T1"/>
                </a:cxn>
                <a:cxn ang="0">
                  <a:pos x="T2" y="T3"/>
                </a:cxn>
                <a:cxn ang="0">
                  <a:pos x="T4" y="T5"/>
                </a:cxn>
                <a:cxn ang="0">
                  <a:pos x="T6" y="T7"/>
                </a:cxn>
                <a:cxn ang="0">
                  <a:pos x="T8" y="T9"/>
                </a:cxn>
              </a:cxnLst>
              <a:rect l="0" t="0" r="r" b="b"/>
              <a:pathLst>
                <a:path w="7" h="12">
                  <a:moveTo>
                    <a:pt x="3" y="0"/>
                  </a:moveTo>
                  <a:cubicBezTo>
                    <a:pt x="3" y="0"/>
                    <a:pt x="1" y="4"/>
                    <a:pt x="0" y="6"/>
                  </a:cubicBezTo>
                  <a:cubicBezTo>
                    <a:pt x="0" y="9"/>
                    <a:pt x="0" y="11"/>
                    <a:pt x="3" y="11"/>
                  </a:cubicBezTo>
                  <a:cubicBezTo>
                    <a:pt x="6" y="12"/>
                    <a:pt x="6" y="9"/>
                    <a:pt x="6" y="9"/>
                  </a:cubicBezTo>
                  <a:cubicBezTo>
                    <a:pt x="6" y="9"/>
                    <a:pt x="7" y="6"/>
                    <a:pt x="3" y="0"/>
                  </a:cubicBezTo>
                  <a:close/>
                </a:path>
              </a:pathLst>
            </a:custGeom>
            <a:grpFill/>
            <a:ln w="9525" cap="flat">
              <a:solidFill>
                <a:schemeClr val="accent1"/>
              </a:solidFill>
              <a:prstDash val="solid"/>
              <a:miter lim="800000"/>
              <a:headEnd/>
              <a:tailEnd/>
            </a:ln>
            <a:extLst/>
          </p:spPr>
          <p:txBody>
            <a:bodyPr vert="horz" wrap="square" lIns="109728" tIns="54864" rIns="109728" bIns="54864" numCol="1" anchor="t" anchorCtr="0" compatLnSpc="1">
              <a:prstTxWarp prst="textNoShape">
                <a:avLst/>
              </a:prstTxWarp>
            </a:bodyPr>
            <a:lstStyle/>
            <a:p>
              <a:endParaRPr lang="en-US" sz="2542" dirty="0"/>
            </a:p>
          </p:txBody>
        </p:sp>
      </p:grpSp>
      <p:grpSp>
        <p:nvGrpSpPr>
          <p:cNvPr id="679" name="Group 678">
            <a:extLst>
              <a:ext uri="{FF2B5EF4-FFF2-40B4-BE49-F238E27FC236}">
                <a16:creationId xmlns:a16="http://schemas.microsoft.com/office/drawing/2014/main" id="{2C3B3802-03A1-824A-9B40-E15D16FED4D0}"/>
              </a:ext>
            </a:extLst>
          </p:cNvPr>
          <p:cNvGrpSpPr/>
          <p:nvPr/>
        </p:nvGrpSpPr>
        <p:grpSpPr>
          <a:xfrm>
            <a:off x="843392" y="5135259"/>
            <a:ext cx="360973" cy="353181"/>
            <a:chOff x="775039" y="3476051"/>
            <a:chExt cx="414973" cy="406016"/>
          </a:xfrm>
        </p:grpSpPr>
        <p:sp>
          <p:nvSpPr>
            <p:cNvPr id="680" name="Freeform 5">
              <a:extLst>
                <a:ext uri="{FF2B5EF4-FFF2-40B4-BE49-F238E27FC236}">
                  <a16:creationId xmlns:a16="http://schemas.microsoft.com/office/drawing/2014/main" id="{14F3E69D-05BA-764C-BCA6-9ED9AE864B08}"/>
                </a:ext>
              </a:extLst>
            </p:cNvPr>
            <p:cNvSpPr>
              <a:spLocks/>
            </p:cNvSpPr>
            <p:nvPr/>
          </p:nvSpPr>
          <p:spPr bwMode="auto">
            <a:xfrm>
              <a:off x="830152" y="3524681"/>
              <a:ext cx="304745" cy="304746"/>
            </a:xfrm>
            <a:custGeom>
              <a:avLst/>
              <a:gdLst>
                <a:gd name="T0" fmla="*/ 58 w 67"/>
                <a:gd name="T1" fmla="*/ 67 h 67"/>
                <a:gd name="T2" fmla="*/ 9 w 67"/>
                <a:gd name="T3" fmla="*/ 67 h 67"/>
                <a:gd name="T4" fmla="*/ 0 w 67"/>
                <a:gd name="T5" fmla="*/ 58 h 67"/>
                <a:gd name="T6" fmla="*/ 0 w 67"/>
                <a:gd name="T7" fmla="*/ 9 h 67"/>
                <a:gd name="T8" fmla="*/ 9 w 67"/>
                <a:gd name="T9" fmla="*/ 0 h 67"/>
                <a:gd name="T10" fmla="*/ 58 w 67"/>
                <a:gd name="T11" fmla="*/ 0 h 67"/>
                <a:gd name="T12" fmla="*/ 67 w 67"/>
                <a:gd name="T13" fmla="*/ 9 h 67"/>
                <a:gd name="T14" fmla="*/ 67 w 67"/>
                <a:gd name="T15" fmla="*/ 58 h 67"/>
                <a:gd name="T16" fmla="*/ 58 w 67"/>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7">
                  <a:moveTo>
                    <a:pt x="58" y="67"/>
                  </a:moveTo>
                  <a:cubicBezTo>
                    <a:pt x="9" y="67"/>
                    <a:pt x="9" y="67"/>
                    <a:pt x="9" y="67"/>
                  </a:cubicBezTo>
                  <a:cubicBezTo>
                    <a:pt x="4" y="67"/>
                    <a:pt x="0" y="63"/>
                    <a:pt x="0" y="58"/>
                  </a:cubicBezTo>
                  <a:cubicBezTo>
                    <a:pt x="0" y="9"/>
                    <a:pt x="0" y="9"/>
                    <a:pt x="0" y="9"/>
                  </a:cubicBezTo>
                  <a:cubicBezTo>
                    <a:pt x="0" y="4"/>
                    <a:pt x="4" y="0"/>
                    <a:pt x="9" y="0"/>
                  </a:cubicBezTo>
                  <a:cubicBezTo>
                    <a:pt x="58" y="0"/>
                    <a:pt x="58" y="0"/>
                    <a:pt x="58" y="0"/>
                  </a:cubicBezTo>
                  <a:cubicBezTo>
                    <a:pt x="63" y="0"/>
                    <a:pt x="67" y="4"/>
                    <a:pt x="67" y="9"/>
                  </a:cubicBezTo>
                  <a:cubicBezTo>
                    <a:pt x="67" y="58"/>
                    <a:pt x="67" y="58"/>
                    <a:pt x="67" y="58"/>
                  </a:cubicBezTo>
                  <a:cubicBezTo>
                    <a:pt x="67" y="63"/>
                    <a:pt x="63" y="67"/>
                    <a:pt x="58" y="67"/>
                  </a:cubicBezTo>
                  <a:close/>
                </a:path>
              </a:pathLst>
            </a:cu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81" name="Line 6">
              <a:extLst>
                <a:ext uri="{FF2B5EF4-FFF2-40B4-BE49-F238E27FC236}">
                  <a16:creationId xmlns:a16="http://schemas.microsoft.com/office/drawing/2014/main" id="{213DFF62-30F9-1C44-9D19-7C655B76F5D9}"/>
                </a:ext>
              </a:extLst>
            </p:cNvPr>
            <p:cNvSpPr>
              <a:spLocks noChangeShapeType="1"/>
            </p:cNvSpPr>
            <p:nvPr/>
          </p:nvSpPr>
          <p:spPr bwMode="auto">
            <a:xfrm>
              <a:off x="943621" y="3476051"/>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82" name="Line 7">
              <a:extLst>
                <a:ext uri="{FF2B5EF4-FFF2-40B4-BE49-F238E27FC236}">
                  <a16:creationId xmlns:a16="http://schemas.microsoft.com/office/drawing/2014/main" id="{840D8E69-0F44-7843-91B5-E35874B7911A}"/>
                </a:ext>
              </a:extLst>
            </p:cNvPr>
            <p:cNvSpPr>
              <a:spLocks noChangeShapeType="1"/>
            </p:cNvSpPr>
            <p:nvPr/>
          </p:nvSpPr>
          <p:spPr bwMode="auto">
            <a:xfrm>
              <a:off x="917686" y="3476051"/>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83" name="Line 8">
              <a:extLst>
                <a:ext uri="{FF2B5EF4-FFF2-40B4-BE49-F238E27FC236}">
                  <a16:creationId xmlns:a16="http://schemas.microsoft.com/office/drawing/2014/main" id="{7C585342-CED9-9440-BC2C-D929BF1EF2D2}"/>
                </a:ext>
              </a:extLst>
            </p:cNvPr>
            <p:cNvSpPr>
              <a:spLocks noChangeShapeType="1"/>
            </p:cNvSpPr>
            <p:nvPr/>
          </p:nvSpPr>
          <p:spPr bwMode="auto">
            <a:xfrm>
              <a:off x="972799" y="3476051"/>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84" name="Line 9">
              <a:extLst>
                <a:ext uri="{FF2B5EF4-FFF2-40B4-BE49-F238E27FC236}">
                  <a16:creationId xmlns:a16="http://schemas.microsoft.com/office/drawing/2014/main" id="{167558FD-B666-404F-96D8-3EBC6F5DF194}"/>
                </a:ext>
              </a:extLst>
            </p:cNvPr>
            <p:cNvSpPr>
              <a:spLocks noChangeShapeType="1"/>
            </p:cNvSpPr>
            <p:nvPr/>
          </p:nvSpPr>
          <p:spPr bwMode="auto">
            <a:xfrm>
              <a:off x="998735" y="3476051"/>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85" name="Line 10">
              <a:extLst>
                <a:ext uri="{FF2B5EF4-FFF2-40B4-BE49-F238E27FC236}">
                  <a16:creationId xmlns:a16="http://schemas.microsoft.com/office/drawing/2014/main" id="{4BD70A42-A4E3-3D46-A8A9-E56DE6D14A25}"/>
                </a:ext>
              </a:extLst>
            </p:cNvPr>
            <p:cNvSpPr>
              <a:spLocks noChangeShapeType="1"/>
            </p:cNvSpPr>
            <p:nvPr/>
          </p:nvSpPr>
          <p:spPr bwMode="auto">
            <a:xfrm>
              <a:off x="1021429" y="3476051"/>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86" name="Line 11">
              <a:extLst>
                <a:ext uri="{FF2B5EF4-FFF2-40B4-BE49-F238E27FC236}">
                  <a16:creationId xmlns:a16="http://schemas.microsoft.com/office/drawing/2014/main" id="{2ECE3548-BCEF-F346-81E9-293AAB329D42}"/>
                </a:ext>
              </a:extLst>
            </p:cNvPr>
            <p:cNvSpPr>
              <a:spLocks noChangeShapeType="1"/>
            </p:cNvSpPr>
            <p:nvPr/>
          </p:nvSpPr>
          <p:spPr bwMode="auto">
            <a:xfrm>
              <a:off x="1047364" y="3476051"/>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87" name="Line 12">
              <a:extLst>
                <a:ext uri="{FF2B5EF4-FFF2-40B4-BE49-F238E27FC236}">
                  <a16:creationId xmlns:a16="http://schemas.microsoft.com/office/drawing/2014/main" id="{652B5296-D3B8-0844-A8B2-6B61C1AA07E6}"/>
                </a:ext>
              </a:extLst>
            </p:cNvPr>
            <p:cNvSpPr>
              <a:spLocks noChangeShapeType="1"/>
            </p:cNvSpPr>
            <p:nvPr/>
          </p:nvSpPr>
          <p:spPr bwMode="auto">
            <a:xfrm>
              <a:off x="943621" y="3833437"/>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88" name="Line 13">
              <a:extLst>
                <a:ext uri="{FF2B5EF4-FFF2-40B4-BE49-F238E27FC236}">
                  <a16:creationId xmlns:a16="http://schemas.microsoft.com/office/drawing/2014/main" id="{41B3E2E5-2CE9-F64E-8A61-1AD597E2444B}"/>
                </a:ext>
              </a:extLst>
            </p:cNvPr>
            <p:cNvSpPr>
              <a:spLocks noChangeShapeType="1"/>
            </p:cNvSpPr>
            <p:nvPr/>
          </p:nvSpPr>
          <p:spPr bwMode="auto">
            <a:xfrm>
              <a:off x="917686" y="3833437"/>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89" name="Line 14">
              <a:extLst>
                <a:ext uri="{FF2B5EF4-FFF2-40B4-BE49-F238E27FC236}">
                  <a16:creationId xmlns:a16="http://schemas.microsoft.com/office/drawing/2014/main" id="{E2C8DA21-C0F1-2347-9815-0CB40563BE9C}"/>
                </a:ext>
              </a:extLst>
            </p:cNvPr>
            <p:cNvSpPr>
              <a:spLocks noChangeShapeType="1"/>
            </p:cNvSpPr>
            <p:nvPr/>
          </p:nvSpPr>
          <p:spPr bwMode="auto">
            <a:xfrm>
              <a:off x="972799" y="3833437"/>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90" name="Line 15">
              <a:extLst>
                <a:ext uri="{FF2B5EF4-FFF2-40B4-BE49-F238E27FC236}">
                  <a16:creationId xmlns:a16="http://schemas.microsoft.com/office/drawing/2014/main" id="{9C3E4F42-9D87-5640-AE61-6E0B69A0FF87}"/>
                </a:ext>
              </a:extLst>
            </p:cNvPr>
            <p:cNvSpPr>
              <a:spLocks noChangeShapeType="1"/>
            </p:cNvSpPr>
            <p:nvPr/>
          </p:nvSpPr>
          <p:spPr bwMode="auto">
            <a:xfrm>
              <a:off x="998735" y="3833437"/>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91" name="Line 16">
              <a:extLst>
                <a:ext uri="{FF2B5EF4-FFF2-40B4-BE49-F238E27FC236}">
                  <a16:creationId xmlns:a16="http://schemas.microsoft.com/office/drawing/2014/main" id="{4CC7E149-4070-5246-97C3-221D156351C0}"/>
                </a:ext>
              </a:extLst>
            </p:cNvPr>
            <p:cNvSpPr>
              <a:spLocks noChangeShapeType="1"/>
            </p:cNvSpPr>
            <p:nvPr/>
          </p:nvSpPr>
          <p:spPr bwMode="auto">
            <a:xfrm>
              <a:off x="1021429" y="3833437"/>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92" name="Line 17">
              <a:extLst>
                <a:ext uri="{FF2B5EF4-FFF2-40B4-BE49-F238E27FC236}">
                  <a16:creationId xmlns:a16="http://schemas.microsoft.com/office/drawing/2014/main" id="{C2C08556-4F47-4A47-AB26-DC316B509C1B}"/>
                </a:ext>
              </a:extLst>
            </p:cNvPr>
            <p:cNvSpPr>
              <a:spLocks noChangeShapeType="1"/>
            </p:cNvSpPr>
            <p:nvPr/>
          </p:nvSpPr>
          <p:spPr bwMode="auto">
            <a:xfrm>
              <a:off x="1047364" y="3833437"/>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93" name="Line 18">
              <a:extLst>
                <a:ext uri="{FF2B5EF4-FFF2-40B4-BE49-F238E27FC236}">
                  <a16:creationId xmlns:a16="http://schemas.microsoft.com/office/drawing/2014/main" id="{F578EA56-1900-4443-9E43-AC2D0FD54303}"/>
                </a:ext>
              </a:extLst>
            </p:cNvPr>
            <p:cNvSpPr>
              <a:spLocks noChangeShapeType="1"/>
            </p:cNvSpPr>
            <p:nvPr/>
          </p:nvSpPr>
          <p:spPr bwMode="auto">
            <a:xfrm flipH="1">
              <a:off x="1138140" y="3638150"/>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94" name="Line 19">
              <a:extLst>
                <a:ext uri="{FF2B5EF4-FFF2-40B4-BE49-F238E27FC236}">
                  <a16:creationId xmlns:a16="http://schemas.microsoft.com/office/drawing/2014/main" id="{5F61DA1B-BA42-D240-A301-5522A52B5018}"/>
                </a:ext>
              </a:extLst>
            </p:cNvPr>
            <p:cNvSpPr>
              <a:spLocks noChangeShapeType="1"/>
            </p:cNvSpPr>
            <p:nvPr/>
          </p:nvSpPr>
          <p:spPr bwMode="auto">
            <a:xfrm flipH="1">
              <a:off x="1138140" y="3612214"/>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95" name="Line 20">
              <a:extLst>
                <a:ext uri="{FF2B5EF4-FFF2-40B4-BE49-F238E27FC236}">
                  <a16:creationId xmlns:a16="http://schemas.microsoft.com/office/drawing/2014/main" id="{3544E61A-90C5-7C45-BCF0-CE74AEF92577}"/>
                </a:ext>
              </a:extLst>
            </p:cNvPr>
            <p:cNvSpPr>
              <a:spLocks noChangeShapeType="1"/>
            </p:cNvSpPr>
            <p:nvPr/>
          </p:nvSpPr>
          <p:spPr bwMode="auto">
            <a:xfrm flipH="1">
              <a:off x="1138140" y="3660844"/>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96" name="Line 21">
              <a:extLst>
                <a:ext uri="{FF2B5EF4-FFF2-40B4-BE49-F238E27FC236}">
                  <a16:creationId xmlns:a16="http://schemas.microsoft.com/office/drawing/2014/main" id="{2F37E581-E2FC-CE48-AE38-E179C52F6803}"/>
                </a:ext>
              </a:extLst>
            </p:cNvPr>
            <p:cNvSpPr>
              <a:spLocks noChangeShapeType="1"/>
            </p:cNvSpPr>
            <p:nvPr/>
          </p:nvSpPr>
          <p:spPr bwMode="auto">
            <a:xfrm flipH="1">
              <a:off x="1138140" y="3686779"/>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97" name="Line 22">
              <a:extLst>
                <a:ext uri="{FF2B5EF4-FFF2-40B4-BE49-F238E27FC236}">
                  <a16:creationId xmlns:a16="http://schemas.microsoft.com/office/drawing/2014/main" id="{34022351-BFFD-1A49-9E27-41DFEBE9F4A2}"/>
                </a:ext>
              </a:extLst>
            </p:cNvPr>
            <p:cNvSpPr>
              <a:spLocks noChangeShapeType="1"/>
            </p:cNvSpPr>
            <p:nvPr/>
          </p:nvSpPr>
          <p:spPr bwMode="auto">
            <a:xfrm flipH="1">
              <a:off x="1138140" y="3715957"/>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98" name="Line 23">
              <a:extLst>
                <a:ext uri="{FF2B5EF4-FFF2-40B4-BE49-F238E27FC236}">
                  <a16:creationId xmlns:a16="http://schemas.microsoft.com/office/drawing/2014/main" id="{197A61E2-3F41-EA45-9734-A3DE1CAD9288}"/>
                </a:ext>
              </a:extLst>
            </p:cNvPr>
            <p:cNvSpPr>
              <a:spLocks noChangeShapeType="1"/>
            </p:cNvSpPr>
            <p:nvPr/>
          </p:nvSpPr>
          <p:spPr bwMode="auto">
            <a:xfrm flipH="1">
              <a:off x="1138140" y="3741893"/>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699" name="Line 24">
              <a:extLst>
                <a:ext uri="{FF2B5EF4-FFF2-40B4-BE49-F238E27FC236}">
                  <a16:creationId xmlns:a16="http://schemas.microsoft.com/office/drawing/2014/main" id="{273EFC54-B293-7246-94E5-23243A0EB36C}"/>
                </a:ext>
              </a:extLst>
            </p:cNvPr>
            <p:cNvSpPr>
              <a:spLocks noChangeShapeType="1"/>
            </p:cNvSpPr>
            <p:nvPr/>
          </p:nvSpPr>
          <p:spPr bwMode="auto">
            <a:xfrm flipH="1">
              <a:off x="775039" y="3638150"/>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00" name="Line 25">
              <a:extLst>
                <a:ext uri="{FF2B5EF4-FFF2-40B4-BE49-F238E27FC236}">
                  <a16:creationId xmlns:a16="http://schemas.microsoft.com/office/drawing/2014/main" id="{FB992EE7-B22A-4C41-8384-9D2E5EAFBB7A}"/>
                </a:ext>
              </a:extLst>
            </p:cNvPr>
            <p:cNvSpPr>
              <a:spLocks noChangeShapeType="1"/>
            </p:cNvSpPr>
            <p:nvPr/>
          </p:nvSpPr>
          <p:spPr bwMode="auto">
            <a:xfrm flipH="1">
              <a:off x="775039" y="3612214"/>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01" name="Line 26">
              <a:extLst>
                <a:ext uri="{FF2B5EF4-FFF2-40B4-BE49-F238E27FC236}">
                  <a16:creationId xmlns:a16="http://schemas.microsoft.com/office/drawing/2014/main" id="{E4FC83B0-EAEA-F748-8747-B5F9CCD0718C}"/>
                </a:ext>
              </a:extLst>
            </p:cNvPr>
            <p:cNvSpPr>
              <a:spLocks noChangeShapeType="1"/>
            </p:cNvSpPr>
            <p:nvPr/>
          </p:nvSpPr>
          <p:spPr bwMode="auto">
            <a:xfrm flipH="1">
              <a:off x="775039" y="3660844"/>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02" name="Line 27">
              <a:extLst>
                <a:ext uri="{FF2B5EF4-FFF2-40B4-BE49-F238E27FC236}">
                  <a16:creationId xmlns:a16="http://schemas.microsoft.com/office/drawing/2014/main" id="{1912BE64-E5F9-B74A-A16A-81D246E6C88E}"/>
                </a:ext>
              </a:extLst>
            </p:cNvPr>
            <p:cNvSpPr>
              <a:spLocks noChangeShapeType="1"/>
            </p:cNvSpPr>
            <p:nvPr/>
          </p:nvSpPr>
          <p:spPr bwMode="auto">
            <a:xfrm flipH="1">
              <a:off x="775039" y="3686779"/>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03" name="Line 28">
              <a:extLst>
                <a:ext uri="{FF2B5EF4-FFF2-40B4-BE49-F238E27FC236}">
                  <a16:creationId xmlns:a16="http://schemas.microsoft.com/office/drawing/2014/main" id="{CA561C70-08F7-4143-BF68-CD6CAB46BD24}"/>
                </a:ext>
              </a:extLst>
            </p:cNvPr>
            <p:cNvSpPr>
              <a:spLocks noChangeShapeType="1"/>
            </p:cNvSpPr>
            <p:nvPr/>
          </p:nvSpPr>
          <p:spPr bwMode="auto">
            <a:xfrm flipH="1">
              <a:off x="775039" y="3715957"/>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04" name="Line 29">
              <a:extLst>
                <a:ext uri="{FF2B5EF4-FFF2-40B4-BE49-F238E27FC236}">
                  <a16:creationId xmlns:a16="http://schemas.microsoft.com/office/drawing/2014/main" id="{5BCBD403-7606-8E47-A9C7-8D5D4B8DDE14}"/>
                </a:ext>
              </a:extLst>
            </p:cNvPr>
            <p:cNvSpPr>
              <a:spLocks noChangeShapeType="1"/>
            </p:cNvSpPr>
            <p:nvPr/>
          </p:nvSpPr>
          <p:spPr bwMode="auto">
            <a:xfrm flipH="1">
              <a:off x="775039" y="3741893"/>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grpSp>
      <p:grpSp>
        <p:nvGrpSpPr>
          <p:cNvPr id="705" name="Group 704">
            <a:extLst>
              <a:ext uri="{FF2B5EF4-FFF2-40B4-BE49-F238E27FC236}">
                <a16:creationId xmlns:a16="http://schemas.microsoft.com/office/drawing/2014/main" id="{468FFE1A-6A4A-C946-A970-55005401DDFC}"/>
              </a:ext>
            </a:extLst>
          </p:cNvPr>
          <p:cNvGrpSpPr/>
          <p:nvPr/>
        </p:nvGrpSpPr>
        <p:grpSpPr>
          <a:xfrm>
            <a:off x="951153" y="5213371"/>
            <a:ext cx="145450" cy="196960"/>
            <a:chOff x="912926" y="4647343"/>
            <a:chExt cx="466576" cy="631810"/>
          </a:xfrm>
        </p:grpSpPr>
        <p:sp>
          <p:nvSpPr>
            <p:cNvPr id="706" name="Freeform 18">
              <a:extLst>
                <a:ext uri="{FF2B5EF4-FFF2-40B4-BE49-F238E27FC236}">
                  <a16:creationId xmlns:a16="http://schemas.microsoft.com/office/drawing/2014/main" id="{7FDF1B7E-280C-D343-9D53-53637A7F4A07}"/>
                </a:ext>
              </a:extLst>
            </p:cNvPr>
            <p:cNvSpPr>
              <a:spLocks/>
            </p:cNvSpPr>
            <p:nvPr/>
          </p:nvSpPr>
          <p:spPr bwMode="auto">
            <a:xfrm>
              <a:off x="1115630" y="4879232"/>
              <a:ext cx="66291" cy="63528"/>
            </a:xfrm>
            <a:custGeom>
              <a:avLst/>
              <a:gdLst>
                <a:gd name="T0" fmla="*/ 8 w 18"/>
                <a:gd name="T1" fmla="*/ 0 h 17"/>
                <a:gd name="T2" fmla="*/ 18 w 18"/>
                <a:gd name="T3" fmla="*/ 9 h 17"/>
                <a:gd name="T4" fmla="*/ 8 w 18"/>
                <a:gd name="T5" fmla="*/ 17 h 17"/>
                <a:gd name="T6" fmla="*/ 0 w 18"/>
                <a:gd name="T7" fmla="*/ 9 h 17"/>
                <a:gd name="T8" fmla="*/ 8 w 18"/>
                <a:gd name="T9" fmla="*/ 0 h 17"/>
              </a:gdLst>
              <a:ahLst/>
              <a:cxnLst>
                <a:cxn ang="0">
                  <a:pos x="T0" y="T1"/>
                </a:cxn>
                <a:cxn ang="0">
                  <a:pos x="T2" y="T3"/>
                </a:cxn>
                <a:cxn ang="0">
                  <a:pos x="T4" y="T5"/>
                </a:cxn>
                <a:cxn ang="0">
                  <a:pos x="T6" y="T7"/>
                </a:cxn>
                <a:cxn ang="0">
                  <a:pos x="T8" y="T9"/>
                </a:cxn>
              </a:cxnLst>
              <a:rect l="0" t="0" r="r" b="b"/>
              <a:pathLst>
                <a:path w="18" h="17">
                  <a:moveTo>
                    <a:pt x="8" y="0"/>
                  </a:moveTo>
                  <a:cubicBezTo>
                    <a:pt x="14" y="0"/>
                    <a:pt x="18" y="4"/>
                    <a:pt x="18" y="9"/>
                  </a:cubicBezTo>
                  <a:cubicBezTo>
                    <a:pt x="18" y="13"/>
                    <a:pt x="14" y="17"/>
                    <a:pt x="8" y="17"/>
                  </a:cubicBezTo>
                  <a:cubicBezTo>
                    <a:pt x="4" y="17"/>
                    <a:pt x="0" y="13"/>
                    <a:pt x="0" y="9"/>
                  </a:cubicBezTo>
                  <a:cubicBezTo>
                    <a:pt x="0" y="4"/>
                    <a:pt x="4" y="0"/>
                    <a:pt x="8" y="0"/>
                  </a:cubicBezTo>
                  <a:close/>
                </a:path>
              </a:pathLst>
            </a:custGeom>
            <a:solidFill>
              <a:schemeClr val="bg1"/>
            </a:solidFill>
            <a:ln w="9525">
              <a:solidFill>
                <a:schemeClr val="accent1"/>
              </a:solidFill>
              <a:round/>
              <a:headEnd/>
              <a:tailEnd/>
            </a:ln>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srgbClr val="474746"/>
                </a:solidFill>
                <a:latin typeface="Arial"/>
              </a:endParaRPr>
            </a:p>
          </p:txBody>
        </p:sp>
        <p:sp>
          <p:nvSpPr>
            <p:cNvPr id="707" name="Freeform 21">
              <a:extLst>
                <a:ext uri="{FF2B5EF4-FFF2-40B4-BE49-F238E27FC236}">
                  <a16:creationId xmlns:a16="http://schemas.microsoft.com/office/drawing/2014/main" id="{3A7ADDF2-9CF5-EC45-9DEA-3B5A322AC9D8}"/>
                </a:ext>
              </a:extLst>
            </p:cNvPr>
            <p:cNvSpPr>
              <a:spLocks/>
            </p:cNvSpPr>
            <p:nvPr/>
          </p:nvSpPr>
          <p:spPr bwMode="auto">
            <a:xfrm>
              <a:off x="1123169" y="4647343"/>
              <a:ext cx="33327" cy="234478"/>
            </a:xfrm>
            <a:custGeom>
              <a:avLst/>
              <a:gdLst>
                <a:gd name="T0" fmla="*/ 11 w 21"/>
                <a:gd name="T1" fmla="*/ 147 h 147"/>
                <a:gd name="T2" fmla="*/ 11 w 21"/>
                <a:gd name="T3" fmla="*/ 147 h 147"/>
                <a:gd name="T4" fmla="*/ 21 w 21"/>
                <a:gd name="T5" fmla="*/ 147 h 147"/>
                <a:gd name="T6" fmla="*/ 21 w 21"/>
                <a:gd name="T7" fmla="*/ 0 h 147"/>
                <a:gd name="T8" fmla="*/ 19 w 21"/>
                <a:gd name="T9" fmla="*/ 0 h 147"/>
                <a:gd name="T10" fmla="*/ 0 w 21"/>
                <a:gd name="T11" fmla="*/ 113 h 147"/>
                <a:gd name="T12" fmla="*/ 11 w 21"/>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21" h="147">
                  <a:moveTo>
                    <a:pt x="11" y="147"/>
                  </a:moveTo>
                  <a:cubicBezTo>
                    <a:pt x="11" y="147"/>
                    <a:pt x="11" y="147"/>
                    <a:pt x="11" y="147"/>
                  </a:cubicBezTo>
                  <a:cubicBezTo>
                    <a:pt x="21" y="147"/>
                    <a:pt x="21" y="147"/>
                    <a:pt x="21" y="147"/>
                  </a:cubicBezTo>
                  <a:cubicBezTo>
                    <a:pt x="21" y="0"/>
                    <a:pt x="21" y="0"/>
                    <a:pt x="21" y="0"/>
                  </a:cubicBezTo>
                  <a:cubicBezTo>
                    <a:pt x="19" y="0"/>
                    <a:pt x="19" y="0"/>
                    <a:pt x="19" y="0"/>
                  </a:cubicBezTo>
                  <a:cubicBezTo>
                    <a:pt x="0" y="113"/>
                    <a:pt x="0" y="113"/>
                    <a:pt x="0" y="113"/>
                  </a:cubicBezTo>
                  <a:cubicBezTo>
                    <a:pt x="7" y="123"/>
                    <a:pt x="11" y="135"/>
                    <a:pt x="11" y="147"/>
                  </a:cubicBezTo>
                  <a:close/>
                </a:path>
              </a:pathLst>
            </a:custGeom>
            <a:solidFill>
              <a:schemeClr val="bg1"/>
            </a:solidFill>
            <a:ln w="9525" cap="rnd">
              <a:solidFill>
                <a:schemeClr val="accent1"/>
              </a:solidFill>
              <a:prstDash val="solid"/>
              <a:round/>
              <a:headEnd/>
              <a:tailEnd/>
            </a:ln>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474746"/>
                </a:solidFill>
                <a:latin typeface="Arial"/>
              </a:endParaRPr>
            </a:p>
          </p:txBody>
        </p:sp>
        <p:sp>
          <p:nvSpPr>
            <p:cNvPr id="708" name="Freeform 23">
              <a:extLst>
                <a:ext uri="{FF2B5EF4-FFF2-40B4-BE49-F238E27FC236}">
                  <a16:creationId xmlns:a16="http://schemas.microsoft.com/office/drawing/2014/main" id="{75FB6208-4E55-234F-8CCF-68691D2093C4}"/>
                </a:ext>
              </a:extLst>
            </p:cNvPr>
            <p:cNvSpPr>
              <a:spLocks/>
            </p:cNvSpPr>
            <p:nvPr/>
          </p:nvSpPr>
          <p:spPr bwMode="auto">
            <a:xfrm>
              <a:off x="1174780" y="4922081"/>
              <a:ext cx="204722" cy="129736"/>
            </a:xfrm>
            <a:custGeom>
              <a:avLst/>
              <a:gdLst>
                <a:gd name="T0" fmla="*/ 4 w 128"/>
                <a:gd name="T1" fmla="*/ 0 h 81"/>
                <a:gd name="T2" fmla="*/ 4 w 128"/>
                <a:gd name="T3" fmla="*/ 0 h 81"/>
                <a:gd name="T4" fmla="*/ 0 w 128"/>
                <a:gd name="T5" fmla="*/ 8 h 81"/>
                <a:gd name="T6" fmla="*/ 126 w 128"/>
                <a:gd name="T7" fmla="*/ 81 h 81"/>
                <a:gd name="T8" fmla="*/ 128 w 128"/>
                <a:gd name="T9" fmla="*/ 80 h 81"/>
                <a:gd name="T10" fmla="*/ 39 w 128"/>
                <a:gd name="T11" fmla="*/ 8 h 81"/>
                <a:gd name="T12" fmla="*/ 4 w 12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28" h="81">
                  <a:moveTo>
                    <a:pt x="4" y="0"/>
                  </a:moveTo>
                  <a:cubicBezTo>
                    <a:pt x="4" y="0"/>
                    <a:pt x="4" y="0"/>
                    <a:pt x="4" y="0"/>
                  </a:cubicBezTo>
                  <a:cubicBezTo>
                    <a:pt x="0" y="8"/>
                    <a:pt x="0" y="8"/>
                    <a:pt x="0" y="8"/>
                  </a:cubicBezTo>
                  <a:cubicBezTo>
                    <a:pt x="126" y="81"/>
                    <a:pt x="126" y="81"/>
                    <a:pt x="126" y="81"/>
                  </a:cubicBezTo>
                  <a:cubicBezTo>
                    <a:pt x="128" y="80"/>
                    <a:pt x="128" y="80"/>
                    <a:pt x="128" y="80"/>
                  </a:cubicBezTo>
                  <a:cubicBezTo>
                    <a:pt x="39" y="8"/>
                    <a:pt x="39" y="8"/>
                    <a:pt x="39" y="8"/>
                  </a:cubicBezTo>
                  <a:cubicBezTo>
                    <a:pt x="27" y="9"/>
                    <a:pt x="15" y="6"/>
                    <a:pt x="4" y="0"/>
                  </a:cubicBezTo>
                  <a:close/>
                </a:path>
              </a:pathLst>
            </a:custGeom>
            <a:solidFill>
              <a:schemeClr val="bg1"/>
            </a:solidFill>
            <a:ln w="9525" cap="rnd">
              <a:solidFill>
                <a:schemeClr val="accent1"/>
              </a:solidFill>
              <a:prstDash val="solid"/>
              <a:round/>
              <a:headEnd/>
              <a:tailEnd/>
            </a:ln>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474746"/>
                </a:solidFill>
                <a:latin typeface="Arial"/>
              </a:endParaRPr>
            </a:p>
          </p:txBody>
        </p:sp>
        <p:sp>
          <p:nvSpPr>
            <p:cNvPr id="709" name="Freeform 25">
              <a:extLst>
                <a:ext uri="{FF2B5EF4-FFF2-40B4-BE49-F238E27FC236}">
                  <a16:creationId xmlns:a16="http://schemas.microsoft.com/office/drawing/2014/main" id="{638E0B79-F259-B54C-B6C4-CFEF0B822955}"/>
                </a:ext>
              </a:extLst>
            </p:cNvPr>
            <p:cNvSpPr>
              <a:spLocks/>
            </p:cNvSpPr>
            <p:nvPr/>
          </p:nvSpPr>
          <p:spPr bwMode="auto">
            <a:xfrm>
              <a:off x="912926" y="4922081"/>
              <a:ext cx="210674" cy="117834"/>
            </a:xfrm>
            <a:custGeom>
              <a:avLst/>
              <a:gdLst>
                <a:gd name="T0" fmla="*/ 132 w 132"/>
                <a:gd name="T1" fmla="*/ 6 h 74"/>
                <a:gd name="T2" fmla="*/ 132 w 132"/>
                <a:gd name="T3" fmla="*/ 6 h 74"/>
                <a:gd name="T4" fmla="*/ 128 w 132"/>
                <a:gd name="T5" fmla="*/ 0 h 74"/>
                <a:gd name="T6" fmla="*/ 0 w 132"/>
                <a:gd name="T7" fmla="*/ 73 h 74"/>
                <a:gd name="T8" fmla="*/ 1 w 132"/>
                <a:gd name="T9" fmla="*/ 74 h 74"/>
                <a:gd name="T10" fmla="*/ 108 w 132"/>
                <a:gd name="T11" fmla="*/ 34 h 74"/>
                <a:gd name="T12" fmla="*/ 132 w 132"/>
                <a:gd name="T13" fmla="*/ 6 h 74"/>
              </a:gdLst>
              <a:ahLst/>
              <a:cxnLst>
                <a:cxn ang="0">
                  <a:pos x="T0" y="T1"/>
                </a:cxn>
                <a:cxn ang="0">
                  <a:pos x="T2" y="T3"/>
                </a:cxn>
                <a:cxn ang="0">
                  <a:pos x="T4" y="T5"/>
                </a:cxn>
                <a:cxn ang="0">
                  <a:pos x="T6" y="T7"/>
                </a:cxn>
                <a:cxn ang="0">
                  <a:pos x="T8" y="T9"/>
                </a:cxn>
                <a:cxn ang="0">
                  <a:pos x="T10" y="T11"/>
                </a:cxn>
                <a:cxn ang="0">
                  <a:pos x="T12" y="T13"/>
                </a:cxn>
              </a:cxnLst>
              <a:rect l="0" t="0" r="r" b="b"/>
              <a:pathLst>
                <a:path w="132" h="74">
                  <a:moveTo>
                    <a:pt x="132" y="6"/>
                  </a:moveTo>
                  <a:cubicBezTo>
                    <a:pt x="132" y="6"/>
                    <a:pt x="132" y="6"/>
                    <a:pt x="132" y="6"/>
                  </a:cubicBezTo>
                  <a:cubicBezTo>
                    <a:pt x="128" y="0"/>
                    <a:pt x="128" y="0"/>
                    <a:pt x="128" y="0"/>
                  </a:cubicBezTo>
                  <a:cubicBezTo>
                    <a:pt x="0" y="73"/>
                    <a:pt x="0" y="73"/>
                    <a:pt x="0" y="73"/>
                  </a:cubicBezTo>
                  <a:cubicBezTo>
                    <a:pt x="1" y="74"/>
                    <a:pt x="1" y="74"/>
                    <a:pt x="1" y="74"/>
                  </a:cubicBezTo>
                  <a:cubicBezTo>
                    <a:pt x="108" y="34"/>
                    <a:pt x="108" y="34"/>
                    <a:pt x="108" y="34"/>
                  </a:cubicBezTo>
                  <a:cubicBezTo>
                    <a:pt x="112" y="23"/>
                    <a:pt x="121" y="13"/>
                    <a:pt x="132" y="6"/>
                  </a:cubicBezTo>
                  <a:close/>
                </a:path>
              </a:pathLst>
            </a:custGeom>
            <a:solidFill>
              <a:schemeClr val="bg1"/>
            </a:solidFill>
            <a:ln w="9525" cap="rnd">
              <a:solidFill>
                <a:schemeClr val="accent1"/>
              </a:solidFill>
              <a:prstDash val="solid"/>
              <a:round/>
              <a:headEnd/>
              <a:tailEnd/>
            </a:ln>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474746"/>
                </a:solidFill>
                <a:latin typeface="Arial"/>
              </a:endParaRPr>
            </a:p>
          </p:txBody>
        </p:sp>
        <p:sp>
          <p:nvSpPr>
            <p:cNvPr id="710" name="Freeform 27">
              <a:extLst>
                <a:ext uri="{FF2B5EF4-FFF2-40B4-BE49-F238E27FC236}">
                  <a16:creationId xmlns:a16="http://schemas.microsoft.com/office/drawing/2014/main" id="{B61C3B97-6331-2249-8AB0-9304179A05F2}"/>
                </a:ext>
              </a:extLst>
            </p:cNvPr>
            <p:cNvSpPr>
              <a:spLocks/>
            </p:cNvSpPr>
            <p:nvPr/>
          </p:nvSpPr>
          <p:spPr bwMode="auto">
            <a:xfrm>
              <a:off x="1128360" y="4958978"/>
              <a:ext cx="40469" cy="320175"/>
            </a:xfrm>
            <a:custGeom>
              <a:avLst/>
              <a:gdLst>
                <a:gd name="T0" fmla="*/ 9 w 34"/>
                <a:gd name="T1" fmla="*/ 0 h 269"/>
                <a:gd name="T2" fmla="*/ 0 w 34"/>
                <a:gd name="T3" fmla="*/ 269 h 269"/>
                <a:gd name="T4" fmla="*/ 34 w 34"/>
                <a:gd name="T5" fmla="*/ 269 h 269"/>
                <a:gd name="T6" fmla="*/ 26 w 34"/>
                <a:gd name="T7" fmla="*/ 0 h 269"/>
                <a:gd name="T8" fmla="*/ 9 w 34"/>
                <a:gd name="T9" fmla="*/ 0 h 269"/>
                <a:gd name="T10" fmla="*/ 9 w 34"/>
                <a:gd name="T11" fmla="*/ 0 h 269"/>
              </a:gdLst>
              <a:ahLst/>
              <a:cxnLst>
                <a:cxn ang="0">
                  <a:pos x="T0" y="T1"/>
                </a:cxn>
                <a:cxn ang="0">
                  <a:pos x="T2" y="T3"/>
                </a:cxn>
                <a:cxn ang="0">
                  <a:pos x="T4" y="T5"/>
                </a:cxn>
                <a:cxn ang="0">
                  <a:pos x="T6" y="T7"/>
                </a:cxn>
                <a:cxn ang="0">
                  <a:pos x="T8" y="T9"/>
                </a:cxn>
                <a:cxn ang="0">
                  <a:pos x="T10" y="T11"/>
                </a:cxn>
              </a:cxnLst>
              <a:rect l="0" t="0" r="r" b="b"/>
              <a:pathLst>
                <a:path w="34" h="269">
                  <a:moveTo>
                    <a:pt x="9" y="0"/>
                  </a:moveTo>
                  <a:lnTo>
                    <a:pt x="0" y="269"/>
                  </a:lnTo>
                  <a:lnTo>
                    <a:pt x="34" y="269"/>
                  </a:lnTo>
                  <a:lnTo>
                    <a:pt x="26" y="0"/>
                  </a:lnTo>
                  <a:lnTo>
                    <a:pt x="9" y="0"/>
                  </a:lnTo>
                  <a:lnTo>
                    <a:pt x="9" y="0"/>
                  </a:lnTo>
                  <a:close/>
                </a:path>
              </a:pathLst>
            </a:custGeom>
            <a:solidFill>
              <a:schemeClr val="bg1"/>
            </a:solidFill>
            <a:ln w="9525" cap="rnd">
              <a:solidFill>
                <a:schemeClr val="accent1"/>
              </a:solidFill>
              <a:prstDash val="solid"/>
              <a:round/>
              <a:headEnd/>
              <a:tailEnd/>
            </a:ln>
            <a:extLst/>
          </p:spPr>
          <p:txBody>
            <a:bodyPr vert="horz" wrap="square" lIns="109728" tIns="54864" rIns="109728" bIns="54864" numCol="1" anchor="t" anchorCtr="0" compatLnSpc="1">
              <a:prstTxWarp prst="textNoShape">
                <a:avLst/>
              </a:prstTxWarp>
            </a:bodyPr>
            <a:lstStyle/>
            <a:p>
              <a:pPr defTabSz="1097280">
                <a:defRPr/>
              </a:pPr>
              <a:endParaRPr lang="en-US" sz="2160" kern="0" dirty="0">
                <a:solidFill>
                  <a:srgbClr val="474746"/>
                </a:solidFill>
                <a:latin typeface="Arial"/>
              </a:endParaRPr>
            </a:p>
          </p:txBody>
        </p:sp>
        <p:sp>
          <p:nvSpPr>
            <p:cNvPr id="711" name="Freeform 20">
              <a:extLst>
                <a:ext uri="{FF2B5EF4-FFF2-40B4-BE49-F238E27FC236}">
                  <a16:creationId xmlns:a16="http://schemas.microsoft.com/office/drawing/2014/main" id="{D250F890-36DD-7545-9A62-B25D386DE7F0}"/>
                </a:ext>
              </a:extLst>
            </p:cNvPr>
            <p:cNvSpPr>
              <a:spLocks/>
            </p:cNvSpPr>
            <p:nvPr/>
          </p:nvSpPr>
          <p:spPr bwMode="auto">
            <a:xfrm>
              <a:off x="1110506" y="4874472"/>
              <a:ext cx="73795" cy="73795"/>
            </a:xfrm>
            <a:custGeom>
              <a:avLst/>
              <a:gdLst>
                <a:gd name="T0" fmla="*/ 23 w 46"/>
                <a:gd name="T1" fmla="*/ 4 h 46"/>
                <a:gd name="T2" fmla="*/ 23 w 46"/>
                <a:gd name="T3" fmla="*/ 6 h 46"/>
                <a:gd name="T4" fmla="*/ 41 w 46"/>
                <a:gd name="T5" fmla="*/ 23 h 46"/>
                <a:gd name="T6" fmla="*/ 23 w 46"/>
                <a:gd name="T7" fmla="*/ 40 h 46"/>
                <a:gd name="T8" fmla="*/ 7 w 46"/>
                <a:gd name="T9" fmla="*/ 23 h 46"/>
                <a:gd name="T10" fmla="*/ 23 w 46"/>
                <a:gd name="T11" fmla="*/ 6 h 46"/>
                <a:gd name="T12" fmla="*/ 23 w 46"/>
                <a:gd name="T13" fmla="*/ 4 h 46"/>
                <a:gd name="T14" fmla="*/ 23 w 46"/>
                <a:gd name="T15" fmla="*/ 0 h 46"/>
                <a:gd name="T16" fmla="*/ 0 w 46"/>
                <a:gd name="T17" fmla="*/ 23 h 46"/>
                <a:gd name="T18" fmla="*/ 23 w 46"/>
                <a:gd name="T19" fmla="*/ 46 h 46"/>
                <a:gd name="T20" fmla="*/ 46 w 46"/>
                <a:gd name="T21" fmla="*/ 23 h 46"/>
                <a:gd name="T22" fmla="*/ 23 w 46"/>
                <a:gd name="T23" fmla="*/ 0 h 46"/>
                <a:gd name="T24" fmla="*/ 23 w 46"/>
                <a:gd name="T25"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46">
                  <a:moveTo>
                    <a:pt x="23" y="4"/>
                  </a:moveTo>
                  <a:cubicBezTo>
                    <a:pt x="23" y="6"/>
                    <a:pt x="23" y="6"/>
                    <a:pt x="23" y="6"/>
                  </a:cubicBezTo>
                  <a:cubicBezTo>
                    <a:pt x="33" y="6"/>
                    <a:pt x="41" y="13"/>
                    <a:pt x="41" y="23"/>
                  </a:cubicBezTo>
                  <a:cubicBezTo>
                    <a:pt x="41" y="32"/>
                    <a:pt x="33" y="40"/>
                    <a:pt x="23" y="40"/>
                  </a:cubicBezTo>
                  <a:cubicBezTo>
                    <a:pt x="14" y="40"/>
                    <a:pt x="7" y="32"/>
                    <a:pt x="7" y="23"/>
                  </a:cubicBezTo>
                  <a:cubicBezTo>
                    <a:pt x="7" y="13"/>
                    <a:pt x="14" y="6"/>
                    <a:pt x="23" y="6"/>
                  </a:cubicBezTo>
                  <a:cubicBezTo>
                    <a:pt x="23" y="4"/>
                    <a:pt x="23" y="4"/>
                    <a:pt x="23" y="4"/>
                  </a:cubicBezTo>
                  <a:cubicBezTo>
                    <a:pt x="23" y="0"/>
                    <a:pt x="23" y="0"/>
                    <a:pt x="23" y="0"/>
                  </a:cubicBezTo>
                  <a:cubicBezTo>
                    <a:pt x="11" y="0"/>
                    <a:pt x="0" y="10"/>
                    <a:pt x="0" y="23"/>
                  </a:cubicBezTo>
                  <a:cubicBezTo>
                    <a:pt x="0" y="36"/>
                    <a:pt x="11" y="46"/>
                    <a:pt x="23" y="46"/>
                  </a:cubicBezTo>
                  <a:cubicBezTo>
                    <a:pt x="37" y="46"/>
                    <a:pt x="46" y="36"/>
                    <a:pt x="46" y="23"/>
                  </a:cubicBezTo>
                  <a:cubicBezTo>
                    <a:pt x="46" y="10"/>
                    <a:pt x="37" y="0"/>
                    <a:pt x="23" y="0"/>
                  </a:cubicBezTo>
                  <a:lnTo>
                    <a:pt x="23" y="4"/>
                  </a:lnTo>
                  <a:close/>
                </a:path>
              </a:pathLst>
            </a:custGeom>
            <a:solidFill>
              <a:schemeClr val="tx1"/>
            </a:solidFill>
            <a:ln w="9525">
              <a:solidFill>
                <a:schemeClr val="accent1"/>
              </a:solidFill>
              <a:round/>
              <a:headEnd/>
              <a:tailEnd/>
            </a:ln>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srgbClr val="474746"/>
                </a:solidFill>
                <a:latin typeface="Arial"/>
              </a:endParaRPr>
            </a:p>
          </p:txBody>
        </p:sp>
      </p:grpSp>
      <p:grpSp>
        <p:nvGrpSpPr>
          <p:cNvPr id="712" name="Group 711">
            <a:extLst>
              <a:ext uri="{FF2B5EF4-FFF2-40B4-BE49-F238E27FC236}">
                <a16:creationId xmlns:a16="http://schemas.microsoft.com/office/drawing/2014/main" id="{77317C66-5177-964F-ACA5-DC6C555ABFC0}"/>
              </a:ext>
            </a:extLst>
          </p:cNvPr>
          <p:cNvGrpSpPr/>
          <p:nvPr/>
        </p:nvGrpSpPr>
        <p:grpSpPr>
          <a:xfrm>
            <a:off x="843392" y="5542995"/>
            <a:ext cx="360973" cy="353181"/>
            <a:chOff x="775039" y="3476051"/>
            <a:chExt cx="414973" cy="406016"/>
          </a:xfrm>
        </p:grpSpPr>
        <p:sp>
          <p:nvSpPr>
            <p:cNvPr id="713" name="Freeform 5">
              <a:extLst>
                <a:ext uri="{FF2B5EF4-FFF2-40B4-BE49-F238E27FC236}">
                  <a16:creationId xmlns:a16="http://schemas.microsoft.com/office/drawing/2014/main" id="{7B2ABABA-1369-D647-9946-2A53C09E3BE8}"/>
                </a:ext>
              </a:extLst>
            </p:cNvPr>
            <p:cNvSpPr>
              <a:spLocks/>
            </p:cNvSpPr>
            <p:nvPr/>
          </p:nvSpPr>
          <p:spPr bwMode="auto">
            <a:xfrm>
              <a:off x="830152" y="3524681"/>
              <a:ext cx="304745" cy="304746"/>
            </a:xfrm>
            <a:custGeom>
              <a:avLst/>
              <a:gdLst>
                <a:gd name="T0" fmla="*/ 58 w 67"/>
                <a:gd name="T1" fmla="*/ 67 h 67"/>
                <a:gd name="T2" fmla="*/ 9 w 67"/>
                <a:gd name="T3" fmla="*/ 67 h 67"/>
                <a:gd name="T4" fmla="*/ 0 w 67"/>
                <a:gd name="T5" fmla="*/ 58 h 67"/>
                <a:gd name="T6" fmla="*/ 0 w 67"/>
                <a:gd name="T7" fmla="*/ 9 h 67"/>
                <a:gd name="T8" fmla="*/ 9 w 67"/>
                <a:gd name="T9" fmla="*/ 0 h 67"/>
                <a:gd name="T10" fmla="*/ 58 w 67"/>
                <a:gd name="T11" fmla="*/ 0 h 67"/>
                <a:gd name="T12" fmla="*/ 67 w 67"/>
                <a:gd name="T13" fmla="*/ 9 h 67"/>
                <a:gd name="T14" fmla="*/ 67 w 67"/>
                <a:gd name="T15" fmla="*/ 58 h 67"/>
                <a:gd name="T16" fmla="*/ 58 w 67"/>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7">
                  <a:moveTo>
                    <a:pt x="58" y="67"/>
                  </a:moveTo>
                  <a:cubicBezTo>
                    <a:pt x="9" y="67"/>
                    <a:pt x="9" y="67"/>
                    <a:pt x="9" y="67"/>
                  </a:cubicBezTo>
                  <a:cubicBezTo>
                    <a:pt x="4" y="67"/>
                    <a:pt x="0" y="63"/>
                    <a:pt x="0" y="58"/>
                  </a:cubicBezTo>
                  <a:cubicBezTo>
                    <a:pt x="0" y="9"/>
                    <a:pt x="0" y="9"/>
                    <a:pt x="0" y="9"/>
                  </a:cubicBezTo>
                  <a:cubicBezTo>
                    <a:pt x="0" y="4"/>
                    <a:pt x="4" y="0"/>
                    <a:pt x="9" y="0"/>
                  </a:cubicBezTo>
                  <a:cubicBezTo>
                    <a:pt x="58" y="0"/>
                    <a:pt x="58" y="0"/>
                    <a:pt x="58" y="0"/>
                  </a:cubicBezTo>
                  <a:cubicBezTo>
                    <a:pt x="63" y="0"/>
                    <a:pt x="67" y="4"/>
                    <a:pt x="67" y="9"/>
                  </a:cubicBezTo>
                  <a:cubicBezTo>
                    <a:pt x="67" y="58"/>
                    <a:pt x="67" y="58"/>
                    <a:pt x="67" y="58"/>
                  </a:cubicBezTo>
                  <a:cubicBezTo>
                    <a:pt x="67" y="63"/>
                    <a:pt x="63" y="67"/>
                    <a:pt x="58" y="67"/>
                  </a:cubicBezTo>
                  <a:close/>
                </a:path>
              </a:pathLst>
            </a:cu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14" name="Line 6">
              <a:extLst>
                <a:ext uri="{FF2B5EF4-FFF2-40B4-BE49-F238E27FC236}">
                  <a16:creationId xmlns:a16="http://schemas.microsoft.com/office/drawing/2014/main" id="{55038EFF-A40A-9944-839C-5A9010D7BB8C}"/>
                </a:ext>
              </a:extLst>
            </p:cNvPr>
            <p:cNvSpPr>
              <a:spLocks noChangeShapeType="1"/>
            </p:cNvSpPr>
            <p:nvPr/>
          </p:nvSpPr>
          <p:spPr bwMode="auto">
            <a:xfrm>
              <a:off x="943621" y="3476051"/>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15" name="Line 7">
              <a:extLst>
                <a:ext uri="{FF2B5EF4-FFF2-40B4-BE49-F238E27FC236}">
                  <a16:creationId xmlns:a16="http://schemas.microsoft.com/office/drawing/2014/main" id="{5C90223D-341A-D648-8C65-84F434EC93B4}"/>
                </a:ext>
              </a:extLst>
            </p:cNvPr>
            <p:cNvSpPr>
              <a:spLocks noChangeShapeType="1"/>
            </p:cNvSpPr>
            <p:nvPr/>
          </p:nvSpPr>
          <p:spPr bwMode="auto">
            <a:xfrm>
              <a:off x="917686" y="3476051"/>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16" name="Line 8">
              <a:extLst>
                <a:ext uri="{FF2B5EF4-FFF2-40B4-BE49-F238E27FC236}">
                  <a16:creationId xmlns:a16="http://schemas.microsoft.com/office/drawing/2014/main" id="{7494855A-6346-7246-8931-743866F96B29}"/>
                </a:ext>
              </a:extLst>
            </p:cNvPr>
            <p:cNvSpPr>
              <a:spLocks noChangeShapeType="1"/>
            </p:cNvSpPr>
            <p:nvPr/>
          </p:nvSpPr>
          <p:spPr bwMode="auto">
            <a:xfrm>
              <a:off x="972799" y="3476051"/>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17" name="Line 9">
              <a:extLst>
                <a:ext uri="{FF2B5EF4-FFF2-40B4-BE49-F238E27FC236}">
                  <a16:creationId xmlns:a16="http://schemas.microsoft.com/office/drawing/2014/main" id="{86E81D05-8632-6245-A9B3-5DB7753574A3}"/>
                </a:ext>
              </a:extLst>
            </p:cNvPr>
            <p:cNvSpPr>
              <a:spLocks noChangeShapeType="1"/>
            </p:cNvSpPr>
            <p:nvPr/>
          </p:nvSpPr>
          <p:spPr bwMode="auto">
            <a:xfrm>
              <a:off x="998735" y="3476051"/>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18" name="Line 10">
              <a:extLst>
                <a:ext uri="{FF2B5EF4-FFF2-40B4-BE49-F238E27FC236}">
                  <a16:creationId xmlns:a16="http://schemas.microsoft.com/office/drawing/2014/main" id="{BB846EDE-775D-8B4D-A6A7-CC15396C04DA}"/>
                </a:ext>
              </a:extLst>
            </p:cNvPr>
            <p:cNvSpPr>
              <a:spLocks noChangeShapeType="1"/>
            </p:cNvSpPr>
            <p:nvPr/>
          </p:nvSpPr>
          <p:spPr bwMode="auto">
            <a:xfrm>
              <a:off x="1021429" y="3476051"/>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19" name="Line 11">
              <a:extLst>
                <a:ext uri="{FF2B5EF4-FFF2-40B4-BE49-F238E27FC236}">
                  <a16:creationId xmlns:a16="http://schemas.microsoft.com/office/drawing/2014/main" id="{211AF165-8234-9E49-8C46-4007DEEF9A28}"/>
                </a:ext>
              </a:extLst>
            </p:cNvPr>
            <p:cNvSpPr>
              <a:spLocks noChangeShapeType="1"/>
            </p:cNvSpPr>
            <p:nvPr/>
          </p:nvSpPr>
          <p:spPr bwMode="auto">
            <a:xfrm>
              <a:off x="1047364" y="3476051"/>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20" name="Line 12">
              <a:extLst>
                <a:ext uri="{FF2B5EF4-FFF2-40B4-BE49-F238E27FC236}">
                  <a16:creationId xmlns:a16="http://schemas.microsoft.com/office/drawing/2014/main" id="{7581E2DA-77A9-4D4B-8F02-2D61B447E1A3}"/>
                </a:ext>
              </a:extLst>
            </p:cNvPr>
            <p:cNvSpPr>
              <a:spLocks noChangeShapeType="1"/>
            </p:cNvSpPr>
            <p:nvPr/>
          </p:nvSpPr>
          <p:spPr bwMode="auto">
            <a:xfrm>
              <a:off x="943621" y="3833437"/>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21" name="Line 13">
              <a:extLst>
                <a:ext uri="{FF2B5EF4-FFF2-40B4-BE49-F238E27FC236}">
                  <a16:creationId xmlns:a16="http://schemas.microsoft.com/office/drawing/2014/main" id="{1E88B1CE-3812-274B-93EA-8F020077FB6F}"/>
                </a:ext>
              </a:extLst>
            </p:cNvPr>
            <p:cNvSpPr>
              <a:spLocks noChangeShapeType="1"/>
            </p:cNvSpPr>
            <p:nvPr/>
          </p:nvSpPr>
          <p:spPr bwMode="auto">
            <a:xfrm>
              <a:off x="917686" y="3833437"/>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22" name="Line 14">
              <a:extLst>
                <a:ext uri="{FF2B5EF4-FFF2-40B4-BE49-F238E27FC236}">
                  <a16:creationId xmlns:a16="http://schemas.microsoft.com/office/drawing/2014/main" id="{0BB3A28A-6653-7447-8636-D5E263FED402}"/>
                </a:ext>
              </a:extLst>
            </p:cNvPr>
            <p:cNvSpPr>
              <a:spLocks noChangeShapeType="1"/>
            </p:cNvSpPr>
            <p:nvPr/>
          </p:nvSpPr>
          <p:spPr bwMode="auto">
            <a:xfrm>
              <a:off x="972799" y="3833437"/>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23" name="Line 15">
              <a:extLst>
                <a:ext uri="{FF2B5EF4-FFF2-40B4-BE49-F238E27FC236}">
                  <a16:creationId xmlns:a16="http://schemas.microsoft.com/office/drawing/2014/main" id="{75EC987D-7A4B-024D-AFE5-C2A5AD6EFED8}"/>
                </a:ext>
              </a:extLst>
            </p:cNvPr>
            <p:cNvSpPr>
              <a:spLocks noChangeShapeType="1"/>
            </p:cNvSpPr>
            <p:nvPr/>
          </p:nvSpPr>
          <p:spPr bwMode="auto">
            <a:xfrm>
              <a:off x="998735" y="3833437"/>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24" name="Line 16">
              <a:extLst>
                <a:ext uri="{FF2B5EF4-FFF2-40B4-BE49-F238E27FC236}">
                  <a16:creationId xmlns:a16="http://schemas.microsoft.com/office/drawing/2014/main" id="{E15B977D-DDD8-804C-B99C-B8BDB85801C7}"/>
                </a:ext>
              </a:extLst>
            </p:cNvPr>
            <p:cNvSpPr>
              <a:spLocks noChangeShapeType="1"/>
            </p:cNvSpPr>
            <p:nvPr/>
          </p:nvSpPr>
          <p:spPr bwMode="auto">
            <a:xfrm>
              <a:off x="1021429" y="3833437"/>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25" name="Line 17">
              <a:extLst>
                <a:ext uri="{FF2B5EF4-FFF2-40B4-BE49-F238E27FC236}">
                  <a16:creationId xmlns:a16="http://schemas.microsoft.com/office/drawing/2014/main" id="{AD9C9639-CFE2-D344-B80C-B224839E3534}"/>
                </a:ext>
              </a:extLst>
            </p:cNvPr>
            <p:cNvSpPr>
              <a:spLocks noChangeShapeType="1"/>
            </p:cNvSpPr>
            <p:nvPr/>
          </p:nvSpPr>
          <p:spPr bwMode="auto">
            <a:xfrm>
              <a:off x="1047364" y="3833437"/>
              <a:ext cx="0" cy="4863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26" name="Line 18">
              <a:extLst>
                <a:ext uri="{FF2B5EF4-FFF2-40B4-BE49-F238E27FC236}">
                  <a16:creationId xmlns:a16="http://schemas.microsoft.com/office/drawing/2014/main" id="{D6C39A4C-0FCE-2241-ACE9-0CD4BAF565D5}"/>
                </a:ext>
              </a:extLst>
            </p:cNvPr>
            <p:cNvSpPr>
              <a:spLocks noChangeShapeType="1"/>
            </p:cNvSpPr>
            <p:nvPr/>
          </p:nvSpPr>
          <p:spPr bwMode="auto">
            <a:xfrm flipH="1">
              <a:off x="1138140" y="3638150"/>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27" name="Line 19">
              <a:extLst>
                <a:ext uri="{FF2B5EF4-FFF2-40B4-BE49-F238E27FC236}">
                  <a16:creationId xmlns:a16="http://schemas.microsoft.com/office/drawing/2014/main" id="{C90A41B5-2D21-D449-AB02-85AC76998C5D}"/>
                </a:ext>
              </a:extLst>
            </p:cNvPr>
            <p:cNvSpPr>
              <a:spLocks noChangeShapeType="1"/>
            </p:cNvSpPr>
            <p:nvPr/>
          </p:nvSpPr>
          <p:spPr bwMode="auto">
            <a:xfrm flipH="1">
              <a:off x="1138140" y="3612214"/>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28" name="Line 20">
              <a:extLst>
                <a:ext uri="{FF2B5EF4-FFF2-40B4-BE49-F238E27FC236}">
                  <a16:creationId xmlns:a16="http://schemas.microsoft.com/office/drawing/2014/main" id="{44146DA2-938B-3947-B3E7-10BC0E22ECB6}"/>
                </a:ext>
              </a:extLst>
            </p:cNvPr>
            <p:cNvSpPr>
              <a:spLocks noChangeShapeType="1"/>
            </p:cNvSpPr>
            <p:nvPr/>
          </p:nvSpPr>
          <p:spPr bwMode="auto">
            <a:xfrm flipH="1">
              <a:off x="1138140" y="3660844"/>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29" name="Line 21">
              <a:extLst>
                <a:ext uri="{FF2B5EF4-FFF2-40B4-BE49-F238E27FC236}">
                  <a16:creationId xmlns:a16="http://schemas.microsoft.com/office/drawing/2014/main" id="{0DD4877D-35A8-4A43-BC17-23B8B453436A}"/>
                </a:ext>
              </a:extLst>
            </p:cNvPr>
            <p:cNvSpPr>
              <a:spLocks noChangeShapeType="1"/>
            </p:cNvSpPr>
            <p:nvPr/>
          </p:nvSpPr>
          <p:spPr bwMode="auto">
            <a:xfrm flipH="1">
              <a:off x="1138140" y="3686779"/>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30" name="Line 22">
              <a:extLst>
                <a:ext uri="{FF2B5EF4-FFF2-40B4-BE49-F238E27FC236}">
                  <a16:creationId xmlns:a16="http://schemas.microsoft.com/office/drawing/2014/main" id="{2525C705-BAF0-C243-933C-3F07CBDCE579}"/>
                </a:ext>
              </a:extLst>
            </p:cNvPr>
            <p:cNvSpPr>
              <a:spLocks noChangeShapeType="1"/>
            </p:cNvSpPr>
            <p:nvPr/>
          </p:nvSpPr>
          <p:spPr bwMode="auto">
            <a:xfrm flipH="1">
              <a:off x="1138140" y="3715957"/>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31" name="Line 23">
              <a:extLst>
                <a:ext uri="{FF2B5EF4-FFF2-40B4-BE49-F238E27FC236}">
                  <a16:creationId xmlns:a16="http://schemas.microsoft.com/office/drawing/2014/main" id="{40F68AF1-9D03-E044-8937-F722EA3CD9AD}"/>
                </a:ext>
              </a:extLst>
            </p:cNvPr>
            <p:cNvSpPr>
              <a:spLocks noChangeShapeType="1"/>
            </p:cNvSpPr>
            <p:nvPr/>
          </p:nvSpPr>
          <p:spPr bwMode="auto">
            <a:xfrm flipH="1">
              <a:off x="1138140" y="3741893"/>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32" name="Line 24">
              <a:extLst>
                <a:ext uri="{FF2B5EF4-FFF2-40B4-BE49-F238E27FC236}">
                  <a16:creationId xmlns:a16="http://schemas.microsoft.com/office/drawing/2014/main" id="{DBD7C67C-1243-2244-8815-ACB62F98845F}"/>
                </a:ext>
              </a:extLst>
            </p:cNvPr>
            <p:cNvSpPr>
              <a:spLocks noChangeShapeType="1"/>
            </p:cNvSpPr>
            <p:nvPr/>
          </p:nvSpPr>
          <p:spPr bwMode="auto">
            <a:xfrm flipH="1">
              <a:off x="775039" y="3638150"/>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33" name="Line 25">
              <a:extLst>
                <a:ext uri="{FF2B5EF4-FFF2-40B4-BE49-F238E27FC236}">
                  <a16:creationId xmlns:a16="http://schemas.microsoft.com/office/drawing/2014/main" id="{15A43D80-1002-B54F-B636-9683BD0011D3}"/>
                </a:ext>
              </a:extLst>
            </p:cNvPr>
            <p:cNvSpPr>
              <a:spLocks noChangeShapeType="1"/>
            </p:cNvSpPr>
            <p:nvPr/>
          </p:nvSpPr>
          <p:spPr bwMode="auto">
            <a:xfrm flipH="1">
              <a:off x="775039" y="3612214"/>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34" name="Line 26">
              <a:extLst>
                <a:ext uri="{FF2B5EF4-FFF2-40B4-BE49-F238E27FC236}">
                  <a16:creationId xmlns:a16="http://schemas.microsoft.com/office/drawing/2014/main" id="{5132A763-082A-E74B-94C0-A07077396D43}"/>
                </a:ext>
              </a:extLst>
            </p:cNvPr>
            <p:cNvSpPr>
              <a:spLocks noChangeShapeType="1"/>
            </p:cNvSpPr>
            <p:nvPr/>
          </p:nvSpPr>
          <p:spPr bwMode="auto">
            <a:xfrm flipH="1">
              <a:off x="775039" y="3660844"/>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35" name="Line 27">
              <a:extLst>
                <a:ext uri="{FF2B5EF4-FFF2-40B4-BE49-F238E27FC236}">
                  <a16:creationId xmlns:a16="http://schemas.microsoft.com/office/drawing/2014/main" id="{A0308DA0-A123-1345-9852-4B64221FE7B4}"/>
                </a:ext>
              </a:extLst>
            </p:cNvPr>
            <p:cNvSpPr>
              <a:spLocks noChangeShapeType="1"/>
            </p:cNvSpPr>
            <p:nvPr/>
          </p:nvSpPr>
          <p:spPr bwMode="auto">
            <a:xfrm flipH="1">
              <a:off x="775039" y="3686779"/>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36" name="Line 28">
              <a:extLst>
                <a:ext uri="{FF2B5EF4-FFF2-40B4-BE49-F238E27FC236}">
                  <a16:creationId xmlns:a16="http://schemas.microsoft.com/office/drawing/2014/main" id="{8E178B5F-A842-3446-B1AD-54EE6DD9392D}"/>
                </a:ext>
              </a:extLst>
            </p:cNvPr>
            <p:cNvSpPr>
              <a:spLocks noChangeShapeType="1"/>
            </p:cNvSpPr>
            <p:nvPr/>
          </p:nvSpPr>
          <p:spPr bwMode="auto">
            <a:xfrm flipH="1">
              <a:off x="775039" y="3715957"/>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sp>
          <p:nvSpPr>
            <p:cNvPr id="737" name="Line 29">
              <a:extLst>
                <a:ext uri="{FF2B5EF4-FFF2-40B4-BE49-F238E27FC236}">
                  <a16:creationId xmlns:a16="http://schemas.microsoft.com/office/drawing/2014/main" id="{16FE5C7D-66F8-084A-A979-FD05CA40C7B3}"/>
                </a:ext>
              </a:extLst>
            </p:cNvPr>
            <p:cNvSpPr>
              <a:spLocks noChangeShapeType="1"/>
            </p:cNvSpPr>
            <p:nvPr/>
          </p:nvSpPr>
          <p:spPr bwMode="auto">
            <a:xfrm flipH="1">
              <a:off x="775039" y="3741893"/>
              <a:ext cx="51872" cy="0"/>
            </a:xfrm>
            <a:prstGeom prst="line">
              <a:avLst/>
            </a:prstGeom>
            <a:noFill/>
            <a:ln w="95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endParaRPr lang="en-US" sz="2542" dirty="0"/>
            </a:p>
          </p:txBody>
        </p:sp>
      </p:grpSp>
      <p:grpSp>
        <p:nvGrpSpPr>
          <p:cNvPr id="738" name="Group 51">
            <a:extLst>
              <a:ext uri="{FF2B5EF4-FFF2-40B4-BE49-F238E27FC236}">
                <a16:creationId xmlns:a16="http://schemas.microsoft.com/office/drawing/2014/main" id="{9C396887-9789-7742-AD61-2AC87AB86027}"/>
              </a:ext>
            </a:extLst>
          </p:cNvPr>
          <p:cNvGrpSpPr>
            <a:grpSpLocks noChangeAspect="1"/>
          </p:cNvGrpSpPr>
          <p:nvPr/>
        </p:nvGrpSpPr>
        <p:grpSpPr bwMode="auto">
          <a:xfrm>
            <a:off x="918576" y="5667253"/>
            <a:ext cx="210605" cy="104669"/>
            <a:chOff x="674" y="3039"/>
            <a:chExt cx="499" cy="248"/>
          </a:xfrm>
        </p:grpSpPr>
        <p:sp>
          <p:nvSpPr>
            <p:cNvPr id="739" name="Freeform 52">
              <a:extLst>
                <a:ext uri="{FF2B5EF4-FFF2-40B4-BE49-F238E27FC236}">
                  <a16:creationId xmlns:a16="http://schemas.microsoft.com/office/drawing/2014/main" id="{E48DD366-B142-824D-85B2-AE298758FE2B}"/>
                </a:ext>
              </a:extLst>
            </p:cNvPr>
            <p:cNvSpPr>
              <a:spLocks/>
            </p:cNvSpPr>
            <p:nvPr/>
          </p:nvSpPr>
          <p:spPr bwMode="auto">
            <a:xfrm>
              <a:off x="674" y="3039"/>
              <a:ext cx="499" cy="199"/>
            </a:xfrm>
            <a:custGeom>
              <a:avLst/>
              <a:gdLst>
                <a:gd name="T0" fmla="*/ 120 w 365"/>
                <a:gd name="T1" fmla="*/ 0 h 145"/>
                <a:gd name="T2" fmla="*/ 102 w 365"/>
                <a:gd name="T3" fmla="*/ 55 h 145"/>
                <a:gd name="T4" fmla="*/ 0 w 365"/>
                <a:gd name="T5" fmla="*/ 88 h 145"/>
                <a:gd name="T6" fmla="*/ 0 w 365"/>
                <a:gd name="T7" fmla="*/ 145 h 145"/>
                <a:gd name="T8" fmla="*/ 336 w 365"/>
                <a:gd name="T9" fmla="*/ 145 h 145"/>
                <a:gd name="T10" fmla="*/ 273 w 365"/>
                <a:gd name="T11" fmla="*/ 62 h 145"/>
                <a:gd name="T12" fmla="*/ 246 w 365"/>
                <a:gd name="T13" fmla="*/ 0 h 145"/>
                <a:gd name="T14" fmla="*/ 120 w 365"/>
                <a:gd name="T15" fmla="*/ 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 h="145">
                  <a:moveTo>
                    <a:pt x="120" y="0"/>
                  </a:moveTo>
                  <a:cubicBezTo>
                    <a:pt x="102" y="55"/>
                    <a:pt x="102" y="55"/>
                    <a:pt x="102" y="55"/>
                  </a:cubicBezTo>
                  <a:cubicBezTo>
                    <a:pt x="0" y="88"/>
                    <a:pt x="0" y="88"/>
                    <a:pt x="0" y="88"/>
                  </a:cubicBezTo>
                  <a:cubicBezTo>
                    <a:pt x="0" y="145"/>
                    <a:pt x="0" y="145"/>
                    <a:pt x="0" y="145"/>
                  </a:cubicBezTo>
                  <a:cubicBezTo>
                    <a:pt x="336" y="145"/>
                    <a:pt x="336" y="145"/>
                    <a:pt x="336" y="145"/>
                  </a:cubicBezTo>
                  <a:cubicBezTo>
                    <a:pt x="336" y="145"/>
                    <a:pt x="365" y="78"/>
                    <a:pt x="273" y="62"/>
                  </a:cubicBezTo>
                  <a:cubicBezTo>
                    <a:pt x="246" y="0"/>
                    <a:pt x="246" y="0"/>
                    <a:pt x="246" y="0"/>
                  </a:cubicBezTo>
                  <a:lnTo>
                    <a:pt x="120" y="0"/>
                  </a:lnTo>
                  <a:close/>
                </a:path>
              </a:pathLst>
            </a:custGeom>
            <a:solidFill>
              <a:schemeClr val="bg1"/>
            </a:solidFill>
            <a:ln w="9525" cap="rnd">
              <a:solidFill>
                <a:schemeClr val="accent1"/>
              </a:solidFill>
              <a:prstDash val="solid"/>
              <a:round/>
              <a:headEnd/>
              <a:tailEnd/>
            </a:ln>
            <a:extLst/>
          </p:spPr>
          <p:txBody>
            <a:bodyPr vert="horz" wrap="square" lIns="109728" tIns="54864" rIns="109728" bIns="54864" numCol="1" anchor="t" anchorCtr="0" compatLnSpc="1">
              <a:prstTxWarp prst="textNoShape">
                <a:avLst/>
              </a:prstTxWarp>
            </a:bodyPr>
            <a:lstStyle/>
            <a:p>
              <a:endParaRPr lang="en-US" sz="2542" kern="0" dirty="0">
                <a:solidFill>
                  <a:srgbClr val="474746"/>
                </a:solidFill>
                <a:latin typeface="Arial"/>
              </a:endParaRPr>
            </a:p>
          </p:txBody>
        </p:sp>
        <p:sp>
          <p:nvSpPr>
            <p:cNvPr id="740" name="Oval 53">
              <a:extLst>
                <a:ext uri="{FF2B5EF4-FFF2-40B4-BE49-F238E27FC236}">
                  <a16:creationId xmlns:a16="http://schemas.microsoft.com/office/drawing/2014/main" id="{DCBB74FA-8535-2742-B025-EC6693834CF0}"/>
                </a:ext>
              </a:extLst>
            </p:cNvPr>
            <p:cNvSpPr>
              <a:spLocks noChangeArrowheads="1"/>
            </p:cNvSpPr>
            <p:nvPr/>
          </p:nvSpPr>
          <p:spPr bwMode="auto">
            <a:xfrm>
              <a:off x="997" y="3195"/>
              <a:ext cx="91" cy="92"/>
            </a:xfrm>
            <a:prstGeom prst="ellipse">
              <a:avLst/>
            </a:prstGeom>
            <a:solidFill>
              <a:schemeClr val="bg1"/>
            </a:solidFill>
            <a:ln w="9525" cap="rnd">
              <a:solidFill>
                <a:schemeClr val="accent1"/>
              </a:solidFill>
              <a:prstDash val="solid"/>
              <a:round/>
              <a:headEnd/>
              <a:tailEnd/>
            </a:ln>
            <a:extLst/>
          </p:spPr>
          <p:txBody>
            <a:bodyPr vert="horz" wrap="square" lIns="109728" tIns="54864" rIns="109728" bIns="54864" numCol="1" anchor="t" anchorCtr="0" compatLnSpc="1">
              <a:prstTxWarp prst="textNoShape">
                <a:avLst/>
              </a:prstTxWarp>
            </a:bodyPr>
            <a:lstStyle/>
            <a:p>
              <a:endParaRPr lang="en-US" sz="2542" kern="0" dirty="0">
                <a:solidFill>
                  <a:srgbClr val="474746"/>
                </a:solidFill>
                <a:latin typeface="Arial"/>
              </a:endParaRPr>
            </a:p>
          </p:txBody>
        </p:sp>
        <p:sp>
          <p:nvSpPr>
            <p:cNvPr id="741" name="Oval 54">
              <a:extLst>
                <a:ext uri="{FF2B5EF4-FFF2-40B4-BE49-F238E27FC236}">
                  <a16:creationId xmlns:a16="http://schemas.microsoft.com/office/drawing/2014/main" id="{30CA74D2-AF2E-8B49-9050-8AC9BA88D358}"/>
                </a:ext>
              </a:extLst>
            </p:cNvPr>
            <p:cNvSpPr>
              <a:spLocks noChangeArrowheads="1"/>
            </p:cNvSpPr>
            <p:nvPr/>
          </p:nvSpPr>
          <p:spPr bwMode="auto">
            <a:xfrm>
              <a:off x="712" y="3195"/>
              <a:ext cx="92" cy="92"/>
            </a:xfrm>
            <a:prstGeom prst="ellipse">
              <a:avLst/>
            </a:prstGeom>
            <a:solidFill>
              <a:schemeClr val="bg1"/>
            </a:solidFill>
            <a:ln w="9525" cap="rnd">
              <a:solidFill>
                <a:schemeClr val="accent1"/>
              </a:solidFill>
              <a:prstDash val="solid"/>
              <a:round/>
              <a:headEnd/>
              <a:tailEnd/>
            </a:ln>
            <a:extLst/>
          </p:spPr>
          <p:txBody>
            <a:bodyPr vert="horz" wrap="square" lIns="109728" tIns="54864" rIns="109728" bIns="54864" numCol="1" anchor="t" anchorCtr="0" compatLnSpc="1">
              <a:prstTxWarp prst="textNoShape">
                <a:avLst/>
              </a:prstTxWarp>
            </a:bodyPr>
            <a:lstStyle/>
            <a:p>
              <a:endParaRPr lang="en-US" sz="2542" kern="0" dirty="0">
                <a:solidFill>
                  <a:srgbClr val="474746"/>
                </a:solidFill>
                <a:latin typeface="Arial"/>
              </a:endParaRPr>
            </a:p>
          </p:txBody>
        </p:sp>
      </p:grpSp>
      <p:sp>
        <p:nvSpPr>
          <p:cNvPr id="742" name="Rectangle 741">
            <a:extLst>
              <a:ext uri="{FF2B5EF4-FFF2-40B4-BE49-F238E27FC236}">
                <a16:creationId xmlns:a16="http://schemas.microsoft.com/office/drawing/2014/main" id="{847D42F2-7038-C24F-A856-498DB0B68B71}"/>
              </a:ext>
            </a:extLst>
          </p:cNvPr>
          <p:cNvSpPr/>
          <p:nvPr/>
        </p:nvSpPr>
        <p:spPr>
          <a:xfrm>
            <a:off x="2951856" y="6416326"/>
            <a:ext cx="3497200" cy="944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502">
              <a:defRPr/>
            </a:pPr>
            <a:r>
              <a:rPr lang="en-US" sz="1760"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Intelligence</a:t>
            </a:r>
            <a:br>
              <a:rPr lang="en-US" sz="192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br>
            <a:r>
              <a:rPr lang="en-US" sz="176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Insights </a:t>
            </a:r>
            <a:r>
              <a:rPr lang="en-US" sz="1760" dirty="0">
                <a:solidFill>
                  <a:srgbClr val="282828"/>
                </a:solidFill>
                <a:latin typeface="Amazon Ember" panose="020B0603020204020204" pitchFamily="34" charset="0"/>
                <a:ea typeface="Amazon Ember" panose="020B0603020204020204" pitchFamily="34" charset="0"/>
                <a:cs typeface="Amazon Ember" panose="020B0603020204020204" pitchFamily="34" charset="0"/>
              </a:rPr>
              <a:t>and</a:t>
            </a:r>
            <a:r>
              <a:rPr lang="en-US" sz="176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 logic → </a:t>
            </a:r>
            <a:r>
              <a:rPr lang="en-US" sz="1760" dirty="0">
                <a:solidFill>
                  <a:srgbClr val="282828"/>
                </a:solidFill>
                <a:latin typeface="Amazon Ember" panose="020B0603020204020204" pitchFamily="34" charset="0"/>
                <a:ea typeface="Amazon Ember" panose="020B0603020204020204" pitchFamily="34" charset="0"/>
                <a:cs typeface="Amazon Ember" panose="020B0603020204020204" pitchFamily="34" charset="0"/>
              </a:rPr>
              <a:t>Action</a:t>
            </a:r>
            <a:r>
              <a:rPr lang="en-US" sz="176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  </a:t>
            </a:r>
          </a:p>
        </p:txBody>
      </p:sp>
      <p:grpSp>
        <p:nvGrpSpPr>
          <p:cNvPr id="743" name="Group 742">
            <a:extLst>
              <a:ext uri="{FF2B5EF4-FFF2-40B4-BE49-F238E27FC236}">
                <a16:creationId xmlns:a16="http://schemas.microsoft.com/office/drawing/2014/main" id="{4FDC4C09-A96C-0F42-B372-7D4C4A4E27E5}"/>
              </a:ext>
            </a:extLst>
          </p:cNvPr>
          <p:cNvGrpSpPr/>
          <p:nvPr/>
        </p:nvGrpSpPr>
        <p:grpSpPr>
          <a:xfrm>
            <a:off x="3375694" y="1807567"/>
            <a:ext cx="1081962" cy="1069043"/>
            <a:chOff x="7512228" y="3419318"/>
            <a:chExt cx="1314098" cy="1298408"/>
          </a:xfrm>
        </p:grpSpPr>
        <p:sp>
          <p:nvSpPr>
            <p:cNvPr id="744" name="Freeform: Shape 844">
              <a:extLst>
                <a:ext uri="{FF2B5EF4-FFF2-40B4-BE49-F238E27FC236}">
                  <a16:creationId xmlns:a16="http://schemas.microsoft.com/office/drawing/2014/main" id="{7AA3910E-E9E0-9142-BBDD-82F320877705}"/>
                </a:ext>
              </a:extLst>
            </p:cNvPr>
            <p:cNvSpPr/>
            <p:nvPr/>
          </p:nvSpPr>
          <p:spPr>
            <a:xfrm>
              <a:off x="7512228" y="3727499"/>
              <a:ext cx="1314098" cy="684426"/>
            </a:xfrm>
            <a:custGeom>
              <a:avLst/>
              <a:gdLst>
                <a:gd name="connsiteX0" fmla="*/ 14288 w 457200"/>
                <a:gd name="connsiteY0" fmla="*/ 14288 h 238125"/>
                <a:gd name="connsiteX1" fmla="*/ 442913 w 457200"/>
                <a:gd name="connsiteY1" fmla="*/ 14288 h 238125"/>
                <a:gd name="connsiteX2" fmla="*/ 442913 w 457200"/>
                <a:gd name="connsiteY2" fmla="*/ 228600 h 238125"/>
                <a:gd name="connsiteX3" fmla="*/ 14288 w 457200"/>
                <a:gd name="connsiteY3" fmla="*/ 228600 h 238125"/>
              </a:gdLst>
              <a:ahLst/>
              <a:cxnLst>
                <a:cxn ang="0">
                  <a:pos x="connsiteX0" y="connsiteY0"/>
                </a:cxn>
                <a:cxn ang="0">
                  <a:pos x="connsiteX1" y="connsiteY1"/>
                </a:cxn>
                <a:cxn ang="0">
                  <a:pos x="connsiteX2" y="connsiteY2"/>
                </a:cxn>
                <a:cxn ang="0">
                  <a:pos x="connsiteX3" y="connsiteY3"/>
                </a:cxn>
              </a:cxnLst>
              <a:rect l="l" t="t" r="r" b="b"/>
              <a:pathLst>
                <a:path w="457200" h="238125">
                  <a:moveTo>
                    <a:pt x="14288" y="14288"/>
                  </a:moveTo>
                  <a:lnTo>
                    <a:pt x="442913" y="14288"/>
                  </a:lnTo>
                  <a:lnTo>
                    <a:pt x="442913" y="228600"/>
                  </a:lnTo>
                  <a:lnTo>
                    <a:pt x="14288" y="228600"/>
                  </a:lnTo>
                  <a:close/>
                </a:path>
              </a:pathLst>
            </a:custGeom>
            <a:solidFill>
              <a:srgbClr val="F2F4F4"/>
            </a:solidFill>
            <a:ln w="19050" cap="flat">
              <a:solidFill>
                <a:schemeClr val="tx2"/>
              </a:solidFill>
              <a:prstDash val="solid"/>
              <a:round/>
            </a:ln>
          </p:spPr>
          <p:txBody>
            <a:bodyPr rtlCol="0" anchor="ctr"/>
            <a:lstStyle/>
            <a:p>
              <a:endParaRPr lang="en-US" sz="1800" dirty="0"/>
            </a:p>
          </p:txBody>
        </p:sp>
        <p:sp>
          <p:nvSpPr>
            <p:cNvPr id="745" name="Freeform: Shape 845">
              <a:extLst>
                <a:ext uri="{FF2B5EF4-FFF2-40B4-BE49-F238E27FC236}">
                  <a16:creationId xmlns:a16="http://schemas.microsoft.com/office/drawing/2014/main" id="{8E95CA86-6C62-BC4E-AB3C-7200BCB69AE7}"/>
                </a:ext>
              </a:extLst>
            </p:cNvPr>
            <p:cNvSpPr/>
            <p:nvPr/>
          </p:nvSpPr>
          <p:spPr>
            <a:xfrm>
              <a:off x="7986947" y="3523908"/>
              <a:ext cx="355902" cy="164262"/>
            </a:xfrm>
            <a:custGeom>
              <a:avLst/>
              <a:gdLst>
                <a:gd name="connsiteX0" fmla="*/ 14288 w 123825"/>
                <a:gd name="connsiteY0" fmla="*/ 52069 h 57150"/>
                <a:gd name="connsiteX1" fmla="*/ 76531 w 123825"/>
                <a:gd name="connsiteY1" fmla="*/ 16015 h 57150"/>
                <a:gd name="connsiteX2" fmla="*/ 112586 w 123825"/>
                <a:gd name="connsiteY2" fmla="*/ 52069 h 57150"/>
              </a:gdLst>
              <a:ahLst/>
              <a:cxnLst>
                <a:cxn ang="0">
                  <a:pos x="connsiteX0" y="connsiteY0"/>
                </a:cxn>
                <a:cxn ang="0">
                  <a:pos x="connsiteX1" y="connsiteY1"/>
                </a:cxn>
                <a:cxn ang="0">
                  <a:pos x="connsiteX2" y="connsiteY2"/>
                </a:cxn>
              </a:cxnLst>
              <a:rect l="l" t="t" r="r" b="b"/>
              <a:pathLst>
                <a:path w="123825" h="57150">
                  <a:moveTo>
                    <a:pt x="14288" y="52069"/>
                  </a:moveTo>
                  <a:cubicBezTo>
                    <a:pt x="21520" y="24925"/>
                    <a:pt x="49387" y="8783"/>
                    <a:pt x="76531" y="16015"/>
                  </a:cubicBezTo>
                  <a:cubicBezTo>
                    <a:pt x="94140" y="20706"/>
                    <a:pt x="107894" y="34460"/>
                    <a:pt x="112586" y="52069"/>
                  </a:cubicBezTo>
                </a:path>
              </a:pathLst>
            </a:custGeom>
            <a:noFill/>
            <a:ln w="19050" cap="flat">
              <a:solidFill>
                <a:schemeClr val="accent2"/>
              </a:solidFill>
              <a:prstDash val="solid"/>
              <a:round/>
            </a:ln>
          </p:spPr>
          <p:txBody>
            <a:bodyPr rtlCol="0" anchor="ctr"/>
            <a:lstStyle/>
            <a:p>
              <a:endParaRPr lang="en-US" sz="1800" dirty="0"/>
            </a:p>
          </p:txBody>
        </p:sp>
        <p:sp>
          <p:nvSpPr>
            <p:cNvPr id="746" name="Freeform: Shape 846">
              <a:extLst>
                <a:ext uri="{FF2B5EF4-FFF2-40B4-BE49-F238E27FC236}">
                  <a16:creationId xmlns:a16="http://schemas.microsoft.com/office/drawing/2014/main" id="{FE93C647-15CE-F94C-9A2F-B9A8C709326C}"/>
                </a:ext>
              </a:extLst>
            </p:cNvPr>
            <p:cNvSpPr/>
            <p:nvPr/>
          </p:nvSpPr>
          <p:spPr>
            <a:xfrm>
              <a:off x="7897148" y="3419318"/>
              <a:ext cx="520164" cy="219016"/>
            </a:xfrm>
            <a:custGeom>
              <a:avLst/>
              <a:gdLst>
                <a:gd name="connsiteX0" fmla="*/ 14288 w 180975"/>
                <a:gd name="connsiteY0" fmla="*/ 67503 h 76200"/>
                <a:gd name="connsiteX1" fmla="*/ 128830 w 180975"/>
                <a:gd name="connsiteY1" fmla="*/ 21263 h 76200"/>
                <a:gd name="connsiteX2" fmla="*/ 175070 w 180975"/>
                <a:gd name="connsiteY2" fmla="*/ 67503 h 76200"/>
              </a:gdLst>
              <a:ahLst/>
              <a:cxnLst>
                <a:cxn ang="0">
                  <a:pos x="connsiteX0" y="connsiteY0"/>
                </a:cxn>
                <a:cxn ang="0">
                  <a:pos x="connsiteX1" y="connsiteY1"/>
                </a:cxn>
                <a:cxn ang="0">
                  <a:pos x="connsiteX2" y="connsiteY2"/>
                </a:cxn>
              </a:cxnLst>
              <a:rect l="l" t="t" r="r" b="b"/>
              <a:pathLst>
                <a:path w="180975" h="76200">
                  <a:moveTo>
                    <a:pt x="14288" y="67503"/>
                  </a:moveTo>
                  <a:cubicBezTo>
                    <a:pt x="33149" y="23104"/>
                    <a:pt x="84431" y="2402"/>
                    <a:pt x="128830" y="21263"/>
                  </a:cubicBezTo>
                  <a:cubicBezTo>
                    <a:pt x="149649" y="30108"/>
                    <a:pt x="166225" y="46684"/>
                    <a:pt x="175070" y="67503"/>
                  </a:cubicBezTo>
                </a:path>
              </a:pathLst>
            </a:custGeom>
            <a:noFill/>
            <a:ln w="19050" cap="flat">
              <a:solidFill>
                <a:schemeClr val="accent2"/>
              </a:solidFill>
              <a:prstDash val="solid"/>
              <a:round/>
            </a:ln>
          </p:spPr>
          <p:txBody>
            <a:bodyPr rtlCol="0" anchor="ctr"/>
            <a:lstStyle/>
            <a:p>
              <a:endParaRPr lang="en-US" sz="1800" dirty="0"/>
            </a:p>
          </p:txBody>
        </p:sp>
        <p:sp>
          <p:nvSpPr>
            <p:cNvPr id="747" name="Freeform: Shape 847">
              <a:extLst>
                <a:ext uri="{FF2B5EF4-FFF2-40B4-BE49-F238E27FC236}">
                  <a16:creationId xmlns:a16="http://schemas.microsoft.com/office/drawing/2014/main" id="{6264FEEF-1C32-834C-923D-D74E18655782}"/>
                </a:ext>
              </a:extLst>
            </p:cNvPr>
            <p:cNvSpPr/>
            <p:nvPr/>
          </p:nvSpPr>
          <p:spPr>
            <a:xfrm>
              <a:off x="7986947" y="4438483"/>
              <a:ext cx="355902" cy="164262"/>
            </a:xfrm>
            <a:custGeom>
              <a:avLst/>
              <a:gdLst>
                <a:gd name="connsiteX0" fmla="*/ 112586 w 123825"/>
                <a:gd name="connsiteY0" fmla="*/ 14288 h 57150"/>
                <a:gd name="connsiteX1" fmla="*/ 50342 w 123825"/>
                <a:gd name="connsiteY1" fmla="*/ 50342 h 57150"/>
                <a:gd name="connsiteX2" fmla="*/ 14288 w 123825"/>
                <a:gd name="connsiteY2" fmla="*/ 14288 h 57150"/>
              </a:gdLst>
              <a:ahLst/>
              <a:cxnLst>
                <a:cxn ang="0">
                  <a:pos x="connsiteX0" y="connsiteY0"/>
                </a:cxn>
                <a:cxn ang="0">
                  <a:pos x="connsiteX1" y="connsiteY1"/>
                </a:cxn>
                <a:cxn ang="0">
                  <a:pos x="connsiteX2" y="connsiteY2"/>
                </a:cxn>
              </a:cxnLst>
              <a:rect l="l" t="t" r="r" b="b"/>
              <a:pathLst>
                <a:path w="123825" h="57150">
                  <a:moveTo>
                    <a:pt x="112586" y="14288"/>
                  </a:moveTo>
                  <a:cubicBezTo>
                    <a:pt x="105353" y="41432"/>
                    <a:pt x="77486" y="57574"/>
                    <a:pt x="50342" y="50342"/>
                  </a:cubicBezTo>
                  <a:cubicBezTo>
                    <a:pt x="32733" y="45650"/>
                    <a:pt x="18979" y="31897"/>
                    <a:pt x="14288" y="14288"/>
                  </a:cubicBezTo>
                </a:path>
              </a:pathLst>
            </a:custGeom>
            <a:noFill/>
            <a:ln w="19050" cap="flat">
              <a:solidFill>
                <a:schemeClr val="accent2"/>
              </a:solidFill>
              <a:prstDash val="solid"/>
              <a:round/>
            </a:ln>
          </p:spPr>
          <p:txBody>
            <a:bodyPr rtlCol="0" anchor="ctr"/>
            <a:lstStyle/>
            <a:p>
              <a:endParaRPr lang="en-US" sz="1800" dirty="0"/>
            </a:p>
          </p:txBody>
        </p:sp>
        <p:sp>
          <p:nvSpPr>
            <p:cNvPr id="748" name="Freeform: Shape 848">
              <a:extLst>
                <a:ext uri="{FF2B5EF4-FFF2-40B4-BE49-F238E27FC236}">
                  <a16:creationId xmlns:a16="http://schemas.microsoft.com/office/drawing/2014/main" id="{FE697D71-A6CF-0241-9DF5-3E650AAD3416}"/>
                </a:ext>
              </a:extLst>
            </p:cNvPr>
            <p:cNvSpPr/>
            <p:nvPr/>
          </p:nvSpPr>
          <p:spPr>
            <a:xfrm>
              <a:off x="7897148" y="4498710"/>
              <a:ext cx="520164" cy="219016"/>
            </a:xfrm>
            <a:custGeom>
              <a:avLst/>
              <a:gdLst>
                <a:gd name="connsiteX0" fmla="*/ 175069 w 180975"/>
                <a:gd name="connsiteY0" fmla="*/ 14288 h 76200"/>
                <a:gd name="connsiteX1" fmla="*/ 60527 w 180975"/>
                <a:gd name="connsiteY1" fmla="*/ 60527 h 76200"/>
                <a:gd name="connsiteX2" fmla="*/ 14288 w 180975"/>
                <a:gd name="connsiteY2" fmla="*/ 14288 h 76200"/>
              </a:gdLst>
              <a:ahLst/>
              <a:cxnLst>
                <a:cxn ang="0">
                  <a:pos x="connsiteX0" y="connsiteY0"/>
                </a:cxn>
                <a:cxn ang="0">
                  <a:pos x="connsiteX1" y="connsiteY1"/>
                </a:cxn>
                <a:cxn ang="0">
                  <a:pos x="connsiteX2" y="connsiteY2"/>
                </a:cxn>
              </a:cxnLst>
              <a:rect l="l" t="t" r="r" b="b"/>
              <a:pathLst>
                <a:path w="180975" h="76200">
                  <a:moveTo>
                    <a:pt x="175069" y="14288"/>
                  </a:moveTo>
                  <a:cubicBezTo>
                    <a:pt x="156208" y="58686"/>
                    <a:pt x="104926" y="79388"/>
                    <a:pt x="60527" y="60527"/>
                  </a:cubicBezTo>
                  <a:cubicBezTo>
                    <a:pt x="39708" y="51683"/>
                    <a:pt x="23132" y="35107"/>
                    <a:pt x="14288" y="14288"/>
                  </a:cubicBezTo>
                </a:path>
              </a:pathLst>
            </a:custGeom>
            <a:noFill/>
            <a:ln w="19050" cap="flat">
              <a:solidFill>
                <a:schemeClr val="accent2"/>
              </a:solidFill>
              <a:prstDash val="solid"/>
              <a:round/>
            </a:ln>
          </p:spPr>
          <p:txBody>
            <a:bodyPr rtlCol="0" anchor="ctr"/>
            <a:lstStyle/>
            <a:p>
              <a:endParaRPr lang="en-US" sz="1800" dirty="0"/>
            </a:p>
          </p:txBody>
        </p:sp>
        <p:sp>
          <p:nvSpPr>
            <p:cNvPr id="749" name="Freeform: Shape 849">
              <a:extLst>
                <a:ext uri="{FF2B5EF4-FFF2-40B4-BE49-F238E27FC236}">
                  <a16:creationId xmlns:a16="http://schemas.microsoft.com/office/drawing/2014/main" id="{6D569F1D-171E-CB47-8F20-A8AF063BC5B0}"/>
                </a:ext>
              </a:extLst>
            </p:cNvPr>
            <p:cNvSpPr/>
            <p:nvPr/>
          </p:nvSpPr>
          <p:spPr>
            <a:xfrm>
              <a:off x="7666361" y="4163890"/>
              <a:ext cx="82131" cy="246393"/>
            </a:xfrm>
            <a:custGeom>
              <a:avLst/>
              <a:gdLst>
                <a:gd name="connsiteX0" fmla="*/ 14288 w 28575"/>
                <a:gd name="connsiteY0" fmla="*/ 76772 h 85725"/>
                <a:gd name="connsiteX1" fmla="*/ 14288 w 28575"/>
                <a:gd name="connsiteY1" fmla="*/ 14287 h 85725"/>
              </a:gdLst>
              <a:ahLst/>
              <a:cxnLst>
                <a:cxn ang="0">
                  <a:pos x="connsiteX0" y="connsiteY0"/>
                </a:cxn>
                <a:cxn ang="0">
                  <a:pos x="connsiteX1" y="connsiteY1"/>
                </a:cxn>
              </a:cxnLst>
              <a:rect l="l" t="t" r="r" b="b"/>
              <a:pathLst>
                <a:path w="28575" h="85725">
                  <a:moveTo>
                    <a:pt x="14288" y="76772"/>
                  </a:moveTo>
                  <a:lnTo>
                    <a:pt x="14288" y="14287"/>
                  </a:lnTo>
                </a:path>
              </a:pathLst>
            </a:custGeom>
            <a:ln w="19050" cap="flat">
              <a:solidFill>
                <a:schemeClr val="tx2"/>
              </a:solidFill>
              <a:prstDash val="solid"/>
              <a:miter/>
            </a:ln>
          </p:spPr>
          <p:txBody>
            <a:bodyPr rtlCol="0" anchor="ctr"/>
            <a:lstStyle/>
            <a:p>
              <a:endParaRPr lang="en-US" sz="1800" dirty="0"/>
            </a:p>
          </p:txBody>
        </p:sp>
        <p:sp>
          <p:nvSpPr>
            <p:cNvPr id="750" name="Freeform: Shape 850">
              <a:extLst>
                <a:ext uri="{FF2B5EF4-FFF2-40B4-BE49-F238E27FC236}">
                  <a16:creationId xmlns:a16="http://schemas.microsoft.com/office/drawing/2014/main" id="{0BB2A026-3BA8-F440-A7B4-2FA9CEF47802}"/>
                </a:ext>
              </a:extLst>
            </p:cNvPr>
            <p:cNvSpPr/>
            <p:nvPr/>
          </p:nvSpPr>
          <p:spPr>
            <a:xfrm>
              <a:off x="7717557" y="3907092"/>
              <a:ext cx="219016" cy="492787"/>
            </a:xfrm>
            <a:custGeom>
              <a:avLst/>
              <a:gdLst>
                <a:gd name="connsiteX0" fmla="*/ 67913 w 76200"/>
                <a:gd name="connsiteY0" fmla="*/ 166116 h 171450"/>
                <a:gd name="connsiteX1" fmla="*/ 67913 w 76200"/>
                <a:gd name="connsiteY1" fmla="*/ 67913 h 171450"/>
                <a:gd name="connsiteX2" fmla="*/ 14288 w 76200"/>
                <a:gd name="connsiteY2" fmla="*/ 14288 h 171450"/>
              </a:gdLst>
              <a:ahLst/>
              <a:cxnLst>
                <a:cxn ang="0">
                  <a:pos x="connsiteX0" y="connsiteY0"/>
                </a:cxn>
                <a:cxn ang="0">
                  <a:pos x="connsiteX1" y="connsiteY1"/>
                </a:cxn>
                <a:cxn ang="0">
                  <a:pos x="connsiteX2" y="connsiteY2"/>
                </a:cxn>
              </a:cxnLst>
              <a:rect l="l" t="t" r="r" b="b"/>
              <a:pathLst>
                <a:path w="76200" h="171450">
                  <a:moveTo>
                    <a:pt x="67913" y="166116"/>
                  </a:moveTo>
                  <a:lnTo>
                    <a:pt x="67913" y="67913"/>
                  </a:lnTo>
                  <a:lnTo>
                    <a:pt x="14288" y="14288"/>
                  </a:lnTo>
                </a:path>
              </a:pathLst>
            </a:custGeom>
            <a:noFill/>
            <a:ln w="19050" cap="flat">
              <a:solidFill>
                <a:schemeClr val="tx2"/>
              </a:solidFill>
              <a:prstDash val="solid"/>
              <a:miter/>
            </a:ln>
          </p:spPr>
          <p:txBody>
            <a:bodyPr rtlCol="0" anchor="ctr"/>
            <a:lstStyle/>
            <a:p>
              <a:endParaRPr lang="en-US" sz="1800" dirty="0"/>
            </a:p>
          </p:txBody>
        </p:sp>
        <p:sp>
          <p:nvSpPr>
            <p:cNvPr id="751" name="Freeform: Shape 851">
              <a:extLst>
                <a:ext uri="{FF2B5EF4-FFF2-40B4-BE49-F238E27FC236}">
                  <a16:creationId xmlns:a16="http://schemas.microsoft.com/office/drawing/2014/main" id="{0FE55F57-C0E6-6744-AF31-3831CE9C2B05}"/>
                </a:ext>
              </a:extLst>
            </p:cNvPr>
            <p:cNvSpPr/>
            <p:nvPr/>
          </p:nvSpPr>
          <p:spPr>
            <a:xfrm>
              <a:off x="8487673" y="3881632"/>
              <a:ext cx="219016" cy="219016"/>
            </a:xfrm>
            <a:custGeom>
              <a:avLst/>
              <a:gdLst>
                <a:gd name="connsiteX0" fmla="*/ 14288 w 76200"/>
                <a:gd name="connsiteY0" fmla="*/ 14287 h 76200"/>
                <a:gd name="connsiteX1" fmla="*/ 67913 w 76200"/>
                <a:gd name="connsiteY1" fmla="*/ 14287 h 76200"/>
                <a:gd name="connsiteX2" fmla="*/ 67913 w 76200"/>
                <a:gd name="connsiteY2" fmla="*/ 67913 h 76200"/>
                <a:gd name="connsiteX3" fmla="*/ 14288 w 76200"/>
                <a:gd name="connsiteY3" fmla="*/ 67913 h 76200"/>
              </a:gdLst>
              <a:ahLst/>
              <a:cxnLst>
                <a:cxn ang="0">
                  <a:pos x="connsiteX0" y="connsiteY0"/>
                </a:cxn>
                <a:cxn ang="0">
                  <a:pos x="connsiteX1" y="connsiteY1"/>
                </a:cxn>
                <a:cxn ang="0">
                  <a:pos x="connsiteX2" y="connsiteY2"/>
                </a:cxn>
                <a:cxn ang="0">
                  <a:pos x="connsiteX3" y="connsiteY3"/>
                </a:cxn>
              </a:cxnLst>
              <a:rect l="l" t="t" r="r" b="b"/>
              <a:pathLst>
                <a:path w="76200" h="76200">
                  <a:moveTo>
                    <a:pt x="14288" y="14287"/>
                  </a:moveTo>
                  <a:lnTo>
                    <a:pt x="67913" y="14287"/>
                  </a:lnTo>
                  <a:lnTo>
                    <a:pt x="67913" y="67913"/>
                  </a:lnTo>
                  <a:lnTo>
                    <a:pt x="14288" y="67913"/>
                  </a:lnTo>
                  <a:close/>
                </a:path>
              </a:pathLst>
            </a:custGeom>
            <a:noFill/>
            <a:ln w="19050" cap="flat">
              <a:solidFill>
                <a:schemeClr val="tx2"/>
              </a:solidFill>
              <a:prstDash val="solid"/>
              <a:miter/>
            </a:ln>
          </p:spPr>
          <p:txBody>
            <a:bodyPr rtlCol="0" anchor="ctr"/>
            <a:lstStyle/>
            <a:p>
              <a:endParaRPr lang="en-US" sz="1800" dirty="0"/>
            </a:p>
          </p:txBody>
        </p:sp>
        <p:sp>
          <p:nvSpPr>
            <p:cNvPr id="752" name="Freeform: Shape 852">
              <a:extLst>
                <a:ext uri="{FF2B5EF4-FFF2-40B4-BE49-F238E27FC236}">
                  <a16:creationId xmlns:a16="http://schemas.microsoft.com/office/drawing/2014/main" id="{CC18C3F6-DE6D-724E-8014-23091EF52CDF}"/>
                </a:ext>
              </a:extLst>
            </p:cNvPr>
            <p:cNvSpPr/>
            <p:nvPr/>
          </p:nvSpPr>
          <p:spPr>
            <a:xfrm>
              <a:off x="8307806" y="3958561"/>
              <a:ext cx="246393" cy="82131"/>
            </a:xfrm>
            <a:custGeom>
              <a:avLst/>
              <a:gdLst>
                <a:gd name="connsiteX0" fmla="*/ 76867 w 85725"/>
                <a:gd name="connsiteY0" fmla="*/ 14288 h 28575"/>
                <a:gd name="connsiteX1" fmla="*/ 14288 w 85725"/>
                <a:gd name="connsiteY1" fmla="*/ 14288 h 28575"/>
              </a:gdLst>
              <a:ahLst/>
              <a:cxnLst>
                <a:cxn ang="0">
                  <a:pos x="connsiteX0" y="connsiteY0"/>
                </a:cxn>
                <a:cxn ang="0">
                  <a:pos x="connsiteX1" y="connsiteY1"/>
                </a:cxn>
              </a:cxnLst>
              <a:rect l="l" t="t" r="r" b="b"/>
              <a:pathLst>
                <a:path w="85725" h="28575">
                  <a:moveTo>
                    <a:pt x="76867" y="14288"/>
                  </a:moveTo>
                  <a:lnTo>
                    <a:pt x="14288" y="14288"/>
                  </a:lnTo>
                </a:path>
              </a:pathLst>
            </a:custGeom>
            <a:ln w="19050" cap="flat">
              <a:solidFill>
                <a:schemeClr val="tx2"/>
              </a:solidFill>
              <a:prstDash val="solid"/>
              <a:miter/>
            </a:ln>
          </p:spPr>
          <p:txBody>
            <a:bodyPr rtlCol="0" anchor="ctr"/>
            <a:lstStyle/>
            <a:p>
              <a:endParaRPr lang="en-US" sz="1800" dirty="0"/>
            </a:p>
          </p:txBody>
        </p:sp>
        <p:sp>
          <p:nvSpPr>
            <p:cNvPr id="753" name="Freeform: Shape 853">
              <a:extLst>
                <a:ext uri="{FF2B5EF4-FFF2-40B4-BE49-F238E27FC236}">
                  <a16:creationId xmlns:a16="http://schemas.microsoft.com/office/drawing/2014/main" id="{667B4020-500E-4141-999F-A0F8342BBB49}"/>
                </a:ext>
              </a:extLst>
            </p:cNvPr>
            <p:cNvSpPr/>
            <p:nvPr/>
          </p:nvSpPr>
          <p:spPr>
            <a:xfrm>
              <a:off x="8256610" y="4189623"/>
              <a:ext cx="547541" cy="82131"/>
            </a:xfrm>
            <a:custGeom>
              <a:avLst/>
              <a:gdLst>
                <a:gd name="connsiteX0" fmla="*/ 183928 w 190500"/>
                <a:gd name="connsiteY0" fmla="*/ 14288 h 28575"/>
                <a:gd name="connsiteX1" fmla="*/ 14287 w 190500"/>
                <a:gd name="connsiteY1" fmla="*/ 14288 h 28575"/>
              </a:gdLst>
              <a:ahLst/>
              <a:cxnLst>
                <a:cxn ang="0">
                  <a:pos x="connsiteX0" y="connsiteY0"/>
                </a:cxn>
                <a:cxn ang="0">
                  <a:pos x="connsiteX1" y="connsiteY1"/>
                </a:cxn>
              </a:cxnLst>
              <a:rect l="l" t="t" r="r" b="b"/>
              <a:pathLst>
                <a:path w="190500" h="28575">
                  <a:moveTo>
                    <a:pt x="183928" y="14288"/>
                  </a:moveTo>
                  <a:lnTo>
                    <a:pt x="14287" y="14288"/>
                  </a:lnTo>
                </a:path>
              </a:pathLst>
            </a:custGeom>
            <a:ln w="19050" cap="flat">
              <a:solidFill>
                <a:schemeClr val="tx2"/>
              </a:solidFill>
              <a:prstDash val="solid"/>
              <a:miter/>
            </a:ln>
          </p:spPr>
          <p:txBody>
            <a:bodyPr rtlCol="0" anchor="ctr"/>
            <a:lstStyle/>
            <a:p>
              <a:endParaRPr lang="en-US" sz="1800" dirty="0"/>
            </a:p>
          </p:txBody>
        </p:sp>
        <p:sp>
          <p:nvSpPr>
            <p:cNvPr id="754" name="Freeform: Shape 854">
              <a:extLst>
                <a:ext uri="{FF2B5EF4-FFF2-40B4-BE49-F238E27FC236}">
                  <a16:creationId xmlns:a16="http://schemas.microsoft.com/office/drawing/2014/main" id="{4EC07EA0-32D9-AA4F-B2A4-4F96BC7BFAD6}"/>
                </a:ext>
              </a:extLst>
            </p:cNvPr>
            <p:cNvSpPr/>
            <p:nvPr/>
          </p:nvSpPr>
          <p:spPr>
            <a:xfrm>
              <a:off x="7897148" y="3727499"/>
              <a:ext cx="219016" cy="355902"/>
            </a:xfrm>
            <a:custGeom>
              <a:avLst/>
              <a:gdLst>
                <a:gd name="connsiteX0" fmla="*/ 14288 w 76200"/>
                <a:gd name="connsiteY0" fmla="*/ 14288 h 123825"/>
                <a:gd name="connsiteX1" fmla="*/ 14573 w 76200"/>
                <a:gd name="connsiteY1" fmla="*/ 59150 h 123825"/>
                <a:gd name="connsiteX2" fmla="*/ 68104 w 76200"/>
                <a:gd name="connsiteY2" fmla="*/ 112776 h 123825"/>
              </a:gdLst>
              <a:ahLst/>
              <a:cxnLst>
                <a:cxn ang="0">
                  <a:pos x="connsiteX0" y="connsiteY0"/>
                </a:cxn>
                <a:cxn ang="0">
                  <a:pos x="connsiteX1" y="connsiteY1"/>
                </a:cxn>
                <a:cxn ang="0">
                  <a:pos x="connsiteX2" y="connsiteY2"/>
                </a:cxn>
              </a:cxnLst>
              <a:rect l="l" t="t" r="r" b="b"/>
              <a:pathLst>
                <a:path w="76200" h="123825">
                  <a:moveTo>
                    <a:pt x="14288" y="14288"/>
                  </a:moveTo>
                  <a:lnTo>
                    <a:pt x="14573" y="59150"/>
                  </a:lnTo>
                  <a:lnTo>
                    <a:pt x="68104" y="112776"/>
                  </a:lnTo>
                </a:path>
              </a:pathLst>
            </a:custGeom>
            <a:noFill/>
            <a:ln w="19050" cap="flat">
              <a:solidFill>
                <a:schemeClr val="tx2"/>
              </a:solidFill>
              <a:prstDash val="solid"/>
              <a:miter/>
            </a:ln>
          </p:spPr>
          <p:txBody>
            <a:bodyPr rtlCol="0" anchor="ctr"/>
            <a:lstStyle/>
            <a:p>
              <a:endParaRPr lang="en-US" sz="1800" dirty="0"/>
            </a:p>
          </p:txBody>
        </p:sp>
        <p:sp>
          <p:nvSpPr>
            <p:cNvPr id="755" name="Freeform: Shape 855">
              <a:extLst>
                <a:ext uri="{FF2B5EF4-FFF2-40B4-BE49-F238E27FC236}">
                  <a16:creationId xmlns:a16="http://schemas.microsoft.com/office/drawing/2014/main" id="{9AEA1FEC-0EBD-A94F-BA2E-A71A16C272BD}"/>
                </a:ext>
              </a:extLst>
            </p:cNvPr>
            <p:cNvSpPr/>
            <p:nvPr/>
          </p:nvSpPr>
          <p:spPr>
            <a:xfrm>
              <a:off x="7622831" y="4081759"/>
              <a:ext cx="164262" cy="164262"/>
            </a:xfrm>
            <a:custGeom>
              <a:avLst/>
              <a:gdLst>
                <a:gd name="connsiteX0" fmla="*/ 51721 w 57150"/>
                <a:gd name="connsiteY0" fmla="*/ 29432 h 57150"/>
                <a:gd name="connsiteX1" fmla="*/ 29432 w 57150"/>
                <a:gd name="connsiteY1" fmla="*/ 51721 h 57150"/>
                <a:gd name="connsiteX2" fmla="*/ 7144 w 57150"/>
                <a:gd name="connsiteY2" fmla="*/ 29432 h 57150"/>
                <a:gd name="connsiteX3" fmla="*/ 29432 w 57150"/>
                <a:gd name="connsiteY3" fmla="*/ 7144 h 57150"/>
                <a:gd name="connsiteX4" fmla="*/ 51721 w 57150"/>
                <a:gd name="connsiteY4" fmla="*/ 2943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721" y="29432"/>
                  </a:moveTo>
                  <a:cubicBezTo>
                    <a:pt x="51721" y="41742"/>
                    <a:pt x="41742" y="51721"/>
                    <a:pt x="29432" y="51721"/>
                  </a:cubicBezTo>
                  <a:cubicBezTo>
                    <a:pt x="17123" y="51721"/>
                    <a:pt x="7144" y="41742"/>
                    <a:pt x="7144" y="29432"/>
                  </a:cubicBezTo>
                  <a:cubicBezTo>
                    <a:pt x="7144" y="17123"/>
                    <a:pt x="17123" y="7144"/>
                    <a:pt x="29432" y="7144"/>
                  </a:cubicBezTo>
                  <a:cubicBezTo>
                    <a:pt x="41742" y="7144"/>
                    <a:pt x="51721" y="17123"/>
                    <a:pt x="51721" y="29432"/>
                  </a:cubicBezTo>
                  <a:close/>
                </a:path>
              </a:pathLst>
            </a:custGeom>
            <a:solidFill>
              <a:schemeClr val="bg1"/>
            </a:solidFill>
            <a:ln w="19050" cap="flat">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756" name="Freeform: Shape 856">
              <a:extLst>
                <a:ext uri="{FF2B5EF4-FFF2-40B4-BE49-F238E27FC236}">
                  <a16:creationId xmlns:a16="http://schemas.microsoft.com/office/drawing/2014/main" id="{71AA1F7B-E135-264E-A088-8ACE5356AFC2}"/>
                </a:ext>
              </a:extLst>
            </p:cNvPr>
            <p:cNvSpPr/>
            <p:nvPr/>
          </p:nvSpPr>
          <p:spPr>
            <a:xfrm>
              <a:off x="7661708" y="3851519"/>
              <a:ext cx="164262" cy="164262"/>
            </a:xfrm>
            <a:custGeom>
              <a:avLst/>
              <a:gdLst>
                <a:gd name="connsiteX0" fmla="*/ 51721 w 57150"/>
                <a:gd name="connsiteY0" fmla="*/ 29432 h 57150"/>
                <a:gd name="connsiteX1" fmla="*/ 29432 w 57150"/>
                <a:gd name="connsiteY1" fmla="*/ 51721 h 57150"/>
                <a:gd name="connsiteX2" fmla="*/ 7144 w 57150"/>
                <a:gd name="connsiteY2" fmla="*/ 29432 h 57150"/>
                <a:gd name="connsiteX3" fmla="*/ 29432 w 57150"/>
                <a:gd name="connsiteY3" fmla="*/ 7144 h 57150"/>
                <a:gd name="connsiteX4" fmla="*/ 51721 w 57150"/>
                <a:gd name="connsiteY4" fmla="*/ 2943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721" y="29432"/>
                  </a:moveTo>
                  <a:cubicBezTo>
                    <a:pt x="51721" y="41742"/>
                    <a:pt x="41742" y="51721"/>
                    <a:pt x="29432" y="51721"/>
                  </a:cubicBezTo>
                  <a:cubicBezTo>
                    <a:pt x="17123" y="51721"/>
                    <a:pt x="7144" y="41742"/>
                    <a:pt x="7144" y="29432"/>
                  </a:cubicBezTo>
                  <a:cubicBezTo>
                    <a:pt x="7144" y="17123"/>
                    <a:pt x="17123" y="7144"/>
                    <a:pt x="29432" y="7144"/>
                  </a:cubicBezTo>
                  <a:cubicBezTo>
                    <a:pt x="41742" y="7144"/>
                    <a:pt x="51721" y="17123"/>
                    <a:pt x="51721" y="29432"/>
                  </a:cubicBezTo>
                  <a:close/>
                </a:path>
              </a:pathLst>
            </a:custGeom>
            <a:solidFill>
              <a:schemeClr val="bg1"/>
            </a:solidFill>
            <a:ln w="19050" cap="flat">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757" name="Freeform: Shape 857">
              <a:extLst>
                <a:ext uri="{FF2B5EF4-FFF2-40B4-BE49-F238E27FC236}">
                  <a16:creationId xmlns:a16="http://schemas.microsoft.com/office/drawing/2014/main" id="{156D1EEC-7E71-AD49-A094-62492D0CE203}"/>
                </a:ext>
              </a:extLst>
            </p:cNvPr>
            <p:cNvSpPr/>
            <p:nvPr/>
          </p:nvSpPr>
          <p:spPr>
            <a:xfrm>
              <a:off x="8251408" y="3915034"/>
              <a:ext cx="164262" cy="164262"/>
            </a:xfrm>
            <a:custGeom>
              <a:avLst/>
              <a:gdLst>
                <a:gd name="connsiteX0" fmla="*/ 51721 w 57150"/>
                <a:gd name="connsiteY0" fmla="*/ 29432 h 57150"/>
                <a:gd name="connsiteX1" fmla="*/ 29432 w 57150"/>
                <a:gd name="connsiteY1" fmla="*/ 51721 h 57150"/>
                <a:gd name="connsiteX2" fmla="*/ 7144 w 57150"/>
                <a:gd name="connsiteY2" fmla="*/ 29432 h 57150"/>
                <a:gd name="connsiteX3" fmla="*/ 29432 w 57150"/>
                <a:gd name="connsiteY3" fmla="*/ 7144 h 57150"/>
                <a:gd name="connsiteX4" fmla="*/ 51721 w 57150"/>
                <a:gd name="connsiteY4" fmla="*/ 2943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721" y="29432"/>
                  </a:moveTo>
                  <a:cubicBezTo>
                    <a:pt x="51721" y="41742"/>
                    <a:pt x="41742" y="51721"/>
                    <a:pt x="29432" y="51721"/>
                  </a:cubicBezTo>
                  <a:cubicBezTo>
                    <a:pt x="17123" y="51721"/>
                    <a:pt x="7144" y="41742"/>
                    <a:pt x="7144" y="29432"/>
                  </a:cubicBezTo>
                  <a:cubicBezTo>
                    <a:pt x="7144" y="17123"/>
                    <a:pt x="17123" y="7144"/>
                    <a:pt x="29432" y="7144"/>
                  </a:cubicBezTo>
                  <a:cubicBezTo>
                    <a:pt x="41742" y="7144"/>
                    <a:pt x="51721" y="17123"/>
                    <a:pt x="51721" y="29432"/>
                  </a:cubicBezTo>
                  <a:close/>
                </a:path>
              </a:pathLst>
            </a:custGeom>
            <a:solidFill>
              <a:schemeClr val="bg1"/>
            </a:solidFill>
            <a:ln w="19050" cap="flat">
              <a:solidFill>
                <a:schemeClr val="accent2"/>
              </a:solidFill>
              <a:prstDash val="solid"/>
              <a:miter/>
            </a:ln>
          </p:spPr>
          <p:txBody>
            <a:bodyPr rtlCol="0" anchor="ctr"/>
            <a:lstStyle/>
            <a:p>
              <a:endParaRPr lang="en-US" sz="1800" dirty="0"/>
            </a:p>
          </p:txBody>
        </p:sp>
        <p:sp>
          <p:nvSpPr>
            <p:cNvPr id="758" name="Freeform: Shape 858">
              <a:extLst>
                <a:ext uri="{FF2B5EF4-FFF2-40B4-BE49-F238E27FC236}">
                  <a16:creationId xmlns:a16="http://schemas.microsoft.com/office/drawing/2014/main" id="{647E9EE8-4237-534A-BCA1-F9F14D6ED937}"/>
                </a:ext>
              </a:extLst>
            </p:cNvPr>
            <p:cNvSpPr/>
            <p:nvPr/>
          </p:nvSpPr>
          <p:spPr>
            <a:xfrm>
              <a:off x="8161611" y="4146096"/>
              <a:ext cx="164262" cy="164262"/>
            </a:xfrm>
            <a:custGeom>
              <a:avLst/>
              <a:gdLst>
                <a:gd name="connsiteX0" fmla="*/ 51721 w 57150"/>
                <a:gd name="connsiteY0" fmla="*/ 29432 h 57150"/>
                <a:gd name="connsiteX1" fmla="*/ 29432 w 57150"/>
                <a:gd name="connsiteY1" fmla="*/ 51721 h 57150"/>
                <a:gd name="connsiteX2" fmla="*/ 7144 w 57150"/>
                <a:gd name="connsiteY2" fmla="*/ 29432 h 57150"/>
                <a:gd name="connsiteX3" fmla="*/ 29432 w 57150"/>
                <a:gd name="connsiteY3" fmla="*/ 7144 h 57150"/>
                <a:gd name="connsiteX4" fmla="*/ 51721 w 57150"/>
                <a:gd name="connsiteY4" fmla="*/ 2943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721" y="29432"/>
                  </a:moveTo>
                  <a:cubicBezTo>
                    <a:pt x="51721" y="41742"/>
                    <a:pt x="41742" y="51721"/>
                    <a:pt x="29432" y="51721"/>
                  </a:cubicBezTo>
                  <a:cubicBezTo>
                    <a:pt x="17123" y="51721"/>
                    <a:pt x="7144" y="41742"/>
                    <a:pt x="7144" y="29432"/>
                  </a:cubicBezTo>
                  <a:cubicBezTo>
                    <a:pt x="7144" y="17123"/>
                    <a:pt x="17123" y="7144"/>
                    <a:pt x="29432" y="7144"/>
                  </a:cubicBezTo>
                  <a:cubicBezTo>
                    <a:pt x="41742" y="7144"/>
                    <a:pt x="51721" y="17123"/>
                    <a:pt x="51721" y="29432"/>
                  </a:cubicBezTo>
                  <a:close/>
                </a:path>
              </a:pathLst>
            </a:custGeom>
            <a:solidFill>
              <a:schemeClr val="bg1"/>
            </a:solidFill>
            <a:ln w="19050" cap="flat">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759" name="Freeform: Shape 859">
              <a:extLst>
                <a:ext uri="{FF2B5EF4-FFF2-40B4-BE49-F238E27FC236}">
                  <a16:creationId xmlns:a16="http://schemas.microsoft.com/office/drawing/2014/main" id="{AB1F4412-2C29-C849-AC69-B7D27AA9FA86}"/>
                </a:ext>
              </a:extLst>
            </p:cNvPr>
            <p:cNvSpPr/>
            <p:nvPr/>
          </p:nvSpPr>
          <p:spPr>
            <a:xfrm>
              <a:off x="8020619" y="3979095"/>
              <a:ext cx="164262" cy="164262"/>
            </a:xfrm>
            <a:custGeom>
              <a:avLst/>
              <a:gdLst>
                <a:gd name="connsiteX0" fmla="*/ 51721 w 57150"/>
                <a:gd name="connsiteY0" fmla="*/ 29432 h 57150"/>
                <a:gd name="connsiteX1" fmla="*/ 29432 w 57150"/>
                <a:gd name="connsiteY1" fmla="*/ 51721 h 57150"/>
                <a:gd name="connsiteX2" fmla="*/ 7144 w 57150"/>
                <a:gd name="connsiteY2" fmla="*/ 29432 h 57150"/>
                <a:gd name="connsiteX3" fmla="*/ 29432 w 57150"/>
                <a:gd name="connsiteY3" fmla="*/ 7144 h 57150"/>
                <a:gd name="connsiteX4" fmla="*/ 51721 w 57150"/>
                <a:gd name="connsiteY4" fmla="*/ 2943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721" y="29432"/>
                  </a:moveTo>
                  <a:cubicBezTo>
                    <a:pt x="51721" y="41742"/>
                    <a:pt x="41742" y="51721"/>
                    <a:pt x="29432" y="51721"/>
                  </a:cubicBezTo>
                  <a:cubicBezTo>
                    <a:pt x="17123" y="51721"/>
                    <a:pt x="7144" y="41742"/>
                    <a:pt x="7144" y="29432"/>
                  </a:cubicBezTo>
                  <a:cubicBezTo>
                    <a:pt x="7144" y="17123"/>
                    <a:pt x="17123" y="7144"/>
                    <a:pt x="29432" y="7144"/>
                  </a:cubicBezTo>
                  <a:cubicBezTo>
                    <a:pt x="41742" y="7144"/>
                    <a:pt x="51721" y="17123"/>
                    <a:pt x="51721" y="29432"/>
                  </a:cubicBezTo>
                  <a:close/>
                </a:path>
              </a:pathLst>
            </a:custGeom>
            <a:solidFill>
              <a:schemeClr val="bg1"/>
            </a:solidFill>
            <a:ln w="19050" cap="flat">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grpSp>
      <p:sp>
        <p:nvSpPr>
          <p:cNvPr id="760" name="Freeform 128">
            <a:extLst>
              <a:ext uri="{FF2B5EF4-FFF2-40B4-BE49-F238E27FC236}">
                <a16:creationId xmlns:a16="http://schemas.microsoft.com/office/drawing/2014/main" id="{2E105370-4121-E54E-B91C-1759199665C8}"/>
              </a:ext>
            </a:extLst>
          </p:cNvPr>
          <p:cNvSpPr>
            <a:spLocks noChangeAspect="1"/>
          </p:cNvSpPr>
          <p:nvPr/>
        </p:nvSpPr>
        <p:spPr bwMode="white">
          <a:xfrm>
            <a:off x="4927074" y="1882869"/>
            <a:ext cx="1538770" cy="8500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2F4F4"/>
          </a:solidFill>
          <a:ln w="19050">
            <a:solidFill>
              <a:schemeClr val="tx2"/>
            </a:solidFill>
          </a:ln>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srgbClr val="474746"/>
              </a:solidFill>
              <a:latin typeface="Arial"/>
            </a:endParaRPr>
          </a:p>
        </p:txBody>
      </p:sp>
      <p:grpSp>
        <p:nvGrpSpPr>
          <p:cNvPr id="761" name="Group 760">
            <a:extLst>
              <a:ext uri="{FF2B5EF4-FFF2-40B4-BE49-F238E27FC236}">
                <a16:creationId xmlns:a16="http://schemas.microsoft.com/office/drawing/2014/main" id="{7CF63D2D-25E6-8A4B-91BC-10AE8CFD0E33}"/>
              </a:ext>
            </a:extLst>
          </p:cNvPr>
          <p:cNvGrpSpPr/>
          <p:nvPr/>
        </p:nvGrpSpPr>
        <p:grpSpPr>
          <a:xfrm>
            <a:off x="4104045" y="4100484"/>
            <a:ext cx="1096662" cy="605810"/>
            <a:chOff x="2480571" y="4264216"/>
            <a:chExt cx="790480" cy="436672"/>
          </a:xfrm>
        </p:grpSpPr>
        <p:sp>
          <p:nvSpPr>
            <p:cNvPr id="762" name="Freeform 128">
              <a:extLst>
                <a:ext uri="{FF2B5EF4-FFF2-40B4-BE49-F238E27FC236}">
                  <a16:creationId xmlns:a16="http://schemas.microsoft.com/office/drawing/2014/main" id="{6552D99A-44BE-C144-AD07-A9198F9519A1}"/>
                </a:ext>
              </a:extLst>
            </p:cNvPr>
            <p:cNvSpPr>
              <a:spLocks noChangeAspect="1"/>
            </p:cNvSpPr>
            <p:nvPr/>
          </p:nvSpPr>
          <p:spPr bwMode="white">
            <a:xfrm>
              <a:off x="2480571" y="4264216"/>
              <a:ext cx="790480" cy="43667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2F4F4"/>
            </a:solidFill>
            <a:ln w="19050">
              <a:solidFill>
                <a:schemeClr val="tx2"/>
              </a:solidFill>
            </a:ln>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srgbClr val="474746"/>
                </a:solidFill>
                <a:latin typeface="Arial"/>
              </a:endParaRPr>
            </a:p>
          </p:txBody>
        </p:sp>
        <p:grpSp>
          <p:nvGrpSpPr>
            <p:cNvPr id="763" name="Graphic 59">
              <a:extLst>
                <a:ext uri="{FF2B5EF4-FFF2-40B4-BE49-F238E27FC236}">
                  <a16:creationId xmlns:a16="http://schemas.microsoft.com/office/drawing/2014/main" id="{F776B072-0E2B-B04B-B94C-E8B13114E22A}"/>
                </a:ext>
              </a:extLst>
            </p:cNvPr>
            <p:cNvGrpSpPr/>
            <p:nvPr/>
          </p:nvGrpSpPr>
          <p:grpSpPr>
            <a:xfrm>
              <a:off x="2769357" y="4380498"/>
              <a:ext cx="180974" cy="257726"/>
              <a:chOff x="2851503" y="3662941"/>
              <a:chExt cx="1238250" cy="1506753"/>
            </a:xfrm>
          </p:grpSpPr>
          <p:sp>
            <p:nvSpPr>
              <p:cNvPr id="764" name="Freeform: Shape 864">
                <a:extLst>
                  <a:ext uri="{FF2B5EF4-FFF2-40B4-BE49-F238E27FC236}">
                    <a16:creationId xmlns:a16="http://schemas.microsoft.com/office/drawing/2014/main" id="{69842836-9DDF-1B43-9BB2-9565F892311C}"/>
                  </a:ext>
                </a:extLst>
              </p:cNvPr>
              <p:cNvSpPr/>
              <p:nvPr/>
            </p:nvSpPr>
            <p:spPr>
              <a:xfrm>
                <a:off x="3280128" y="3662941"/>
                <a:ext cx="809625" cy="1362075"/>
              </a:xfrm>
              <a:custGeom>
                <a:avLst/>
                <a:gdLst>
                  <a:gd name="connsiteX0" fmla="*/ 19050 w 809625"/>
                  <a:gd name="connsiteY0" fmla="*/ 19050 h 1362075"/>
                  <a:gd name="connsiteX1" fmla="*/ 795338 w 809625"/>
                  <a:gd name="connsiteY1" fmla="*/ 19050 h 1362075"/>
                  <a:gd name="connsiteX2" fmla="*/ 795338 w 809625"/>
                  <a:gd name="connsiteY2" fmla="*/ 1351598 h 1362075"/>
                  <a:gd name="connsiteX3" fmla="*/ 19050 w 809625"/>
                  <a:gd name="connsiteY3" fmla="*/ 1351598 h 1362075"/>
                </a:gdLst>
                <a:ahLst/>
                <a:cxnLst>
                  <a:cxn ang="0">
                    <a:pos x="connsiteX0" y="connsiteY0"/>
                  </a:cxn>
                  <a:cxn ang="0">
                    <a:pos x="connsiteX1" y="connsiteY1"/>
                  </a:cxn>
                  <a:cxn ang="0">
                    <a:pos x="connsiteX2" y="connsiteY2"/>
                  </a:cxn>
                  <a:cxn ang="0">
                    <a:pos x="connsiteX3" y="connsiteY3"/>
                  </a:cxn>
                </a:cxnLst>
                <a:rect l="l" t="t" r="r" b="b"/>
                <a:pathLst>
                  <a:path w="809625" h="1362075">
                    <a:moveTo>
                      <a:pt x="19050" y="19050"/>
                    </a:moveTo>
                    <a:lnTo>
                      <a:pt x="795338" y="19050"/>
                    </a:lnTo>
                    <a:lnTo>
                      <a:pt x="795338" y="1351598"/>
                    </a:lnTo>
                    <a:lnTo>
                      <a:pt x="19050" y="1351598"/>
                    </a:lnTo>
                  </a:path>
                </a:pathLst>
              </a:custGeom>
              <a:noFill/>
              <a:ln w="19050" cap="flat">
                <a:solidFill>
                  <a:schemeClr val="accent2"/>
                </a:solidFill>
                <a:prstDash val="solid"/>
                <a:miter/>
              </a:ln>
            </p:spPr>
            <p:txBody>
              <a:bodyPr rtlCol="0" anchor="ctr"/>
              <a:lstStyle/>
              <a:p>
                <a:endParaRPr lang="en-US" sz="1800" dirty="0"/>
              </a:p>
            </p:txBody>
          </p:sp>
          <p:sp>
            <p:nvSpPr>
              <p:cNvPr id="765" name="Freeform: Shape 865">
                <a:extLst>
                  <a:ext uri="{FF2B5EF4-FFF2-40B4-BE49-F238E27FC236}">
                    <a16:creationId xmlns:a16="http://schemas.microsoft.com/office/drawing/2014/main" id="{837750BF-2619-004D-A08A-5FA746E857FE}"/>
                  </a:ext>
                </a:extLst>
              </p:cNvPr>
              <p:cNvSpPr/>
              <p:nvPr/>
            </p:nvSpPr>
            <p:spPr>
              <a:xfrm>
                <a:off x="2851503" y="3671888"/>
                <a:ext cx="466725" cy="1497806"/>
              </a:xfrm>
              <a:custGeom>
                <a:avLst/>
                <a:gdLst>
                  <a:gd name="connsiteX0" fmla="*/ 447675 w 466725"/>
                  <a:gd name="connsiteY0" fmla="*/ 19050 h 1514475"/>
                  <a:gd name="connsiteX1" fmla="*/ 19050 w 466725"/>
                  <a:gd name="connsiteY1" fmla="*/ 172403 h 1514475"/>
                  <a:gd name="connsiteX2" fmla="*/ 19050 w 466725"/>
                  <a:gd name="connsiteY2" fmla="*/ 1504950 h 1514475"/>
                  <a:gd name="connsiteX3" fmla="*/ 447675 w 466725"/>
                  <a:gd name="connsiteY3" fmla="*/ 1351598 h 1514475"/>
                </a:gdLst>
                <a:ahLst/>
                <a:cxnLst>
                  <a:cxn ang="0">
                    <a:pos x="connsiteX0" y="connsiteY0"/>
                  </a:cxn>
                  <a:cxn ang="0">
                    <a:pos x="connsiteX1" y="connsiteY1"/>
                  </a:cxn>
                  <a:cxn ang="0">
                    <a:pos x="connsiteX2" y="connsiteY2"/>
                  </a:cxn>
                  <a:cxn ang="0">
                    <a:pos x="connsiteX3" y="connsiteY3"/>
                  </a:cxn>
                </a:cxnLst>
                <a:rect l="l" t="t" r="r" b="b"/>
                <a:pathLst>
                  <a:path w="466725" h="1514475">
                    <a:moveTo>
                      <a:pt x="447675" y="19050"/>
                    </a:moveTo>
                    <a:lnTo>
                      <a:pt x="19050" y="172403"/>
                    </a:lnTo>
                    <a:lnTo>
                      <a:pt x="19050" y="1504950"/>
                    </a:lnTo>
                    <a:lnTo>
                      <a:pt x="447675" y="1351598"/>
                    </a:lnTo>
                    <a:close/>
                  </a:path>
                </a:pathLst>
              </a:custGeom>
              <a:noFill/>
              <a:ln w="19050" cap="flat">
                <a:solidFill>
                  <a:schemeClr val="accent2"/>
                </a:solidFill>
                <a:prstDash val="solid"/>
                <a:miter/>
              </a:ln>
            </p:spPr>
            <p:txBody>
              <a:bodyPr rtlCol="0" anchor="ctr"/>
              <a:lstStyle/>
              <a:p>
                <a:endParaRPr lang="en-US" sz="1800" dirty="0"/>
              </a:p>
            </p:txBody>
          </p:sp>
        </p:grpSp>
      </p:grpSp>
      <p:sp>
        <p:nvSpPr>
          <p:cNvPr id="766" name="Freeform: Shape 884">
            <a:extLst>
              <a:ext uri="{FF2B5EF4-FFF2-40B4-BE49-F238E27FC236}">
                <a16:creationId xmlns:a16="http://schemas.microsoft.com/office/drawing/2014/main" id="{E6BA8EB7-2FEB-D241-86B8-07FF92D61F50}"/>
              </a:ext>
            </a:extLst>
          </p:cNvPr>
          <p:cNvSpPr/>
          <p:nvPr/>
        </p:nvSpPr>
        <p:spPr bwMode="auto">
          <a:xfrm>
            <a:off x="3495663" y="4713514"/>
            <a:ext cx="809187" cy="1491984"/>
          </a:xfrm>
          <a:custGeom>
            <a:avLst/>
            <a:gdLst>
              <a:gd name="connsiteX0" fmla="*/ 1327150 w 1327150"/>
              <a:gd name="connsiteY0" fmla="*/ 0 h 1263650"/>
              <a:gd name="connsiteX1" fmla="*/ 1327150 w 1327150"/>
              <a:gd name="connsiteY1" fmla="*/ 323850 h 1263650"/>
              <a:gd name="connsiteX2" fmla="*/ 387350 w 1327150"/>
              <a:gd name="connsiteY2" fmla="*/ 1263650 h 1263650"/>
              <a:gd name="connsiteX3" fmla="*/ 0 w 1327150"/>
              <a:gd name="connsiteY3" fmla="*/ 1263650 h 1263650"/>
            </a:gdLst>
            <a:ahLst/>
            <a:cxnLst>
              <a:cxn ang="0">
                <a:pos x="connsiteX0" y="connsiteY0"/>
              </a:cxn>
              <a:cxn ang="0">
                <a:pos x="connsiteX1" y="connsiteY1"/>
              </a:cxn>
              <a:cxn ang="0">
                <a:pos x="connsiteX2" y="connsiteY2"/>
              </a:cxn>
              <a:cxn ang="0">
                <a:pos x="connsiteX3" y="connsiteY3"/>
              </a:cxn>
            </a:cxnLst>
            <a:rect l="l" t="t" r="r" b="b"/>
            <a:pathLst>
              <a:path w="1327150" h="1263650">
                <a:moveTo>
                  <a:pt x="1327150" y="0"/>
                </a:moveTo>
                <a:lnTo>
                  <a:pt x="1327150" y="323850"/>
                </a:lnTo>
                <a:lnTo>
                  <a:pt x="387350" y="1263650"/>
                </a:lnTo>
                <a:lnTo>
                  <a:pt x="0" y="1263650"/>
                </a:lnTo>
              </a:path>
            </a:pathLst>
          </a:custGeom>
          <a:ln w="15875">
            <a:solidFill>
              <a:schemeClr val="tx2"/>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dirty="0"/>
          </a:p>
        </p:txBody>
      </p:sp>
      <p:cxnSp>
        <p:nvCxnSpPr>
          <p:cNvPr id="767" name="Straight Connector 766">
            <a:extLst>
              <a:ext uri="{FF2B5EF4-FFF2-40B4-BE49-F238E27FC236}">
                <a16:creationId xmlns:a16="http://schemas.microsoft.com/office/drawing/2014/main" id="{D4FA57ED-1A04-9541-8852-5AAA5119B697}"/>
              </a:ext>
            </a:extLst>
          </p:cNvPr>
          <p:cNvCxnSpPr>
            <a:cxnSpLocks/>
          </p:cNvCxnSpPr>
          <p:nvPr/>
        </p:nvCxnSpPr>
        <p:spPr>
          <a:xfrm>
            <a:off x="7195770" y="2285448"/>
            <a:ext cx="0" cy="4224314"/>
          </a:xfrm>
          <a:prstGeom prst="line">
            <a:avLst/>
          </a:prstGeom>
          <a:noFill/>
          <a:ln w="190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cxnSp>
      <p:sp>
        <p:nvSpPr>
          <p:cNvPr id="768" name="Freeform: Shape 917">
            <a:extLst>
              <a:ext uri="{FF2B5EF4-FFF2-40B4-BE49-F238E27FC236}">
                <a16:creationId xmlns:a16="http://schemas.microsoft.com/office/drawing/2014/main" id="{1C48CA1C-6761-7D4F-AD6E-12BCF45C0C2F}"/>
              </a:ext>
            </a:extLst>
          </p:cNvPr>
          <p:cNvSpPr/>
          <p:nvPr/>
        </p:nvSpPr>
        <p:spPr>
          <a:xfrm>
            <a:off x="1254034" y="4695335"/>
            <a:ext cx="1020440" cy="212779"/>
          </a:xfrm>
          <a:custGeom>
            <a:avLst/>
            <a:gdLst>
              <a:gd name="connsiteX0" fmla="*/ 0 w 637775"/>
              <a:gd name="connsiteY0" fmla="*/ 99893 h 99893"/>
              <a:gd name="connsiteX1" fmla="*/ 345782 w 637775"/>
              <a:gd name="connsiteY1" fmla="*/ 99893 h 99893"/>
              <a:gd name="connsiteX2" fmla="*/ 345782 w 637775"/>
              <a:gd name="connsiteY2" fmla="*/ 0 h 99893"/>
              <a:gd name="connsiteX3" fmla="*/ 637775 w 637775"/>
              <a:gd name="connsiteY3" fmla="*/ 0 h 99893"/>
            </a:gdLst>
            <a:ahLst/>
            <a:cxnLst>
              <a:cxn ang="0">
                <a:pos x="connsiteX0" y="connsiteY0"/>
              </a:cxn>
              <a:cxn ang="0">
                <a:pos x="connsiteX1" y="connsiteY1"/>
              </a:cxn>
              <a:cxn ang="0">
                <a:pos x="connsiteX2" y="connsiteY2"/>
              </a:cxn>
              <a:cxn ang="0">
                <a:pos x="connsiteX3" y="connsiteY3"/>
              </a:cxn>
            </a:cxnLst>
            <a:rect l="l" t="t" r="r" b="b"/>
            <a:pathLst>
              <a:path w="637775" h="99893">
                <a:moveTo>
                  <a:pt x="0" y="99893"/>
                </a:moveTo>
                <a:lnTo>
                  <a:pt x="345782" y="99893"/>
                </a:lnTo>
                <a:lnTo>
                  <a:pt x="345782" y="0"/>
                </a:lnTo>
                <a:lnTo>
                  <a:pt x="637775" y="0"/>
                </a:lnTo>
              </a:path>
            </a:pathLst>
          </a:custGeom>
          <a:ln w="15875">
            <a:solidFill>
              <a:schemeClr val="tx2"/>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389" dirty="0"/>
          </a:p>
        </p:txBody>
      </p:sp>
      <p:sp>
        <p:nvSpPr>
          <p:cNvPr id="769" name="Rectangle 768">
            <a:extLst>
              <a:ext uri="{FF2B5EF4-FFF2-40B4-BE49-F238E27FC236}">
                <a16:creationId xmlns:a16="http://schemas.microsoft.com/office/drawing/2014/main" id="{C74597EF-CA8B-4F4D-AFFB-5AA2BF2DEC20}"/>
              </a:ext>
            </a:extLst>
          </p:cNvPr>
          <p:cNvSpPr/>
          <p:nvPr/>
        </p:nvSpPr>
        <p:spPr>
          <a:xfrm>
            <a:off x="1544321" y="4564381"/>
            <a:ext cx="2119006" cy="1259101"/>
          </a:xfrm>
          <a:prstGeom prst="rect">
            <a:avLst/>
          </a:prstGeom>
          <a:solidFill>
            <a:srgbClr val="F2F4F4"/>
          </a:solidFill>
          <a:ln w="190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dirty="0">
              <a:solidFill>
                <a:srgbClr val="FFFFFF"/>
              </a:solidFill>
              <a:latin typeface="Arial"/>
            </a:endParaRPr>
          </a:p>
        </p:txBody>
      </p:sp>
      <p:grpSp>
        <p:nvGrpSpPr>
          <p:cNvPr id="770" name="Group 769">
            <a:extLst>
              <a:ext uri="{FF2B5EF4-FFF2-40B4-BE49-F238E27FC236}">
                <a16:creationId xmlns:a16="http://schemas.microsoft.com/office/drawing/2014/main" id="{5CE116FA-3A72-2E4A-BF7F-FECC6A3BC279}"/>
              </a:ext>
            </a:extLst>
          </p:cNvPr>
          <p:cNvGrpSpPr/>
          <p:nvPr/>
        </p:nvGrpSpPr>
        <p:grpSpPr>
          <a:xfrm>
            <a:off x="1302531" y="4245629"/>
            <a:ext cx="484555" cy="478768"/>
            <a:chOff x="7512228" y="3419318"/>
            <a:chExt cx="1314098" cy="1298408"/>
          </a:xfrm>
        </p:grpSpPr>
        <p:sp>
          <p:nvSpPr>
            <p:cNvPr id="771" name="Freeform: Shape 868">
              <a:extLst>
                <a:ext uri="{FF2B5EF4-FFF2-40B4-BE49-F238E27FC236}">
                  <a16:creationId xmlns:a16="http://schemas.microsoft.com/office/drawing/2014/main" id="{99F6EB0A-8969-4145-BEA6-8EC1413787C3}"/>
                </a:ext>
              </a:extLst>
            </p:cNvPr>
            <p:cNvSpPr/>
            <p:nvPr/>
          </p:nvSpPr>
          <p:spPr>
            <a:xfrm>
              <a:off x="7512228" y="3727499"/>
              <a:ext cx="1314098" cy="684426"/>
            </a:xfrm>
            <a:custGeom>
              <a:avLst/>
              <a:gdLst>
                <a:gd name="connsiteX0" fmla="*/ 14288 w 457200"/>
                <a:gd name="connsiteY0" fmla="*/ 14288 h 238125"/>
                <a:gd name="connsiteX1" fmla="*/ 442913 w 457200"/>
                <a:gd name="connsiteY1" fmla="*/ 14288 h 238125"/>
                <a:gd name="connsiteX2" fmla="*/ 442913 w 457200"/>
                <a:gd name="connsiteY2" fmla="*/ 228600 h 238125"/>
                <a:gd name="connsiteX3" fmla="*/ 14288 w 457200"/>
                <a:gd name="connsiteY3" fmla="*/ 228600 h 238125"/>
              </a:gdLst>
              <a:ahLst/>
              <a:cxnLst>
                <a:cxn ang="0">
                  <a:pos x="connsiteX0" y="connsiteY0"/>
                </a:cxn>
                <a:cxn ang="0">
                  <a:pos x="connsiteX1" y="connsiteY1"/>
                </a:cxn>
                <a:cxn ang="0">
                  <a:pos x="connsiteX2" y="connsiteY2"/>
                </a:cxn>
                <a:cxn ang="0">
                  <a:pos x="connsiteX3" y="connsiteY3"/>
                </a:cxn>
              </a:cxnLst>
              <a:rect l="l" t="t" r="r" b="b"/>
              <a:pathLst>
                <a:path w="457200" h="238125">
                  <a:moveTo>
                    <a:pt x="14288" y="14288"/>
                  </a:moveTo>
                  <a:lnTo>
                    <a:pt x="442913" y="14288"/>
                  </a:lnTo>
                  <a:lnTo>
                    <a:pt x="442913" y="228600"/>
                  </a:lnTo>
                  <a:lnTo>
                    <a:pt x="14288" y="228600"/>
                  </a:lnTo>
                  <a:close/>
                </a:path>
              </a:pathLst>
            </a:custGeom>
            <a:solidFill>
              <a:srgbClr val="F2F4F4"/>
            </a:solidFill>
            <a:ln w="9525" cap="flat">
              <a:solidFill>
                <a:schemeClr val="tx2"/>
              </a:solidFill>
              <a:prstDash val="solid"/>
              <a:round/>
            </a:ln>
          </p:spPr>
          <p:txBody>
            <a:bodyPr rtlCol="0" anchor="ctr"/>
            <a:lstStyle/>
            <a:p>
              <a:endParaRPr lang="en-US" sz="1800" dirty="0"/>
            </a:p>
          </p:txBody>
        </p:sp>
        <p:sp>
          <p:nvSpPr>
            <p:cNvPr id="772" name="Freeform: Shape 869">
              <a:extLst>
                <a:ext uri="{FF2B5EF4-FFF2-40B4-BE49-F238E27FC236}">
                  <a16:creationId xmlns:a16="http://schemas.microsoft.com/office/drawing/2014/main" id="{1A778E6A-434A-BF48-AB82-DAA19621E578}"/>
                </a:ext>
              </a:extLst>
            </p:cNvPr>
            <p:cNvSpPr/>
            <p:nvPr/>
          </p:nvSpPr>
          <p:spPr>
            <a:xfrm>
              <a:off x="7986947" y="3523908"/>
              <a:ext cx="355902" cy="164262"/>
            </a:xfrm>
            <a:custGeom>
              <a:avLst/>
              <a:gdLst>
                <a:gd name="connsiteX0" fmla="*/ 14288 w 123825"/>
                <a:gd name="connsiteY0" fmla="*/ 52069 h 57150"/>
                <a:gd name="connsiteX1" fmla="*/ 76531 w 123825"/>
                <a:gd name="connsiteY1" fmla="*/ 16015 h 57150"/>
                <a:gd name="connsiteX2" fmla="*/ 112586 w 123825"/>
                <a:gd name="connsiteY2" fmla="*/ 52069 h 57150"/>
              </a:gdLst>
              <a:ahLst/>
              <a:cxnLst>
                <a:cxn ang="0">
                  <a:pos x="connsiteX0" y="connsiteY0"/>
                </a:cxn>
                <a:cxn ang="0">
                  <a:pos x="connsiteX1" y="connsiteY1"/>
                </a:cxn>
                <a:cxn ang="0">
                  <a:pos x="connsiteX2" y="connsiteY2"/>
                </a:cxn>
              </a:cxnLst>
              <a:rect l="l" t="t" r="r" b="b"/>
              <a:pathLst>
                <a:path w="123825" h="57150">
                  <a:moveTo>
                    <a:pt x="14288" y="52069"/>
                  </a:moveTo>
                  <a:cubicBezTo>
                    <a:pt x="21520" y="24925"/>
                    <a:pt x="49387" y="8783"/>
                    <a:pt x="76531" y="16015"/>
                  </a:cubicBezTo>
                  <a:cubicBezTo>
                    <a:pt x="94140" y="20706"/>
                    <a:pt x="107894" y="34460"/>
                    <a:pt x="112586" y="52069"/>
                  </a:cubicBezTo>
                </a:path>
              </a:pathLst>
            </a:custGeom>
            <a:noFill/>
            <a:ln w="9525" cap="flat">
              <a:solidFill>
                <a:schemeClr val="accent2"/>
              </a:solidFill>
              <a:prstDash val="solid"/>
              <a:round/>
            </a:ln>
          </p:spPr>
          <p:txBody>
            <a:bodyPr rtlCol="0" anchor="ctr"/>
            <a:lstStyle/>
            <a:p>
              <a:endParaRPr lang="en-US" sz="1800" dirty="0"/>
            </a:p>
          </p:txBody>
        </p:sp>
        <p:sp>
          <p:nvSpPr>
            <p:cNvPr id="773" name="Freeform: Shape 870">
              <a:extLst>
                <a:ext uri="{FF2B5EF4-FFF2-40B4-BE49-F238E27FC236}">
                  <a16:creationId xmlns:a16="http://schemas.microsoft.com/office/drawing/2014/main" id="{7866DD22-A360-7942-BFC3-DA24EEABCABC}"/>
                </a:ext>
              </a:extLst>
            </p:cNvPr>
            <p:cNvSpPr/>
            <p:nvPr/>
          </p:nvSpPr>
          <p:spPr>
            <a:xfrm>
              <a:off x="7897148" y="3419318"/>
              <a:ext cx="520164" cy="219016"/>
            </a:xfrm>
            <a:custGeom>
              <a:avLst/>
              <a:gdLst>
                <a:gd name="connsiteX0" fmla="*/ 14288 w 180975"/>
                <a:gd name="connsiteY0" fmla="*/ 67503 h 76200"/>
                <a:gd name="connsiteX1" fmla="*/ 128830 w 180975"/>
                <a:gd name="connsiteY1" fmla="*/ 21263 h 76200"/>
                <a:gd name="connsiteX2" fmla="*/ 175070 w 180975"/>
                <a:gd name="connsiteY2" fmla="*/ 67503 h 76200"/>
              </a:gdLst>
              <a:ahLst/>
              <a:cxnLst>
                <a:cxn ang="0">
                  <a:pos x="connsiteX0" y="connsiteY0"/>
                </a:cxn>
                <a:cxn ang="0">
                  <a:pos x="connsiteX1" y="connsiteY1"/>
                </a:cxn>
                <a:cxn ang="0">
                  <a:pos x="connsiteX2" y="connsiteY2"/>
                </a:cxn>
              </a:cxnLst>
              <a:rect l="l" t="t" r="r" b="b"/>
              <a:pathLst>
                <a:path w="180975" h="76200">
                  <a:moveTo>
                    <a:pt x="14288" y="67503"/>
                  </a:moveTo>
                  <a:cubicBezTo>
                    <a:pt x="33149" y="23104"/>
                    <a:pt x="84431" y="2402"/>
                    <a:pt x="128830" y="21263"/>
                  </a:cubicBezTo>
                  <a:cubicBezTo>
                    <a:pt x="149649" y="30108"/>
                    <a:pt x="166225" y="46684"/>
                    <a:pt x="175070" y="67503"/>
                  </a:cubicBezTo>
                </a:path>
              </a:pathLst>
            </a:custGeom>
            <a:noFill/>
            <a:ln w="9525" cap="flat">
              <a:solidFill>
                <a:schemeClr val="accent2"/>
              </a:solidFill>
              <a:prstDash val="solid"/>
              <a:round/>
            </a:ln>
          </p:spPr>
          <p:txBody>
            <a:bodyPr rtlCol="0" anchor="ctr"/>
            <a:lstStyle/>
            <a:p>
              <a:endParaRPr lang="en-US" sz="1800" dirty="0"/>
            </a:p>
          </p:txBody>
        </p:sp>
        <p:sp>
          <p:nvSpPr>
            <p:cNvPr id="774" name="Freeform: Shape 871">
              <a:extLst>
                <a:ext uri="{FF2B5EF4-FFF2-40B4-BE49-F238E27FC236}">
                  <a16:creationId xmlns:a16="http://schemas.microsoft.com/office/drawing/2014/main" id="{CBA36DD0-CF89-5A40-8FA3-A95BF60D073C}"/>
                </a:ext>
              </a:extLst>
            </p:cNvPr>
            <p:cNvSpPr/>
            <p:nvPr/>
          </p:nvSpPr>
          <p:spPr>
            <a:xfrm>
              <a:off x="7986947" y="4438483"/>
              <a:ext cx="355902" cy="164262"/>
            </a:xfrm>
            <a:custGeom>
              <a:avLst/>
              <a:gdLst>
                <a:gd name="connsiteX0" fmla="*/ 112586 w 123825"/>
                <a:gd name="connsiteY0" fmla="*/ 14288 h 57150"/>
                <a:gd name="connsiteX1" fmla="*/ 50342 w 123825"/>
                <a:gd name="connsiteY1" fmla="*/ 50342 h 57150"/>
                <a:gd name="connsiteX2" fmla="*/ 14288 w 123825"/>
                <a:gd name="connsiteY2" fmla="*/ 14288 h 57150"/>
              </a:gdLst>
              <a:ahLst/>
              <a:cxnLst>
                <a:cxn ang="0">
                  <a:pos x="connsiteX0" y="connsiteY0"/>
                </a:cxn>
                <a:cxn ang="0">
                  <a:pos x="connsiteX1" y="connsiteY1"/>
                </a:cxn>
                <a:cxn ang="0">
                  <a:pos x="connsiteX2" y="connsiteY2"/>
                </a:cxn>
              </a:cxnLst>
              <a:rect l="l" t="t" r="r" b="b"/>
              <a:pathLst>
                <a:path w="123825" h="57150">
                  <a:moveTo>
                    <a:pt x="112586" y="14288"/>
                  </a:moveTo>
                  <a:cubicBezTo>
                    <a:pt x="105353" y="41432"/>
                    <a:pt x="77486" y="57574"/>
                    <a:pt x="50342" y="50342"/>
                  </a:cubicBezTo>
                  <a:cubicBezTo>
                    <a:pt x="32733" y="45650"/>
                    <a:pt x="18979" y="31897"/>
                    <a:pt x="14288" y="14288"/>
                  </a:cubicBezTo>
                </a:path>
              </a:pathLst>
            </a:custGeom>
            <a:noFill/>
            <a:ln w="9525" cap="flat">
              <a:solidFill>
                <a:schemeClr val="accent2"/>
              </a:solidFill>
              <a:prstDash val="solid"/>
              <a:round/>
            </a:ln>
          </p:spPr>
          <p:txBody>
            <a:bodyPr rtlCol="0" anchor="ctr"/>
            <a:lstStyle/>
            <a:p>
              <a:endParaRPr lang="en-US" sz="1800" dirty="0"/>
            </a:p>
          </p:txBody>
        </p:sp>
        <p:sp>
          <p:nvSpPr>
            <p:cNvPr id="775" name="Freeform: Shape 872">
              <a:extLst>
                <a:ext uri="{FF2B5EF4-FFF2-40B4-BE49-F238E27FC236}">
                  <a16:creationId xmlns:a16="http://schemas.microsoft.com/office/drawing/2014/main" id="{74154DA3-60F6-5B43-AE17-52BB0808EE74}"/>
                </a:ext>
              </a:extLst>
            </p:cNvPr>
            <p:cNvSpPr/>
            <p:nvPr/>
          </p:nvSpPr>
          <p:spPr>
            <a:xfrm>
              <a:off x="7897148" y="4498710"/>
              <a:ext cx="520164" cy="219016"/>
            </a:xfrm>
            <a:custGeom>
              <a:avLst/>
              <a:gdLst>
                <a:gd name="connsiteX0" fmla="*/ 175069 w 180975"/>
                <a:gd name="connsiteY0" fmla="*/ 14288 h 76200"/>
                <a:gd name="connsiteX1" fmla="*/ 60527 w 180975"/>
                <a:gd name="connsiteY1" fmla="*/ 60527 h 76200"/>
                <a:gd name="connsiteX2" fmla="*/ 14288 w 180975"/>
                <a:gd name="connsiteY2" fmla="*/ 14288 h 76200"/>
              </a:gdLst>
              <a:ahLst/>
              <a:cxnLst>
                <a:cxn ang="0">
                  <a:pos x="connsiteX0" y="connsiteY0"/>
                </a:cxn>
                <a:cxn ang="0">
                  <a:pos x="connsiteX1" y="connsiteY1"/>
                </a:cxn>
                <a:cxn ang="0">
                  <a:pos x="connsiteX2" y="connsiteY2"/>
                </a:cxn>
              </a:cxnLst>
              <a:rect l="l" t="t" r="r" b="b"/>
              <a:pathLst>
                <a:path w="180975" h="76200">
                  <a:moveTo>
                    <a:pt x="175069" y="14288"/>
                  </a:moveTo>
                  <a:cubicBezTo>
                    <a:pt x="156208" y="58686"/>
                    <a:pt x="104926" y="79388"/>
                    <a:pt x="60527" y="60527"/>
                  </a:cubicBezTo>
                  <a:cubicBezTo>
                    <a:pt x="39708" y="51683"/>
                    <a:pt x="23132" y="35107"/>
                    <a:pt x="14288" y="14288"/>
                  </a:cubicBezTo>
                </a:path>
              </a:pathLst>
            </a:custGeom>
            <a:noFill/>
            <a:ln w="9525" cap="flat">
              <a:solidFill>
                <a:schemeClr val="accent2"/>
              </a:solidFill>
              <a:prstDash val="solid"/>
              <a:round/>
            </a:ln>
          </p:spPr>
          <p:txBody>
            <a:bodyPr rtlCol="0" anchor="ctr"/>
            <a:lstStyle/>
            <a:p>
              <a:endParaRPr lang="en-US" sz="1800" dirty="0"/>
            </a:p>
          </p:txBody>
        </p:sp>
        <p:sp>
          <p:nvSpPr>
            <p:cNvPr id="776" name="Freeform: Shape 873">
              <a:extLst>
                <a:ext uri="{FF2B5EF4-FFF2-40B4-BE49-F238E27FC236}">
                  <a16:creationId xmlns:a16="http://schemas.microsoft.com/office/drawing/2014/main" id="{CFB69D5F-1A3C-B749-BECE-0754C00C44CA}"/>
                </a:ext>
              </a:extLst>
            </p:cNvPr>
            <p:cNvSpPr/>
            <p:nvPr/>
          </p:nvSpPr>
          <p:spPr>
            <a:xfrm>
              <a:off x="7666361" y="4163890"/>
              <a:ext cx="82131" cy="246393"/>
            </a:xfrm>
            <a:custGeom>
              <a:avLst/>
              <a:gdLst>
                <a:gd name="connsiteX0" fmla="*/ 14288 w 28575"/>
                <a:gd name="connsiteY0" fmla="*/ 76772 h 85725"/>
                <a:gd name="connsiteX1" fmla="*/ 14288 w 28575"/>
                <a:gd name="connsiteY1" fmla="*/ 14287 h 85725"/>
              </a:gdLst>
              <a:ahLst/>
              <a:cxnLst>
                <a:cxn ang="0">
                  <a:pos x="connsiteX0" y="connsiteY0"/>
                </a:cxn>
                <a:cxn ang="0">
                  <a:pos x="connsiteX1" y="connsiteY1"/>
                </a:cxn>
              </a:cxnLst>
              <a:rect l="l" t="t" r="r" b="b"/>
              <a:pathLst>
                <a:path w="28575" h="85725">
                  <a:moveTo>
                    <a:pt x="14288" y="76772"/>
                  </a:moveTo>
                  <a:lnTo>
                    <a:pt x="14288" y="14287"/>
                  </a:lnTo>
                </a:path>
              </a:pathLst>
            </a:custGeom>
            <a:ln w="9525" cap="flat">
              <a:solidFill>
                <a:schemeClr val="tx2"/>
              </a:solidFill>
              <a:prstDash val="solid"/>
              <a:miter/>
            </a:ln>
          </p:spPr>
          <p:txBody>
            <a:bodyPr rtlCol="0" anchor="ctr"/>
            <a:lstStyle/>
            <a:p>
              <a:endParaRPr lang="en-US" sz="1800" dirty="0"/>
            </a:p>
          </p:txBody>
        </p:sp>
        <p:sp>
          <p:nvSpPr>
            <p:cNvPr id="777" name="Freeform: Shape 874">
              <a:extLst>
                <a:ext uri="{FF2B5EF4-FFF2-40B4-BE49-F238E27FC236}">
                  <a16:creationId xmlns:a16="http://schemas.microsoft.com/office/drawing/2014/main" id="{42B629D1-1C88-FD47-82C6-DCB67320C388}"/>
                </a:ext>
              </a:extLst>
            </p:cNvPr>
            <p:cNvSpPr/>
            <p:nvPr/>
          </p:nvSpPr>
          <p:spPr>
            <a:xfrm>
              <a:off x="7717557" y="3907092"/>
              <a:ext cx="219016" cy="492787"/>
            </a:xfrm>
            <a:custGeom>
              <a:avLst/>
              <a:gdLst>
                <a:gd name="connsiteX0" fmla="*/ 67913 w 76200"/>
                <a:gd name="connsiteY0" fmla="*/ 166116 h 171450"/>
                <a:gd name="connsiteX1" fmla="*/ 67913 w 76200"/>
                <a:gd name="connsiteY1" fmla="*/ 67913 h 171450"/>
                <a:gd name="connsiteX2" fmla="*/ 14288 w 76200"/>
                <a:gd name="connsiteY2" fmla="*/ 14288 h 171450"/>
              </a:gdLst>
              <a:ahLst/>
              <a:cxnLst>
                <a:cxn ang="0">
                  <a:pos x="connsiteX0" y="connsiteY0"/>
                </a:cxn>
                <a:cxn ang="0">
                  <a:pos x="connsiteX1" y="connsiteY1"/>
                </a:cxn>
                <a:cxn ang="0">
                  <a:pos x="connsiteX2" y="connsiteY2"/>
                </a:cxn>
              </a:cxnLst>
              <a:rect l="l" t="t" r="r" b="b"/>
              <a:pathLst>
                <a:path w="76200" h="171450">
                  <a:moveTo>
                    <a:pt x="67913" y="166116"/>
                  </a:moveTo>
                  <a:lnTo>
                    <a:pt x="67913" y="67913"/>
                  </a:lnTo>
                  <a:lnTo>
                    <a:pt x="14288" y="14288"/>
                  </a:lnTo>
                </a:path>
              </a:pathLst>
            </a:custGeom>
            <a:noFill/>
            <a:ln w="9525" cap="flat">
              <a:solidFill>
                <a:schemeClr val="tx2"/>
              </a:solidFill>
              <a:prstDash val="solid"/>
              <a:miter/>
            </a:ln>
          </p:spPr>
          <p:txBody>
            <a:bodyPr rtlCol="0" anchor="ctr"/>
            <a:lstStyle/>
            <a:p>
              <a:endParaRPr lang="en-US" sz="1800" dirty="0"/>
            </a:p>
          </p:txBody>
        </p:sp>
        <p:sp>
          <p:nvSpPr>
            <p:cNvPr id="778" name="Freeform: Shape 875">
              <a:extLst>
                <a:ext uri="{FF2B5EF4-FFF2-40B4-BE49-F238E27FC236}">
                  <a16:creationId xmlns:a16="http://schemas.microsoft.com/office/drawing/2014/main" id="{52FC9CB8-741F-474A-B273-CBC422FB4D5A}"/>
                </a:ext>
              </a:extLst>
            </p:cNvPr>
            <p:cNvSpPr/>
            <p:nvPr/>
          </p:nvSpPr>
          <p:spPr>
            <a:xfrm>
              <a:off x="8487673" y="3881632"/>
              <a:ext cx="219016" cy="219016"/>
            </a:xfrm>
            <a:custGeom>
              <a:avLst/>
              <a:gdLst>
                <a:gd name="connsiteX0" fmla="*/ 14288 w 76200"/>
                <a:gd name="connsiteY0" fmla="*/ 14287 h 76200"/>
                <a:gd name="connsiteX1" fmla="*/ 67913 w 76200"/>
                <a:gd name="connsiteY1" fmla="*/ 14287 h 76200"/>
                <a:gd name="connsiteX2" fmla="*/ 67913 w 76200"/>
                <a:gd name="connsiteY2" fmla="*/ 67913 h 76200"/>
                <a:gd name="connsiteX3" fmla="*/ 14288 w 76200"/>
                <a:gd name="connsiteY3" fmla="*/ 67913 h 76200"/>
              </a:gdLst>
              <a:ahLst/>
              <a:cxnLst>
                <a:cxn ang="0">
                  <a:pos x="connsiteX0" y="connsiteY0"/>
                </a:cxn>
                <a:cxn ang="0">
                  <a:pos x="connsiteX1" y="connsiteY1"/>
                </a:cxn>
                <a:cxn ang="0">
                  <a:pos x="connsiteX2" y="connsiteY2"/>
                </a:cxn>
                <a:cxn ang="0">
                  <a:pos x="connsiteX3" y="connsiteY3"/>
                </a:cxn>
              </a:cxnLst>
              <a:rect l="l" t="t" r="r" b="b"/>
              <a:pathLst>
                <a:path w="76200" h="76200">
                  <a:moveTo>
                    <a:pt x="14288" y="14287"/>
                  </a:moveTo>
                  <a:lnTo>
                    <a:pt x="67913" y="14287"/>
                  </a:lnTo>
                  <a:lnTo>
                    <a:pt x="67913" y="67913"/>
                  </a:lnTo>
                  <a:lnTo>
                    <a:pt x="14288" y="67913"/>
                  </a:lnTo>
                  <a:close/>
                </a:path>
              </a:pathLst>
            </a:custGeom>
            <a:noFill/>
            <a:ln w="9525" cap="flat">
              <a:solidFill>
                <a:schemeClr val="tx2"/>
              </a:solidFill>
              <a:prstDash val="solid"/>
              <a:miter/>
            </a:ln>
          </p:spPr>
          <p:txBody>
            <a:bodyPr rtlCol="0" anchor="ctr"/>
            <a:lstStyle/>
            <a:p>
              <a:endParaRPr lang="en-US" sz="1800" dirty="0"/>
            </a:p>
          </p:txBody>
        </p:sp>
        <p:sp>
          <p:nvSpPr>
            <p:cNvPr id="779" name="Freeform: Shape 876">
              <a:extLst>
                <a:ext uri="{FF2B5EF4-FFF2-40B4-BE49-F238E27FC236}">
                  <a16:creationId xmlns:a16="http://schemas.microsoft.com/office/drawing/2014/main" id="{4CDC0BA9-0F96-1A4C-BC01-8233E453D120}"/>
                </a:ext>
              </a:extLst>
            </p:cNvPr>
            <p:cNvSpPr/>
            <p:nvPr/>
          </p:nvSpPr>
          <p:spPr>
            <a:xfrm>
              <a:off x="8307806" y="3958561"/>
              <a:ext cx="246393" cy="82131"/>
            </a:xfrm>
            <a:custGeom>
              <a:avLst/>
              <a:gdLst>
                <a:gd name="connsiteX0" fmla="*/ 76867 w 85725"/>
                <a:gd name="connsiteY0" fmla="*/ 14288 h 28575"/>
                <a:gd name="connsiteX1" fmla="*/ 14288 w 85725"/>
                <a:gd name="connsiteY1" fmla="*/ 14288 h 28575"/>
              </a:gdLst>
              <a:ahLst/>
              <a:cxnLst>
                <a:cxn ang="0">
                  <a:pos x="connsiteX0" y="connsiteY0"/>
                </a:cxn>
                <a:cxn ang="0">
                  <a:pos x="connsiteX1" y="connsiteY1"/>
                </a:cxn>
              </a:cxnLst>
              <a:rect l="l" t="t" r="r" b="b"/>
              <a:pathLst>
                <a:path w="85725" h="28575">
                  <a:moveTo>
                    <a:pt x="76867" y="14288"/>
                  </a:moveTo>
                  <a:lnTo>
                    <a:pt x="14288" y="14288"/>
                  </a:lnTo>
                </a:path>
              </a:pathLst>
            </a:custGeom>
            <a:ln w="9525" cap="flat">
              <a:solidFill>
                <a:schemeClr val="tx2"/>
              </a:solidFill>
              <a:prstDash val="solid"/>
              <a:miter/>
            </a:ln>
          </p:spPr>
          <p:txBody>
            <a:bodyPr rtlCol="0" anchor="ctr"/>
            <a:lstStyle/>
            <a:p>
              <a:endParaRPr lang="en-US" sz="1800" dirty="0"/>
            </a:p>
          </p:txBody>
        </p:sp>
        <p:sp>
          <p:nvSpPr>
            <p:cNvPr id="780" name="Freeform: Shape 877">
              <a:extLst>
                <a:ext uri="{FF2B5EF4-FFF2-40B4-BE49-F238E27FC236}">
                  <a16:creationId xmlns:a16="http://schemas.microsoft.com/office/drawing/2014/main" id="{63A9E8F1-3D0B-4241-888B-2D0C56E9848D}"/>
                </a:ext>
              </a:extLst>
            </p:cNvPr>
            <p:cNvSpPr/>
            <p:nvPr/>
          </p:nvSpPr>
          <p:spPr>
            <a:xfrm>
              <a:off x="8256610" y="4189623"/>
              <a:ext cx="547541" cy="82131"/>
            </a:xfrm>
            <a:custGeom>
              <a:avLst/>
              <a:gdLst>
                <a:gd name="connsiteX0" fmla="*/ 183928 w 190500"/>
                <a:gd name="connsiteY0" fmla="*/ 14288 h 28575"/>
                <a:gd name="connsiteX1" fmla="*/ 14287 w 190500"/>
                <a:gd name="connsiteY1" fmla="*/ 14288 h 28575"/>
              </a:gdLst>
              <a:ahLst/>
              <a:cxnLst>
                <a:cxn ang="0">
                  <a:pos x="connsiteX0" y="connsiteY0"/>
                </a:cxn>
                <a:cxn ang="0">
                  <a:pos x="connsiteX1" y="connsiteY1"/>
                </a:cxn>
              </a:cxnLst>
              <a:rect l="l" t="t" r="r" b="b"/>
              <a:pathLst>
                <a:path w="190500" h="28575">
                  <a:moveTo>
                    <a:pt x="183928" y="14288"/>
                  </a:moveTo>
                  <a:lnTo>
                    <a:pt x="14287" y="14288"/>
                  </a:lnTo>
                </a:path>
              </a:pathLst>
            </a:custGeom>
            <a:ln w="9525" cap="flat">
              <a:solidFill>
                <a:schemeClr val="tx2"/>
              </a:solidFill>
              <a:prstDash val="solid"/>
              <a:miter/>
            </a:ln>
          </p:spPr>
          <p:txBody>
            <a:bodyPr rtlCol="0" anchor="ctr"/>
            <a:lstStyle/>
            <a:p>
              <a:endParaRPr lang="en-US" sz="1800" dirty="0"/>
            </a:p>
          </p:txBody>
        </p:sp>
        <p:sp>
          <p:nvSpPr>
            <p:cNvPr id="781" name="Freeform: Shape 878">
              <a:extLst>
                <a:ext uri="{FF2B5EF4-FFF2-40B4-BE49-F238E27FC236}">
                  <a16:creationId xmlns:a16="http://schemas.microsoft.com/office/drawing/2014/main" id="{EB1E47C7-16AD-4849-AC27-EE2FE1C244E4}"/>
                </a:ext>
              </a:extLst>
            </p:cNvPr>
            <p:cNvSpPr/>
            <p:nvPr/>
          </p:nvSpPr>
          <p:spPr>
            <a:xfrm>
              <a:off x="7897148" y="3727499"/>
              <a:ext cx="219016" cy="355902"/>
            </a:xfrm>
            <a:custGeom>
              <a:avLst/>
              <a:gdLst>
                <a:gd name="connsiteX0" fmla="*/ 14288 w 76200"/>
                <a:gd name="connsiteY0" fmla="*/ 14288 h 123825"/>
                <a:gd name="connsiteX1" fmla="*/ 14573 w 76200"/>
                <a:gd name="connsiteY1" fmla="*/ 59150 h 123825"/>
                <a:gd name="connsiteX2" fmla="*/ 68104 w 76200"/>
                <a:gd name="connsiteY2" fmla="*/ 112776 h 123825"/>
              </a:gdLst>
              <a:ahLst/>
              <a:cxnLst>
                <a:cxn ang="0">
                  <a:pos x="connsiteX0" y="connsiteY0"/>
                </a:cxn>
                <a:cxn ang="0">
                  <a:pos x="connsiteX1" y="connsiteY1"/>
                </a:cxn>
                <a:cxn ang="0">
                  <a:pos x="connsiteX2" y="connsiteY2"/>
                </a:cxn>
              </a:cxnLst>
              <a:rect l="l" t="t" r="r" b="b"/>
              <a:pathLst>
                <a:path w="76200" h="123825">
                  <a:moveTo>
                    <a:pt x="14288" y="14288"/>
                  </a:moveTo>
                  <a:lnTo>
                    <a:pt x="14573" y="59150"/>
                  </a:lnTo>
                  <a:lnTo>
                    <a:pt x="68104" y="112776"/>
                  </a:lnTo>
                </a:path>
              </a:pathLst>
            </a:custGeom>
            <a:noFill/>
            <a:ln w="9525" cap="flat">
              <a:solidFill>
                <a:schemeClr val="tx2"/>
              </a:solidFill>
              <a:prstDash val="solid"/>
              <a:miter/>
            </a:ln>
          </p:spPr>
          <p:txBody>
            <a:bodyPr rtlCol="0" anchor="ctr"/>
            <a:lstStyle/>
            <a:p>
              <a:endParaRPr lang="en-US" sz="1800" dirty="0"/>
            </a:p>
          </p:txBody>
        </p:sp>
        <p:sp>
          <p:nvSpPr>
            <p:cNvPr id="782" name="Freeform: Shape 879">
              <a:extLst>
                <a:ext uri="{FF2B5EF4-FFF2-40B4-BE49-F238E27FC236}">
                  <a16:creationId xmlns:a16="http://schemas.microsoft.com/office/drawing/2014/main" id="{644A45BC-6A4B-1041-9BD7-BF8F14C9A7A6}"/>
                </a:ext>
              </a:extLst>
            </p:cNvPr>
            <p:cNvSpPr/>
            <p:nvPr/>
          </p:nvSpPr>
          <p:spPr>
            <a:xfrm>
              <a:off x="7622831" y="4081759"/>
              <a:ext cx="164262" cy="164262"/>
            </a:xfrm>
            <a:custGeom>
              <a:avLst/>
              <a:gdLst>
                <a:gd name="connsiteX0" fmla="*/ 51721 w 57150"/>
                <a:gd name="connsiteY0" fmla="*/ 29432 h 57150"/>
                <a:gd name="connsiteX1" fmla="*/ 29432 w 57150"/>
                <a:gd name="connsiteY1" fmla="*/ 51721 h 57150"/>
                <a:gd name="connsiteX2" fmla="*/ 7144 w 57150"/>
                <a:gd name="connsiteY2" fmla="*/ 29432 h 57150"/>
                <a:gd name="connsiteX3" fmla="*/ 29432 w 57150"/>
                <a:gd name="connsiteY3" fmla="*/ 7144 h 57150"/>
                <a:gd name="connsiteX4" fmla="*/ 51721 w 57150"/>
                <a:gd name="connsiteY4" fmla="*/ 2943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721" y="29432"/>
                  </a:moveTo>
                  <a:cubicBezTo>
                    <a:pt x="51721" y="41742"/>
                    <a:pt x="41742" y="51721"/>
                    <a:pt x="29432" y="51721"/>
                  </a:cubicBezTo>
                  <a:cubicBezTo>
                    <a:pt x="17123" y="51721"/>
                    <a:pt x="7144" y="41742"/>
                    <a:pt x="7144" y="29432"/>
                  </a:cubicBezTo>
                  <a:cubicBezTo>
                    <a:pt x="7144" y="17123"/>
                    <a:pt x="17123" y="7144"/>
                    <a:pt x="29432" y="7144"/>
                  </a:cubicBezTo>
                  <a:cubicBezTo>
                    <a:pt x="41742" y="7144"/>
                    <a:pt x="51721" y="17123"/>
                    <a:pt x="51721" y="29432"/>
                  </a:cubicBezTo>
                  <a:close/>
                </a:path>
              </a:pathLst>
            </a:custGeom>
            <a:solidFill>
              <a:schemeClr val="bg1"/>
            </a:solidFill>
            <a:ln w="9525" cap="flat">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783" name="Freeform: Shape 880">
              <a:extLst>
                <a:ext uri="{FF2B5EF4-FFF2-40B4-BE49-F238E27FC236}">
                  <a16:creationId xmlns:a16="http://schemas.microsoft.com/office/drawing/2014/main" id="{891D5BA8-3959-D348-B62F-6FE0E0B567D2}"/>
                </a:ext>
              </a:extLst>
            </p:cNvPr>
            <p:cNvSpPr/>
            <p:nvPr/>
          </p:nvSpPr>
          <p:spPr>
            <a:xfrm>
              <a:off x="7661708" y="3851519"/>
              <a:ext cx="164262" cy="164262"/>
            </a:xfrm>
            <a:custGeom>
              <a:avLst/>
              <a:gdLst>
                <a:gd name="connsiteX0" fmla="*/ 51721 w 57150"/>
                <a:gd name="connsiteY0" fmla="*/ 29432 h 57150"/>
                <a:gd name="connsiteX1" fmla="*/ 29432 w 57150"/>
                <a:gd name="connsiteY1" fmla="*/ 51721 h 57150"/>
                <a:gd name="connsiteX2" fmla="*/ 7144 w 57150"/>
                <a:gd name="connsiteY2" fmla="*/ 29432 h 57150"/>
                <a:gd name="connsiteX3" fmla="*/ 29432 w 57150"/>
                <a:gd name="connsiteY3" fmla="*/ 7144 h 57150"/>
                <a:gd name="connsiteX4" fmla="*/ 51721 w 57150"/>
                <a:gd name="connsiteY4" fmla="*/ 2943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721" y="29432"/>
                  </a:moveTo>
                  <a:cubicBezTo>
                    <a:pt x="51721" y="41742"/>
                    <a:pt x="41742" y="51721"/>
                    <a:pt x="29432" y="51721"/>
                  </a:cubicBezTo>
                  <a:cubicBezTo>
                    <a:pt x="17123" y="51721"/>
                    <a:pt x="7144" y="41742"/>
                    <a:pt x="7144" y="29432"/>
                  </a:cubicBezTo>
                  <a:cubicBezTo>
                    <a:pt x="7144" y="17123"/>
                    <a:pt x="17123" y="7144"/>
                    <a:pt x="29432" y="7144"/>
                  </a:cubicBezTo>
                  <a:cubicBezTo>
                    <a:pt x="41742" y="7144"/>
                    <a:pt x="51721" y="17123"/>
                    <a:pt x="51721" y="29432"/>
                  </a:cubicBezTo>
                  <a:close/>
                </a:path>
              </a:pathLst>
            </a:custGeom>
            <a:solidFill>
              <a:schemeClr val="bg1"/>
            </a:solidFill>
            <a:ln w="9525" cap="flat">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784" name="Freeform: Shape 881">
              <a:extLst>
                <a:ext uri="{FF2B5EF4-FFF2-40B4-BE49-F238E27FC236}">
                  <a16:creationId xmlns:a16="http://schemas.microsoft.com/office/drawing/2014/main" id="{BEBE3641-6FE6-EC4D-B7F4-BCA2C98A4ABA}"/>
                </a:ext>
              </a:extLst>
            </p:cNvPr>
            <p:cNvSpPr/>
            <p:nvPr/>
          </p:nvSpPr>
          <p:spPr>
            <a:xfrm>
              <a:off x="8251408" y="3915034"/>
              <a:ext cx="164262" cy="164262"/>
            </a:xfrm>
            <a:custGeom>
              <a:avLst/>
              <a:gdLst>
                <a:gd name="connsiteX0" fmla="*/ 51721 w 57150"/>
                <a:gd name="connsiteY0" fmla="*/ 29432 h 57150"/>
                <a:gd name="connsiteX1" fmla="*/ 29432 w 57150"/>
                <a:gd name="connsiteY1" fmla="*/ 51721 h 57150"/>
                <a:gd name="connsiteX2" fmla="*/ 7144 w 57150"/>
                <a:gd name="connsiteY2" fmla="*/ 29432 h 57150"/>
                <a:gd name="connsiteX3" fmla="*/ 29432 w 57150"/>
                <a:gd name="connsiteY3" fmla="*/ 7144 h 57150"/>
                <a:gd name="connsiteX4" fmla="*/ 51721 w 57150"/>
                <a:gd name="connsiteY4" fmla="*/ 2943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721" y="29432"/>
                  </a:moveTo>
                  <a:cubicBezTo>
                    <a:pt x="51721" y="41742"/>
                    <a:pt x="41742" y="51721"/>
                    <a:pt x="29432" y="51721"/>
                  </a:cubicBezTo>
                  <a:cubicBezTo>
                    <a:pt x="17123" y="51721"/>
                    <a:pt x="7144" y="41742"/>
                    <a:pt x="7144" y="29432"/>
                  </a:cubicBezTo>
                  <a:cubicBezTo>
                    <a:pt x="7144" y="17123"/>
                    <a:pt x="17123" y="7144"/>
                    <a:pt x="29432" y="7144"/>
                  </a:cubicBezTo>
                  <a:cubicBezTo>
                    <a:pt x="41742" y="7144"/>
                    <a:pt x="51721" y="17123"/>
                    <a:pt x="51721" y="29432"/>
                  </a:cubicBezTo>
                  <a:close/>
                </a:path>
              </a:pathLst>
            </a:custGeom>
            <a:solidFill>
              <a:schemeClr val="bg1"/>
            </a:solidFill>
            <a:ln w="9525" cap="flat">
              <a:solidFill>
                <a:schemeClr val="accent2"/>
              </a:solidFill>
              <a:prstDash val="solid"/>
              <a:miter/>
            </a:ln>
          </p:spPr>
          <p:txBody>
            <a:bodyPr rtlCol="0" anchor="ctr"/>
            <a:lstStyle/>
            <a:p>
              <a:endParaRPr lang="en-US" sz="1800" dirty="0"/>
            </a:p>
          </p:txBody>
        </p:sp>
        <p:sp>
          <p:nvSpPr>
            <p:cNvPr id="785" name="Freeform: Shape 882">
              <a:extLst>
                <a:ext uri="{FF2B5EF4-FFF2-40B4-BE49-F238E27FC236}">
                  <a16:creationId xmlns:a16="http://schemas.microsoft.com/office/drawing/2014/main" id="{244C7B72-8F23-3E42-9DC5-058F87C3BD7A}"/>
                </a:ext>
              </a:extLst>
            </p:cNvPr>
            <p:cNvSpPr/>
            <p:nvPr/>
          </p:nvSpPr>
          <p:spPr>
            <a:xfrm>
              <a:off x="8161611" y="4146096"/>
              <a:ext cx="164262" cy="164262"/>
            </a:xfrm>
            <a:custGeom>
              <a:avLst/>
              <a:gdLst>
                <a:gd name="connsiteX0" fmla="*/ 51721 w 57150"/>
                <a:gd name="connsiteY0" fmla="*/ 29432 h 57150"/>
                <a:gd name="connsiteX1" fmla="*/ 29432 w 57150"/>
                <a:gd name="connsiteY1" fmla="*/ 51721 h 57150"/>
                <a:gd name="connsiteX2" fmla="*/ 7144 w 57150"/>
                <a:gd name="connsiteY2" fmla="*/ 29432 h 57150"/>
                <a:gd name="connsiteX3" fmla="*/ 29432 w 57150"/>
                <a:gd name="connsiteY3" fmla="*/ 7144 h 57150"/>
                <a:gd name="connsiteX4" fmla="*/ 51721 w 57150"/>
                <a:gd name="connsiteY4" fmla="*/ 2943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721" y="29432"/>
                  </a:moveTo>
                  <a:cubicBezTo>
                    <a:pt x="51721" y="41742"/>
                    <a:pt x="41742" y="51721"/>
                    <a:pt x="29432" y="51721"/>
                  </a:cubicBezTo>
                  <a:cubicBezTo>
                    <a:pt x="17123" y="51721"/>
                    <a:pt x="7144" y="41742"/>
                    <a:pt x="7144" y="29432"/>
                  </a:cubicBezTo>
                  <a:cubicBezTo>
                    <a:pt x="7144" y="17123"/>
                    <a:pt x="17123" y="7144"/>
                    <a:pt x="29432" y="7144"/>
                  </a:cubicBezTo>
                  <a:cubicBezTo>
                    <a:pt x="41742" y="7144"/>
                    <a:pt x="51721" y="17123"/>
                    <a:pt x="51721" y="29432"/>
                  </a:cubicBezTo>
                  <a:close/>
                </a:path>
              </a:pathLst>
            </a:custGeom>
            <a:solidFill>
              <a:schemeClr val="bg1"/>
            </a:solidFill>
            <a:ln w="9525" cap="flat">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786" name="Freeform: Shape 883">
              <a:extLst>
                <a:ext uri="{FF2B5EF4-FFF2-40B4-BE49-F238E27FC236}">
                  <a16:creationId xmlns:a16="http://schemas.microsoft.com/office/drawing/2014/main" id="{AF463571-7555-B740-A6A3-E178518B20E7}"/>
                </a:ext>
              </a:extLst>
            </p:cNvPr>
            <p:cNvSpPr/>
            <p:nvPr/>
          </p:nvSpPr>
          <p:spPr>
            <a:xfrm>
              <a:off x="8020619" y="3979095"/>
              <a:ext cx="164262" cy="164262"/>
            </a:xfrm>
            <a:custGeom>
              <a:avLst/>
              <a:gdLst>
                <a:gd name="connsiteX0" fmla="*/ 51721 w 57150"/>
                <a:gd name="connsiteY0" fmla="*/ 29432 h 57150"/>
                <a:gd name="connsiteX1" fmla="*/ 29432 w 57150"/>
                <a:gd name="connsiteY1" fmla="*/ 51721 h 57150"/>
                <a:gd name="connsiteX2" fmla="*/ 7144 w 57150"/>
                <a:gd name="connsiteY2" fmla="*/ 29432 h 57150"/>
                <a:gd name="connsiteX3" fmla="*/ 29432 w 57150"/>
                <a:gd name="connsiteY3" fmla="*/ 7144 h 57150"/>
                <a:gd name="connsiteX4" fmla="*/ 51721 w 57150"/>
                <a:gd name="connsiteY4" fmla="*/ 2943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721" y="29432"/>
                  </a:moveTo>
                  <a:cubicBezTo>
                    <a:pt x="51721" y="41742"/>
                    <a:pt x="41742" y="51721"/>
                    <a:pt x="29432" y="51721"/>
                  </a:cubicBezTo>
                  <a:cubicBezTo>
                    <a:pt x="17123" y="51721"/>
                    <a:pt x="7144" y="41742"/>
                    <a:pt x="7144" y="29432"/>
                  </a:cubicBezTo>
                  <a:cubicBezTo>
                    <a:pt x="7144" y="17123"/>
                    <a:pt x="17123" y="7144"/>
                    <a:pt x="29432" y="7144"/>
                  </a:cubicBezTo>
                  <a:cubicBezTo>
                    <a:pt x="41742" y="7144"/>
                    <a:pt x="51721" y="17123"/>
                    <a:pt x="51721" y="29432"/>
                  </a:cubicBezTo>
                  <a:close/>
                </a:path>
              </a:pathLst>
            </a:custGeom>
            <a:solidFill>
              <a:schemeClr val="bg1"/>
            </a:solidFill>
            <a:ln w="9525" cap="flat">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grpSp>
      <p:sp>
        <p:nvSpPr>
          <p:cNvPr id="787" name="Rectangle 786">
            <a:extLst>
              <a:ext uri="{FF2B5EF4-FFF2-40B4-BE49-F238E27FC236}">
                <a16:creationId xmlns:a16="http://schemas.microsoft.com/office/drawing/2014/main" id="{FB937830-E201-E640-BF00-5ABDD6908F60}"/>
              </a:ext>
            </a:extLst>
          </p:cNvPr>
          <p:cNvSpPr/>
          <p:nvPr/>
        </p:nvSpPr>
        <p:spPr>
          <a:xfrm>
            <a:off x="2175399" y="4244597"/>
            <a:ext cx="920445" cy="286232"/>
          </a:xfrm>
          <a:prstGeom prst="rect">
            <a:avLst/>
          </a:prstGeom>
        </p:spPr>
        <p:txBody>
          <a:bodyPr wrap="none">
            <a:spAutoFit/>
          </a:bodyPr>
          <a:lstStyle/>
          <a:p>
            <a:pPr algn="ctr" defTabSz="1097253">
              <a:lnSpc>
                <a:spcPct val="90000"/>
              </a:lnSpc>
              <a:spcAft>
                <a:spcPct val="0"/>
              </a:spcAft>
              <a:defRPr/>
            </a:pPr>
            <a:r>
              <a:rPr lang="en-US" sz="1400" b="1" dirty="0">
                <a:latin typeface="Amazon Ember" panose="020B0603020204020204" pitchFamily="34" charset="0"/>
                <a:ea typeface="Amazon Ember" panose="020B0603020204020204" pitchFamily="34" charset="0"/>
              </a:rPr>
              <a:t>Gateway</a:t>
            </a:r>
          </a:p>
        </p:txBody>
      </p:sp>
      <p:sp>
        <p:nvSpPr>
          <p:cNvPr id="788" name="Rectangle 787">
            <a:extLst>
              <a:ext uri="{FF2B5EF4-FFF2-40B4-BE49-F238E27FC236}">
                <a16:creationId xmlns:a16="http://schemas.microsoft.com/office/drawing/2014/main" id="{8646758D-8D67-9D4E-A969-7356670C28B8}"/>
              </a:ext>
            </a:extLst>
          </p:cNvPr>
          <p:cNvSpPr/>
          <p:nvPr/>
        </p:nvSpPr>
        <p:spPr>
          <a:xfrm>
            <a:off x="1544321" y="2901696"/>
            <a:ext cx="2119006" cy="1259101"/>
          </a:xfrm>
          <a:prstGeom prst="rect">
            <a:avLst/>
          </a:prstGeom>
          <a:solidFill>
            <a:srgbClr val="F2F4F4"/>
          </a:solidFill>
          <a:ln w="190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80"/>
            <a:endParaRPr lang="en-US" sz="2160" dirty="0">
              <a:solidFill>
                <a:srgbClr val="FFFFFF"/>
              </a:solidFill>
              <a:latin typeface="Arial"/>
            </a:endParaRPr>
          </a:p>
        </p:txBody>
      </p:sp>
      <p:sp>
        <p:nvSpPr>
          <p:cNvPr id="789" name="Rectangle 788">
            <a:extLst>
              <a:ext uri="{FF2B5EF4-FFF2-40B4-BE49-F238E27FC236}">
                <a16:creationId xmlns:a16="http://schemas.microsoft.com/office/drawing/2014/main" id="{217188E7-2B57-AB40-9F98-41E64942D1AB}"/>
              </a:ext>
            </a:extLst>
          </p:cNvPr>
          <p:cNvSpPr/>
          <p:nvPr/>
        </p:nvSpPr>
        <p:spPr>
          <a:xfrm>
            <a:off x="2175401" y="2581912"/>
            <a:ext cx="920445" cy="286232"/>
          </a:xfrm>
          <a:prstGeom prst="rect">
            <a:avLst/>
          </a:prstGeom>
        </p:spPr>
        <p:txBody>
          <a:bodyPr wrap="none">
            <a:spAutoFit/>
          </a:bodyPr>
          <a:lstStyle/>
          <a:p>
            <a:pPr algn="ctr" defTabSz="1097253">
              <a:lnSpc>
                <a:spcPct val="90000"/>
              </a:lnSpc>
              <a:spcAft>
                <a:spcPct val="0"/>
              </a:spcAft>
              <a:defRPr/>
            </a:pPr>
            <a:r>
              <a:rPr lang="en-US" sz="1400" b="1" dirty="0">
                <a:latin typeface="Amazon Ember" panose="020B0603020204020204" pitchFamily="34" charset="0"/>
                <a:ea typeface="Amazon Ember" panose="020B0603020204020204" pitchFamily="34" charset="0"/>
              </a:rPr>
              <a:t>Gateway</a:t>
            </a:r>
          </a:p>
        </p:txBody>
      </p:sp>
      <p:grpSp>
        <p:nvGrpSpPr>
          <p:cNvPr id="790" name="Group 789">
            <a:extLst>
              <a:ext uri="{FF2B5EF4-FFF2-40B4-BE49-F238E27FC236}">
                <a16:creationId xmlns:a16="http://schemas.microsoft.com/office/drawing/2014/main" id="{594D4111-1C93-8941-89EA-FF2394CF56D2}"/>
              </a:ext>
            </a:extLst>
          </p:cNvPr>
          <p:cNvGrpSpPr/>
          <p:nvPr/>
        </p:nvGrpSpPr>
        <p:grpSpPr>
          <a:xfrm>
            <a:off x="2453111" y="5253703"/>
            <a:ext cx="400530" cy="415363"/>
            <a:chOff x="9562204" y="3743331"/>
            <a:chExt cx="1086421" cy="1126652"/>
          </a:xfrm>
        </p:grpSpPr>
        <p:grpSp>
          <p:nvGrpSpPr>
            <p:cNvPr id="791" name="Graphic 39">
              <a:extLst>
                <a:ext uri="{FF2B5EF4-FFF2-40B4-BE49-F238E27FC236}">
                  <a16:creationId xmlns:a16="http://schemas.microsoft.com/office/drawing/2014/main" id="{C52E2C6F-A70D-5B4E-949D-05B58CE69ED2}"/>
                </a:ext>
              </a:extLst>
            </p:cNvPr>
            <p:cNvGrpSpPr/>
            <p:nvPr/>
          </p:nvGrpSpPr>
          <p:grpSpPr>
            <a:xfrm>
              <a:off x="10071101" y="3939397"/>
              <a:ext cx="577524" cy="725022"/>
              <a:chOff x="1497027" y="3108023"/>
              <a:chExt cx="2647950" cy="3324225"/>
            </a:xfrm>
          </p:grpSpPr>
          <p:sp>
            <p:nvSpPr>
              <p:cNvPr id="798" name="Freeform: Shape 929">
                <a:extLst>
                  <a:ext uri="{FF2B5EF4-FFF2-40B4-BE49-F238E27FC236}">
                    <a16:creationId xmlns:a16="http://schemas.microsoft.com/office/drawing/2014/main" id="{DD004B5B-CB06-9447-8FA6-FFFF65DA6401}"/>
                  </a:ext>
                </a:extLst>
              </p:cNvPr>
              <p:cNvSpPr/>
              <p:nvPr/>
            </p:nvSpPr>
            <p:spPr>
              <a:xfrm>
                <a:off x="2618119" y="4744418"/>
                <a:ext cx="314325" cy="1685925"/>
              </a:xfrm>
              <a:custGeom>
                <a:avLst/>
                <a:gdLst>
                  <a:gd name="connsiteX0" fmla="*/ 257175 w 314325"/>
                  <a:gd name="connsiteY0" fmla="*/ 14288 h 1685925"/>
                  <a:gd name="connsiteX1" fmla="*/ 301942 w 314325"/>
                  <a:gd name="connsiteY1" fmla="*/ 1676400 h 1685925"/>
                  <a:gd name="connsiteX2" fmla="*/ 14288 w 314325"/>
                  <a:gd name="connsiteY2" fmla="*/ 1676400 h 1685925"/>
                  <a:gd name="connsiteX3" fmla="*/ 64770 w 314325"/>
                  <a:gd name="connsiteY3" fmla="*/ 24765 h 1685925"/>
                </a:gdLst>
                <a:ahLst/>
                <a:cxnLst>
                  <a:cxn ang="0">
                    <a:pos x="connsiteX0" y="connsiteY0"/>
                  </a:cxn>
                  <a:cxn ang="0">
                    <a:pos x="connsiteX1" y="connsiteY1"/>
                  </a:cxn>
                  <a:cxn ang="0">
                    <a:pos x="connsiteX2" y="connsiteY2"/>
                  </a:cxn>
                  <a:cxn ang="0">
                    <a:pos x="connsiteX3" y="connsiteY3"/>
                  </a:cxn>
                </a:cxnLst>
                <a:rect l="l" t="t" r="r" b="b"/>
                <a:pathLst>
                  <a:path w="314325" h="1685925">
                    <a:moveTo>
                      <a:pt x="257175" y="14288"/>
                    </a:moveTo>
                    <a:lnTo>
                      <a:pt x="301942" y="1676400"/>
                    </a:lnTo>
                    <a:lnTo>
                      <a:pt x="14288" y="1676400"/>
                    </a:lnTo>
                    <a:lnTo>
                      <a:pt x="64770" y="24765"/>
                    </a:lnTo>
                  </a:path>
                </a:pathLst>
              </a:custGeom>
              <a:noFill/>
              <a:ln w="9525" cap="flat">
                <a:solidFill>
                  <a:schemeClr val="bg1">
                    <a:lumMod val="50000"/>
                  </a:schemeClr>
                </a:solidFill>
                <a:prstDash val="solid"/>
                <a:miter/>
              </a:ln>
            </p:spPr>
            <p:txBody>
              <a:bodyPr rtlCol="0" anchor="ctr"/>
              <a:lstStyle/>
              <a:p>
                <a:endParaRPr lang="en-US" sz="1800" dirty="0"/>
              </a:p>
            </p:txBody>
          </p:sp>
          <p:sp>
            <p:nvSpPr>
              <p:cNvPr id="799" name="Freeform: Shape 930">
                <a:extLst>
                  <a:ext uri="{FF2B5EF4-FFF2-40B4-BE49-F238E27FC236}">
                    <a16:creationId xmlns:a16="http://schemas.microsoft.com/office/drawing/2014/main" id="{B77348AA-73F0-9E49-A690-6D845E059F01}"/>
                  </a:ext>
                </a:extLst>
              </p:cNvPr>
              <p:cNvSpPr/>
              <p:nvPr/>
            </p:nvSpPr>
            <p:spPr>
              <a:xfrm>
                <a:off x="2474653" y="3103261"/>
                <a:ext cx="314325" cy="1314450"/>
              </a:xfrm>
              <a:custGeom>
                <a:avLst/>
                <a:gdLst>
                  <a:gd name="connsiteX0" fmla="*/ 301582 w 314325"/>
                  <a:gd name="connsiteY0" fmla="*/ 1297305 h 1314450"/>
                  <a:gd name="connsiteX1" fmla="*/ 301582 w 314325"/>
                  <a:gd name="connsiteY1" fmla="*/ 85725 h 1314450"/>
                  <a:gd name="connsiteX2" fmla="*/ 230144 w 314325"/>
                  <a:gd name="connsiteY2" fmla="*/ 14288 h 1314450"/>
                  <a:gd name="connsiteX3" fmla="*/ 230144 w 314325"/>
                  <a:gd name="connsiteY3" fmla="*/ 14288 h 1314450"/>
                  <a:gd name="connsiteX4" fmla="*/ 159659 w 314325"/>
                  <a:gd name="connsiteY4" fmla="*/ 74295 h 1314450"/>
                  <a:gd name="connsiteX5" fmla="*/ 16784 w 314325"/>
                  <a:gd name="connsiteY5" fmla="*/ 975360 h 1314450"/>
                  <a:gd name="connsiteX6" fmla="*/ 118702 w 314325"/>
                  <a:gd name="connsiteY6" fmla="*/ 1194435 h 1314450"/>
                  <a:gd name="connsiteX7" fmla="*/ 233954 w 314325"/>
                  <a:gd name="connsiteY7" fmla="*/ 1308735 h 13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 h="1314450">
                    <a:moveTo>
                      <a:pt x="301582" y="1297305"/>
                    </a:moveTo>
                    <a:lnTo>
                      <a:pt x="301582" y="85725"/>
                    </a:lnTo>
                    <a:cubicBezTo>
                      <a:pt x="301582" y="46673"/>
                      <a:pt x="269197" y="14288"/>
                      <a:pt x="230144" y="14288"/>
                    </a:cubicBezTo>
                    <a:lnTo>
                      <a:pt x="230144" y="14288"/>
                    </a:lnTo>
                    <a:cubicBezTo>
                      <a:pt x="194902" y="14288"/>
                      <a:pt x="165374" y="40005"/>
                      <a:pt x="159659" y="74295"/>
                    </a:cubicBezTo>
                    <a:lnTo>
                      <a:pt x="16784" y="975360"/>
                    </a:lnTo>
                    <a:cubicBezTo>
                      <a:pt x="3449" y="1062038"/>
                      <a:pt x="44407" y="1146810"/>
                      <a:pt x="118702" y="1194435"/>
                    </a:cubicBezTo>
                    <a:cubicBezTo>
                      <a:pt x="165374" y="1223963"/>
                      <a:pt x="203474" y="1262063"/>
                      <a:pt x="233954" y="1308735"/>
                    </a:cubicBezTo>
                  </a:path>
                </a:pathLst>
              </a:custGeom>
              <a:noFill/>
              <a:ln w="9525" cap="flat">
                <a:solidFill>
                  <a:schemeClr val="bg1">
                    <a:lumMod val="50000"/>
                  </a:schemeClr>
                </a:solidFill>
                <a:prstDash val="solid"/>
                <a:miter/>
              </a:ln>
            </p:spPr>
            <p:txBody>
              <a:bodyPr rtlCol="0" anchor="ctr"/>
              <a:lstStyle/>
              <a:p>
                <a:endParaRPr lang="en-US" sz="1800" dirty="0"/>
              </a:p>
            </p:txBody>
          </p:sp>
          <p:sp>
            <p:nvSpPr>
              <p:cNvPr id="800" name="Freeform: Shape 931">
                <a:extLst>
                  <a:ext uri="{FF2B5EF4-FFF2-40B4-BE49-F238E27FC236}">
                    <a16:creationId xmlns:a16="http://schemas.microsoft.com/office/drawing/2014/main" id="{05D2EE0B-DA31-4841-885F-0CC347AC1D5C}"/>
                  </a:ext>
                </a:extLst>
              </p:cNvPr>
              <p:cNvSpPr/>
              <p:nvPr/>
            </p:nvSpPr>
            <p:spPr>
              <a:xfrm>
                <a:off x="2935302" y="4521069"/>
                <a:ext cx="1209675" cy="733425"/>
              </a:xfrm>
              <a:custGeom>
                <a:avLst/>
                <a:gdLst>
                  <a:gd name="connsiteX0" fmla="*/ 14288 w 1209675"/>
                  <a:gd name="connsiteY0" fmla="*/ 163342 h 733425"/>
                  <a:gd name="connsiteX1" fmla="*/ 1093470 w 1209675"/>
                  <a:gd name="connsiteY1" fmla="*/ 714839 h 733425"/>
                  <a:gd name="connsiteX2" fmla="*/ 1189673 w 1209675"/>
                  <a:gd name="connsiteY2" fmla="*/ 683407 h 733425"/>
                  <a:gd name="connsiteX3" fmla="*/ 1189673 w 1209675"/>
                  <a:gd name="connsiteY3" fmla="*/ 683407 h 733425"/>
                  <a:gd name="connsiteX4" fmla="*/ 1167765 w 1209675"/>
                  <a:gd name="connsiteY4" fmla="*/ 592919 h 733425"/>
                  <a:gd name="connsiteX5" fmla="*/ 430530 w 1209675"/>
                  <a:gd name="connsiteY5" fmla="*/ 54757 h 733425"/>
                  <a:gd name="connsiteX6" fmla="*/ 189547 w 1209675"/>
                  <a:gd name="connsiteY6" fmla="*/ 46184 h 733425"/>
                  <a:gd name="connsiteX7" fmla="*/ 35242 w 1209675"/>
                  <a:gd name="connsiteY7" fmla="*/ 96667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 h="733425">
                    <a:moveTo>
                      <a:pt x="14288" y="163342"/>
                    </a:moveTo>
                    <a:lnTo>
                      <a:pt x="1093470" y="714839"/>
                    </a:lnTo>
                    <a:cubicBezTo>
                      <a:pt x="1128713" y="732937"/>
                      <a:pt x="1171575" y="718649"/>
                      <a:pt x="1189673" y="683407"/>
                    </a:cubicBezTo>
                    <a:lnTo>
                      <a:pt x="1189673" y="683407"/>
                    </a:lnTo>
                    <a:cubicBezTo>
                      <a:pt x="1205865" y="651974"/>
                      <a:pt x="1196340" y="613874"/>
                      <a:pt x="1167765" y="592919"/>
                    </a:cubicBezTo>
                    <a:lnTo>
                      <a:pt x="430530" y="54757"/>
                    </a:lnTo>
                    <a:cubicBezTo>
                      <a:pt x="359092" y="3322"/>
                      <a:pt x="264795" y="1417"/>
                      <a:pt x="189547" y="46184"/>
                    </a:cubicBezTo>
                    <a:cubicBezTo>
                      <a:pt x="141922" y="74759"/>
                      <a:pt x="90488" y="90952"/>
                      <a:pt x="35242" y="96667"/>
                    </a:cubicBezTo>
                  </a:path>
                </a:pathLst>
              </a:custGeom>
              <a:noFill/>
              <a:ln w="9525" cap="flat">
                <a:solidFill>
                  <a:schemeClr val="bg1">
                    <a:lumMod val="50000"/>
                  </a:schemeClr>
                </a:solidFill>
                <a:prstDash val="solid"/>
                <a:miter/>
              </a:ln>
            </p:spPr>
            <p:txBody>
              <a:bodyPr rtlCol="0" anchor="ctr"/>
              <a:lstStyle/>
              <a:p>
                <a:endParaRPr lang="en-US" sz="1800" dirty="0"/>
              </a:p>
            </p:txBody>
          </p:sp>
          <p:sp>
            <p:nvSpPr>
              <p:cNvPr id="801" name="Freeform: Shape 932">
                <a:extLst>
                  <a:ext uri="{FF2B5EF4-FFF2-40B4-BE49-F238E27FC236}">
                    <a16:creationId xmlns:a16="http://schemas.microsoft.com/office/drawing/2014/main" id="{8F2BF06E-396C-5342-B5D6-47C9BC19A733}"/>
                  </a:ext>
                </a:extLst>
              </p:cNvPr>
              <p:cNvSpPr/>
              <p:nvPr/>
            </p:nvSpPr>
            <p:spPr>
              <a:xfrm>
                <a:off x="1492116" y="4674886"/>
                <a:ext cx="1162050" cy="742950"/>
              </a:xfrm>
              <a:custGeom>
                <a:avLst/>
                <a:gdLst>
                  <a:gd name="connsiteX0" fmla="*/ 1113621 w 1162050"/>
                  <a:gd name="connsiteY0" fmla="*/ 14288 h 742950"/>
                  <a:gd name="connsiteX1" fmla="*/ 51583 w 1162050"/>
                  <a:gd name="connsiteY1" fmla="*/ 597218 h 742950"/>
                  <a:gd name="connsiteX2" fmla="*/ 23008 w 1162050"/>
                  <a:gd name="connsiteY2" fmla="*/ 694372 h 742950"/>
                  <a:gd name="connsiteX3" fmla="*/ 23008 w 1162050"/>
                  <a:gd name="connsiteY3" fmla="*/ 694372 h 742950"/>
                  <a:gd name="connsiteX4" fmla="*/ 109686 w 1162050"/>
                  <a:gd name="connsiteY4" fmla="*/ 726758 h 742950"/>
                  <a:gd name="connsiteX5" fmla="*/ 968841 w 1162050"/>
                  <a:gd name="connsiteY5" fmla="*/ 418147 h 742950"/>
                  <a:gd name="connsiteX6" fmla="*/ 1111716 w 1162050"/>
                  <a:gd name="connsiteY6" fmla="*/ 222885 h 742950"/>
                  <a:gd name="connsiteX7" fmla="*/ 1156483 w 1162050"/>
                  <a:gd name="connsiteY7" fmla="*/ 6667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0" h="742950">
                    <a:moveTo>
                      <a:pt x="1113621" y="14288"/>
                    </a:moveTo>
                    <a:lnTo>
                      <a:pt x="51583" y="597218"/>
                    </a:lnTo>
                    <a:cubicBezTo>
                      <a:pt x="17293" y="616268"/>
                      <a:pt x="3958" y="660083"/>
                      <a:pt x="23008" y="694372"/>
                    </a:cubicBezTo>
                    <a:lnTo>
                      <a:pt x="23008" y="694372"/>
                    </a:lnTo>
                    <a:cubicBezTo>
                      <a:pt x="40153" y="724853"/>
                      <a:pt x="76348" y="739140"/>
                      <a:pt x="109686" y="726758"/>
                    </a:cubicBezTo>
                    <a:lnTo>
                      <a:pt x="968841" y="418147"/>
                    </a:lnTo>
                    <a:cubicBezTo>
                      <a:pt x="1051708" y="388620"/>
                      <a:pt x="1106001" y="311467"/>
                      <a:pt x="1111716" y="222885"/>
                    </a:cubicBezTo>
                    <a:cubicBezTo>
                      <a:pt x="1114573" y="167640"/>
                      <a:pt x="1129813" y="116205"/>
                      <a:pt x="1156483" y="66675"/>
                    </a:cubicBezTo>
                  </a:path>
                </a:pathLst>
              </a:custGeom>
              <a:noFill/>
              <a:ln w="9525" cap="flat">
                <a:solidFill>
                  <a:schemeClr val="bg1">
                    <a:lumMod val="50000"/>
                  </a:schemeClr>
                </a:solidFill>
                <a:prstDash val="solid"/>
                <a:miter/>
              </a:ln>
            </p:spPr>
            <p:txBody>
              <a:bodyPr rtlCol="0" anchor="ctr"/>
              <a:lstStyle/>
              <a:p>
                <a:endParaRPr lang="en-US" sz="1800" dirty="0"/>
              </a:p>
            </p:txBody>
          </p:sp>
          <p:sp>
            <p:nvSpPr>
              <p:cNvPr id="802" name="Freeform: Shape 933">
                <a:extLst>
                  <a:ext uri="{FF2B5EF4-FFF2-40B4-BE49-F238E27FC236}">
                    <a16:creationId xmlns:a16="http://schemas.microsoft.com/office/drawing/2014/main" id="{845A933A-0B3F-D944-BC28-D2ED51ED8DAF}"/>
                  </a:ext>
                </a:extLst>
              </p:cNvPr>
              <p:cNvSpPr/>
              <p:nvPr/>
            </p:nvSpPr>
            <p:spPr>
              <a:xfrm>
                <a:off x="2567637" y="4387231"/>
                <a:ext cx="409575" cy="409575"/>
              </a:xfrm>
              <a:custGeom>
                <a:avLst/>
                <a:gdLst>
                  <a:gd name="connsiteX0" fmla="*/ 402907 w 409575"/>
                  <a:gd name="connsiteY0" fmla="*/ 208597 h 409575"/>
                  <a:gd name="connsiteX1" fmla="*/ 208598 w 409575"/>
                  <a:gd name="connsiteY1" fmla="*/ 402907 h 409575"/>
                  <a:gd name="connsiteX2" fmla="*/ 14288 w 409575"/>
                  <a:gd name="connsiteY2" fmla="*/ 208597 h 409575"/>
                  <a:gd name="connsiteX3" fmla="*/ 208598 w 409575"/>
                  <a:gd name="connsiteY3" fmla="*/ 14288 h 409575"/>
                  <a:gd name="connsiteX4" fmla="*/ 402907 w 409575"/>
                  <a:gd name="connsiteY4" fmla="*/ 208597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75" h="409575">
                    <a:moveTo>
                      <a:pt x="402907" y="208597"/>
                    </a:moveTo>
                    <a:cubicBezTo>
                      <a:pt x="402907" y="315912"/>
                      <a:pt x="315912" y="402907"/>
                      <a:pt x="208598" y="402907"/>
                    </a:cubicBezTo>
                    <a:cubicBezTo>
                      <a:pt x="101283" y="402907"/>
                      <a:pt x="14288" y="315912"/>
                      <a:pt x="14288" y="208597"/>
                    </a:cubicBezTo>
                    <a:cubicBezTo>
                      <a:pt x="14288" y="101283"/>
                      <a:pt x="101283" y="14288"/>
                      <a:pt x="208598" y="14288"/>
                    </a:cubicBezTo>
                    <a:cubicBezTo>
                      <a:pt x="315912" y="14288"/>
                      <a:pt x="402907" y="101283"/>
                      <a:pt x="402907" y="208597"/>
                    </a:cubicBezTo>
                    <a:close/>
                  </a:path>
                </a:pathLst>
              </a:custGeom>
              <a:noFill/>
              <a:ln w="9525" cap="flat">
                <a:solidFill>
                  <a:schemeClr val="bg1">
                    <a:lumMod val="50000"/>
                  </a:schemeClr>
                </a:solidFill>
                <a:prstDash val="solid"/>
                <a:miter/>
              </a:ln>
            </p:spPr>
            <p:txBody>
              <a:bodyPr rtlCol="0" anchor="ctr"/>
              <a:lstStyle/>
              <a:p>
                <a:endParaRPr lang="en-US" sz="1800" dirty="0"/>
              </a:p>
            </p:txBody>
          </p:sp>
        </p:grpSp>
        <p:grpSp>
          <p:nvGrpSpPr>
            <p:cNvPr id="792" name="Graphic 39">
              <a:extLst>
                <a:ext uri="{FF2B5EF4-FFF2-40B4-BE49-F238E27FC236}">
                  <a16:creationId xmlns:a16="http://schemas.microsoft.com/office/drawing/2014/main" id="{C969AFB0-4E0A-7847-8F30-67CA2F849F43}"/>
                </a:ext>
              </a:extLst>
            </p:cNvPr>
            <p:cNvGrpSpPr/>
            <p:nvPr/>
          </p:nvGrpSpPr>
          <p:grpSpPr>
            <a:xfrm>
              <a:off x="9562204" y="3743331"/>
              <a:ext cx="897448" cy="1126652"/>
              <a:chOff x="1497027" y="3108023"/>
              <a:chExt cx="2647950" cy="3324225"/>
            </a:xfrm>
            <a:solidFill>
              <a:schemeClr val="bg1"/>
            </a:solidFill>
          </p:grpSpPr>
          <p:sp>
            <p:nvSpPr>
              <p:cNvPr id="793" name="Freeform: Shape 924">
                <a:extLst>
                  <a:ext uri="{FF2B5EF4-FFF2-40B4-BE49-F238E27FC236}">
                    <a16:creationId xmlns:a16="http://schemas.microsoft.com/office/drawing/2014/main" id="{20937468-DA60-9446-806B-590D62950E8C}"/>
                  </a:ext>
                </a:extLst>
              </p:cNvPr>
              <p:cNvSpPr/>
              <p:nvPr/>
            </p:nvSpPr>
            <p:spPr>
              <a:xfrm>
                <a:off x="2618119" y="4744418"/>
                <a:ext cx="314325" cy="1685925"/>
              </a:xfrm>
              <a:custGeom>
                <a:avLst/>
                <a:gdLst>
                  <a:gd name="connsiteX0" fmla="*/ 257175 w 314325"/>
                  <a:gd name="connsiteY0" fmla="*/ 14288 h 1685925"/>
                  <a:gd name="connsiteX1" fmla="*/ 301942 w 314325"/>
                  <a:gd name="connsiteY1" fmla="*/ 1676400 h 1685925"/>
                  <a:gd name="connsiteX2" fmla="*/ 14288 w 314325"/>
                  <a:gd name="connsiteY2" fmla="*/ 1676400 h 1685925"/>
                  <a:gd name="connsiteX3" fmla="*/ 64770 w 314325"/>
                  <a:gd name="connsiteY3" fmla="*/ 24765 h 1685925"/>
                </a:gdLst>
                <a:ahLst/>
                <a:cxnLst>
                  <a:cxn ang="0">
                    <a:pos x="connsiteX0" y="connsiteY0"/>
                  </a:cxn>
                  <a:cxn ang="0">
                    <a:pos x="connsiteX1" y="connsiteY1"/>
                  </a:cxn>
                  <a:cxn ang="0">
                    <a:pos x="connsiteX2" y="connsiteY2"/>
                  </a:cxn>
                  <a:cxn ang="0">
                    <a:pos x="connsiteX3" y="connsiteY3"/>
                  </a:cxn>
                </a:cxnLst>
                <a:rect l="l" t="t" r="r" b="b"/>
                <a:pathLst>
                  <a:path w="314325" h="1685925">
                    <a:moveTo>
                      <a:pt x="257175" y="14288"/>
                    </a:moveTo>
                    <a:lnTo>
                      <a:pt x="301942" y="1676400"/>
                    </a:lnTo>
                    <a:lnTo>
                      <a:pt x="14288" y="1676400"/>
                    </a:lnTo>
                    <a:lnTo>
                      <a:pt x="64770" y="24765"/>
                    </a:lnTo>
                  </a:path>
                </a:pathLst>
              </a:custGeom>
              <a:grpFill/>
              <a:ln w="9525" cap="flat">
                <a:solidFill>
                  <a:schemeClr val="tx2"/>
                </a:solidFill>
                <a:prstDash val="solid"/>
                <a:miter/>
              </a:ln>
            </p:spPr>
            <p:txBody>
              <a:bodyPr rtlCol="0" anchor="ctr"/>
              <a:lstStyle/>
              <a:p>
                <a:endParaRPr lang="en-US" sz="1800" dirty="0"/>
              </a:p>
            </p:txBody>
          </p:sp>
          <p:sp>
            <p:nvSpPr>
              <p:cNvPr id="794" name="Freeform: Shape 925">
                <a:extLst>
                  <a:ext uri="{FF2B5EF4-FFF2-40B4-BE49-F238E27FC236}">
                    <a16:creationId xmlns:a16="http://schemas.microsoft.com/office/drawing/2014/main" id="{6AAF4BF4-8EC3-804C-9EF7-E80C0B9045D7}"/>
                  </a:ext>
                </a:extLst>
              </p:cNvPr>
              <p:cNvSpPr/>
              <p:nvPr/>
            </p:nvSpPr>
            <p:spPr>
              <a:xfrm>
                <a:off x="2474653" y="3103261"/>
                <a:ext cx="314325" cy="1314450"/>
              </a:xfrm>
              <a:custGeom>
                <a:avLst/>
                <a:gdLst>
                  <a:gd name="connsiteX0" fmla="*/ 301582 w 314325"/>
                  <a:gd name="connsiteY0" fmla="*/ 1297305 h 1314450"/>
                  <a:gd name="connsiteX1" fmla="*/ 301582 w 314325"/>
                  <a:gd name="connsiteY1" fmla="*/ 85725 h 1314450"/>
                  <a:gd name="connsiteX2" fmla="*/ 230144 w 314325"/>
                  <a:gd name="connsiteY2" fmla="*/ 14288 h 1314450"/>
                  <a:gd name="connsiteX3" fmla="*/ 230144 w 314325"/>
                  <a:gd name="connsiteY3" fmla="*/ 14288 h 1314450"/>
                  <a:gd name="connsiteX4" fmla="*/ 159659 w 314325"/>
                  <a:gd name="connsiteY4" fmla="*/ 74295 h 1314450"/>
                  <a:gd name="connsiteX5" fmla="*/ 16784 w 314325"/>
                  <a:gd name="connsiteY5" fmla="*/ 975360 h 1314450"/>
                  <a:gd name="connsiteX6" fmla="*/ 118702 w 314325"/>
                  <a:gd name="connsiteY6" fmla="*/ 1194435 h 1314450"/>
                  <a:gd name="connsiteX7" fmla="*/ 233954 w 314325"/>
                  <a:gd name="connsiteY7" fmla="*/ 1308735 h 13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 h="1314450">
                    <a:moveTo>
                      <a:pt x="301582" y="1297305"/>
                    </a:moveTo>
                    <a:lnTo>
                      <a:pt x="301582" y="85725"/>
                    </a:lnTo>
                    <a:cubicBezTo>
                      <a:pt x="301582" y="46673"/>
                      <a:pt x="269197" y="14288"/>
                      <a:pt x="230144" y="14288"/>
                    </a:cubicBezTo>
                    <a:lnTo>
                      <a:pt x="230144" y="14288"/>
                    </a:lnTo>
                    <a:cubicBezTo>
                      <a:pt x="194902" y="14288"/>
                      <a:pt x="165374" y="40005"/>
                      <a:pt x="159659" y="74295"/>
                    </a:cubicBezTo>
                    <a:lnTo>
                      <a:pt x="16784" y="975360"/>
                    </a:lnTo>
                    <a:cubicBezTo>
                      <a:pt x="3449" y="1062038"/>
                      <a:pt x="44407" y="1146810"/>
                      <a:pt x="118702" y="1194435"/>
                    </a:cubicBezTo>
                    <a:cubicBezTo>
                      <a:pt x="165374" y="1223963"/>
                      <a:pt x="203474" y="1262063"/>
                      <a:pt x="233954" y="1308735"/>
                    </a:cubicBezTo>
                  </a:path>
                </a:pathLst>
              </a:custGeom>
              <a:grpFill/>
              <a:ln w="9525" cap="flat">
                <a:solidFill>
                  <a:schemeClr val="accent2"/>
                </a:solidFill>
                <a:prstDash val="solid"/>
                <a:miter/>
              </a:ln>
            </p:spPr>
            <p:txBody>
              <a:bodyPr rtlCol="0" anchor="ctr"/>
              <a:lstStyle/>
              <a:p>
                <a:endParaRPr lang="en-US" sz="1800" dirty="0"/>
              </a:p>
            </p:txBody>
          </p:sp>
          <p:sp>
            <p:nvSpPr>
              <p:cNvPr id="795" name="Freeform: Shape 926">
                <a:extLst>
                  <a:ext uri="{FF2B5EF4-FFF2-40B4-BE49-F238E27FC236}">
                    <a16:creationId xmlns:a16="http://schemas.microsoft.com/office/drawing/2014/main" id="{76113CCC-A601-C042-B342-F6C8FB5A55B6}"/>
                  </a:ext>
                </a:extLst>
              </p:cNvPr>
              <p:cNvSpPr/>
              <p:nvPr/>
            </p:nvSpPr>
            <p:spPr>
              <a:xfrm>
                <a:off x="2935302" y="4521069"/>
                <a:ext cx="1209675" cy="733425"/>
              </a:xfrm>
              <a:custGeom>
                <a:avLst/>
                <a:gdLst>
                  <a:gd name="connsiteX0" fmla="*/ 14288 w 1209675"/>
                  <a:gd name="connsiteY0" fmla="*/ 163342 h 733425"/>
                  <a:gd name="connsiteX1" fmla="*/ 1093470 w 1209675"/>
                  <a:gd name="connsiteY1" fmla="*/ 714839 h 733425"/>
                  <a:gd name="connsiteX2" fmla="*/ 1189673 w 1209675"/>
                  <a:gd name="connsiteY2" fmla="*/ 683407 h 733425"/>
                  <a:gd name="connsiteX3" fmla="*/ 1189673 w 1209675"/>
                  <a:gd name="connsiteY3" fmla="*/ 683407 h 733425"/>
                  <a:gd name="connsiteX4" fmla="*/ 1167765 w 1209675"/>
                  <a:gd name="connsiteY4" fmla="*/ 592919 h 733425"/>
                  <a:gd name="connsiteX5" fmla="*/ 430530 w 1209675"/>
                  <a:gd name="connsiteY5" fmla="*/ 54757 h 733425"/>
                  <a:gd name="connsiteX6" fmla="*/ 189547 w 1209675"/>
                  <a:gd name="connsiteY6" fmla="*/ 46184 h 733425"/>
                  <a:gd name="connsiteX7" fmla="*/ 35242 w 1209675"/>
                  <a:gd name="connsiteY7" fmla="*/ 96667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 h="733425">
                    <a:moveTo>
                      <a:pt x="14288" y="163342"/>
                    </a:moveTo>
                    <a:lnTo>
                      <a:pt x="1093470" y="714839"/>
                    </a:lnTo>
                    <a:cubicBezTo>
                      <a:pt x="1128713" y="732937"/>
                      <a:pt x="1171575" y="718649"/>
                      <a:pt x="1189673" y="683407"/>
                    </a:cubicBezTo>
                    <a:lnTo>
                      <a:pt x="1189673" y="683407"/>
                    </a:lnTo>
                    <a:cubicBezTo>
                      <a:pt x="1205865" y="651974"/>
                      <a:pt x="1196340" y="613874"/>
                      <a:pt x="1167765" y="592919"/>
                    </a:cubicBezTo>
                    <a:lnTo>
                      <a:pt x="430530" y="54757"/>
                    </a:lnTo>
                    <a:cubicBezTo>
                      <a:pt x="359092" y="3322"/>
                      <a:pt x="264795" y="1417"/>
                      <a:pt x="189547" y="46184"/>
                    </a:cubicBezTo>
                    <a:cubicBezTo>
                      <a:pt x="141922" y="74759"/>
                      <a:pt x="90488" y="90952"/>
                      <a:pt x="35242" y="96667"/>
                    </a:cubicBezTo>
                  </a:path>
                </a:pathLst>
              </a:custGeom>
              <a:grpFill/>
              <a:ln w="9525" cap="flat">
                <a:solidFill>
                  <a:schemeClr val="accent2"/>
                </a:solidFill>
                <a:prstDash val="solid"/>
                <a:miter/>
              </a:ln>
            </p:spPr>
            <p:txBody>
              <a:bodyPr rtlCol="0" anchor="ctr"/>
              <a:lstStyle/>
              <a:p>
                <a:endParaRPr lang="en-US" sz="1800" dirty="0"/>
              </a:p>
            </p:txBody>
          </p:sp>
          <p:sp>
            <p:nvSpPr>
              <p:cNvPr id="796" name="Freeform: Shape 927">
                <a:extLst>
                  <a:ext uri="{FF2B5EF4-FFF2-40B4-BE49-F238E27FC236}">
                    <a16:creationId xmlns:a16="http://schemas.microsoft.com/office/drawing/2014/main" id="{0612AA4E-B06A-044E-97A6-48F0F30EC37C}"/>
                  </a:ext>
                </a:extLst>
              </p:cNvPr>
              <p:cNvSpPr/>
              <p:nvPr/>
            </p:nvSpPr>
            <p:spPr>
              <a:xfrm>
                <a:off x="1492116" y="4674886"/>
                <a:ext cx="1162050" cy="742950"/>
              </a:xfrm>
              <a:custGeom>
                <a:avLst/>
                <a:gdLst>
                  <a:gd name="connsiteX0" fmla="*/ 1113621 w 1162050"/>
                  <a:gd name="connsiteY0" fmla="*/ 14288 h 742950"/>
                  <a:gd name="connsiteX1" fmla="*/ 51583 w 1162050"/>
                  <a:gd name="connsiteY1" fmla="*/ 597218 h 742950"/>
                  <a:gd name="connsiteX2" fmla="*/ 23008 w 1162050"/>
                  <a:gd name="connsiteY2" fmla="*/ 694372 h 742950"/>
                  <a:gd name="connsiteX3" fmla="*/ 23008 w 1162050"/>
                  <a:gd name="connsiteY3" fmla="*/ 694372 h 742950"/>
                  <a:gd name="connsiteX4" fmla="*/ 109686 w 1162050"/>
                  <a:gd name="connsiteY4" fmla="*/ 726758 h 742950"/>
                  <a:gd name="connsiteX5" fmla="*/ 968841 w 1162050"/>
                  <a:gd name="connsiteY5" fmla="*/ 418147 h 742950"/>
                  <a:gd name="connsiteX6" fmla="*/ 1111716 w 1162050"/>
                  <a:gd name="connsiteY6" fmla="*/ 222885 h 742950"/>
                  <a:gd name="connsiteX7" fmla="*/ 1156483 w 1162050"/>
                  <a:gd name="connsiteY7" fmla="*/ 6667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0" h="742950">
                    <a:moveTo>
                      <a:pt x="1113621" y="14288"/>
                    </a:moveTo>
                    <a:lnTo>
                      <a:pt x="51583" y="597218"/>
                    </a:lnTo>
                    <a:cubicBezTo>
                      <a:pt x="17293" y="616268"/>
                      <a:pt x="3958" y="660083"/>
                      <a:pt x="23008" y="694372"/>
                    </a:cubicBezTo>
                    <a:lnTo>
                      <a:pt x="23008" y="694372"/>
                    </a:lnTo>
                    <a:cubicBezTo>
                      <a:pt x="40153" y="724853"/>
                      <a:pt x="76348" y="739140"/>
                      <a:pt x="109686" y="726758"/>
                    </a:cubicBezTo>
                    <a:lnTo>
                      <a:pt x="968841" y="418147"/>
                    </a:lnTo>
                    <a:cubicBezTo>
                      <a:pt x="1051708" y="388620"/>
                      <a:pt x="1106001" y="311467"/>
                      <a:pt x="1111716" y="222885"/>
                    </a:cubicBezTo>
                    <a:cubicBezTo>
                      <a:pt x="1114573" y="167640"/>
                      <a:pt x="1129813" y="116205"/>
                      <a:pt x="1156483" y="66675"/>
                    </a:cubicBezTo>
                  </a:path>
                </a:pathLst>
              </a:custGeom>
              <a:grpFill/>
              <a:ln w="9525" cap="flat">
                <a:solidFill>
                  <a:schemeClr val="accent2"/>
                </a:solidFill>
                <a:prstDash val="solid"/>
                <a:miter/>
              </a:ln>
            </p:spPr>
            <p:txBody>
              <a:bodyPr rtlCol="0" anchor="ctr"/>
              <a:lstStyle/>
              <a:p>
                <a:endParaRPr lang="en-US" sz="1800" dirty="0"/>
              </a:p>
            </p:txBody>
          </p:sp>
          <p:sp>
            <p:nvSpPr>
              <p:cNvPr id="797" name="Freeform: Shape 928">
                <a:extLst>
                  <a:ext uri="{FF2B5EF4-FFF2-40B4-BE49-F238E27FC236}">
                    <a16:creationId xmlns:a16="http://schemas.microsoft.com/office/drawing/2014/main" id="{CB17D2AC-C602-F543-B321-F6A31D475F45}"/>
                  </a:ext>
                </a:extLst>
              </p:cNvPr>
              <p:cNvSpPr/>
              <p:nvPr/>
            </p:nvSpPr>
            <p:spPr>
              <a:xfrm>
                <a:off x="2567637" y="4387231"/>
                <a:ext cx="409575" cy="409575"/>
              </a:xfrm>
              <a:custGeom>
                <a:avLst/>
                <a:gdLst>
                  <a:gd name="connsiteX0" fmla="*/ 402907 w 409575"/>
                  <a:gd name="connsiteY0" fmla="*/ 208597 h 409575"/>
                  <a:gd name="connsiteX1" fmla="*/ 208598 w 409575"/>
                  <a:gd name="connsiteY1" fmla="*/ 402907 h 409575"/>
                  <a:gd name="connsiteX2" fmla="*/ 14288 w 409575"/>
                  <a:gd name="connsiteY2" fmla="*/ 208597 h 409575"/>
                  <a:gd name="connsiteX3" fmla="*/ 208598 w 409575"/>
                  <a:gd name="connsiteY3" fmla="*/ 14288 h 409575"/>
                  <a:gd name="connsiteX4" fmla="*/ 402907 w 409575"/>
                  <a:gd name="connsiteY4" fmla="*/ 208597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75" h="409575">
                    <a:moveTo>
                      <a:pt x="402907" y="208597"/>
                    </a:moveTo>
                    <a:cubicBezTo>
                      <a:pt x="402907" y="315912"/>
                      <a:pt x="315912" y="402907"/>
                      <a:pt x="208598" y="402907"/>
                    </a:cubicBezTo>
                    <a:cubicBezTo>
                      <a:pt x="101283" y="402907"/>
                      <a:pt x="14288" y="315912"/>
                      <a:pt x="14288" y="208597"/>
                    </a:cubicBezTo>
                    <a:cubicBezTo>
                      <a:pt x="14288" y="101283"/>
                      <a:pt x="101283" y="14288"/>
                      <a:pt x="208598" y="14288"/>
                    </a:cubicBezTo>
                    <a:cubicBezTo>
                      <a:pt x="315912" y="14288"/>
                      <a:pt x="402907" y="101283"/>
                      <a:pt x="402907" y="208597"/>
                    </a:cubicBezTo>
                    <a:close/>
                  </a:path>
                </a:pathLst>
              </a:custGeom>
              <a:grpFill/>
              <a:ln w="9525" cap="flat">
                <a:solidFill>
                  <a:schemeClr val="tx2"/>
                </a:solidFill>
                <a:prstDash val="solid"/>
                <a:miter/>
              </a:ln>
            </p:spPr>
            <p:txBody>
              <a:bodyPr rtlCol="0" anchor="ctr"/>
              <a:lstStyle/>
              <a:p>
                <a:endParaRPr lang="en-US" sz="1800" dirty="0"/>
              </a:p>
            </p:txBody>
          </p:sp>
        </p:grpSp>
      </p:grpSp>
      <p:grpSp>
        <p:nvGrpSpPr>
          <p:cNvPr id="803" name="Graphic 12">
            <a:extLst>
              <a:ext uri="{FF2B5EF4-FFF2-40B4-BE49-F238E27FC236}">
                <a16:creationId xmlns:a16="http://schemas.microsoft.com/office/drawing/2014/main" id="{2F2A3856-DBF5-8640-87C1-65BDF305F397}"/>
              </a:ext>
            </a:extLst>
          </p:cNvPr>
          <p:cNvGrpSpPr/>
          <p:nvPr/>
        </p:nvGrpSpPr>
        <p:grpSpPr>
          <a:xfrm rot="900000">
            <a:off x="1736022" y="5026287"/>
            <a:ext cx="409323" cy="405310"/>
            <a:chOff x="5868918" y="3900150"/>
            <a:chExt cx="900338" cy="891510"/>
          </a:xfrm>
          <a:noFill/>
        </p:grpSpPr>
        <p:sp>
          <p:nvSpPr>
            <p:cNvPr id="804" name="Freeform: Shape 935">
              <a:extLst>
                <a:ext uri="{FF2B5EF4-FFF2-40B4-BE49-F238E27FC236}">
                  <a16:creationId xmlns:a16="http://schemas.microsoft.com/office/drawing/2014/main" id="{D3057D87-3718-9148-B99F-D25B3D7875C6}"/>
                </a:ext>
              </a:extLst>
            </p:cNvPr>
            <p:cNvSpPr/>
            <p:nvPr/>
          </p:nvSpPr>
          <p:spPr>
            <a:xfrm>
              <a:off x="6539758" y="3999011"/>
              <a:ext cx="229498" cy="282459"/>
            </a:xfrm>
            <a:custGeom>
              <a:avLst/>
              <a:gdLst>
                <a:gd name="connsiteX0" fmla="*/ 147252 w 229497"/>
                <a:gd name="connsiteY0" fmla="*/ 277007 h 282458"/>
                <a:gd name="connsiteX1" fmla="*/ 218750 w 229497"/>
                <a:gd name="connsiteY1" fmla="*/ 233755 h 282458"/>
                <a:gd name="connsiteX2" fmla="*/ 84582 w 229497"/>
                <a:gd name="connsiteY2" fmla="*/ 12202 h 282458"/>
                <a:gd name="connsiteX3" fmla="*/ 12202 w 229497"/>
                <a:gd name="connsiteY3" fmla="*/ 55453 h 282458"/>
              </a:gdLst>
              <a:ahLst/>
              <a:cxnLst>
                <a:cxn ang="0">
                  <a:pos x="connsiteX0" y="connsiteY0"/>
                </a:cxn>
                <a:cxn ang="0">
                  <a:pos x="connsiteX1" y="connsiteY1"/>
                </a:cxn>
                <a:cxn ang="0">
                  <a:pos x="connsiteX2" y="connsiteY2"/>
                </a:cxn>
                <a:cxn ang="0">
                  <a:pos x="connsiteX3" y="connsiteY3"/>
                </a:cxn>
              </a:cxnLst>
              <a:rect l="l" t="t" r="r" b="b"/>
              <a:pathLst>
                <a:path w="229497" h="282458">
                  <a:moveTo>
                    <a:pt x="147252" y="277007"/>
                  </a:moveTo>
                  <a:lnTo>
                    <a:pt x="218750" y="233755"/>
                  </a:lnTo>
                  <a:lnTo>
                    <a:pt x="84582" y="12202"/>
                  </a:lnTo>
                  <a:lnTo>
                    <a:pt x="12202" y="55453"/>
                  </a:lnTo>
                </a:path>
              </a:pathLst>
            </a:custGeom>
            <a:grpFill/>
            <a:ln w="9525" cap="flat">
              <a:solidFill>
                <a:schemeClr val="accent2"/>
              </a:solidFill>
              <a:prstDash val="solid"/>
              <a:miter/>
            </a:ln>
          </p:spPr>
          <p:txBody>
            <a:bodyPr rtlCol="0" anchor="ctr"/>
            <a:lstStyle/>
            <a:p>
              <a:endParaRPr lang="en-US" sz="1800" dirty="0"/>
            </a:p>
          </p:txBody>
        </p:sp>
        <p:sp>
          <p:nvSpPr>
            <p:cNvPr id="805" name="Freeform: Shape 936">
              <a:extLst>
                <a:ext uri="{FF2B5EF4-FFF2-40B4-BE49-F238E27FC236}">
                  <a16:creationId xmlns:a16="http://schemas.microsoft.com/office/drawing/2014/main" id="{01F1721B-2B73-564A-8618-A9944BD761F3}"/>
                </a:ext>
              </a:extLst>
            </p:cNvPr>
            <p:cNvSpPr/>
            <p:nvPr/>
          </p:nvSpPr>
          <p:spPr>
            <a:xfrm>
              <a:off x="6539758" y="4405927"/>
              <a:ext cx="229498" cy="282459"/>
            </a:xfrm>
            <a:custGeom>
              <a:avLst/>
              <a:gdLst>
                <a:gd name="connsiteX0" fmla="*/ 12202 w 229497"/>
                <a:gd name="connsiteY0" fmla="*/ 233755 h 282458"/>
                <a:gd name="connsiteX1" fmla="*/ 84582 w 229497"/>
                <a:gd name="connsiteY1" fmla="*/ 277007 h 282458"/>
                <a:gd name="connsiteX2" fmla="*/ 218750 w 229497"/>
                <a:gd name="connsiteY2" fmla="*/ 55453 h 282458"/>
                <a:gd name="connsiteX3" fmla="*/ 147252 w 229497"/>
                <a:gd name="connsiteY3" fmla="*/ 12202 h 282458"/>
              </a:gdLst>
              <a:ahLst/>
              <a:cxnLst>
                <a:cxn ang="0">
                  <a:pos x="connsiteX0" y="connsiteY0"/>
                </a:cxn>
                <a:cxn ang="0">
                  <a:pos x="connsiteX1" y="connsiteY1"/>
                </a:cxn>
                <a:cxn ang="0">
                  <a:pos x="connsiteX2" y="connsiteY2"/>
                </a:cxn>
                <a:cxn ang="0">
                  <a:pos x="connsiteX3" y="connsiteY3"/>
                </a:cxn>
              </a:cxnLst>
              <a:rect l="l" t="t" r="r" b="b"/>
              <a:pathLst>
                <a:path w="229497" h="282458">
                  <a:moveTo>
                    <a:pt x="12202" y="233755"/>
                  </a:moveTo>
                  <a:lnTo>
                    <a:pt x="84582" y="277007"/>
                  </a:lnTo>
                  <a:lnTo>
                    <a:pt x="218750" y="55453"/>
                  </a:lnTo>
                  <a:lnTo>
                    <a:pt x="147252" y="12202"/>
                  </a:lnTo>
                </a:path>
              </a:pathLst>
            </a:custGeom>
            <a:grpFill/>
            <a:ln w="9525" cap="flat">
              <a:solidFill>
                <a:schemeClr val="accent2"/>
              </a:solidFill>
              <a:prstDash val="solid"/>
              <a:miter/>
            </a:ln>
          </p:spPr>
          <p:txBody>
            <a:bodyPr rtlCol="0" anchor="ctr"/>
            <a:lstStyle/>
            <a:p>
              <a:endParaRPr lang="en-US" sz="1800" dirty="0"/>
            </a:p>
          </p:txBody>
        </p:sp>
        <p:sp>
          <p:nvSpPr>
            <p:cNvPr id="806" name="Freeform: Shape 937">
              <a:extLst>
                <a:ext uri="{FF2B5EF4-FFF2-40B4-BE49-F238E27FC236}">
                  <a16:creationId xmlns:a16="http://schemas.microsoft.com/office/drawing/2014/main" id="{F5CA1FC2-2A49-0745-9E2A-DBD69F3DF78B}"/>
                </a:ext>
              </a:extLst>
            </p:cNvPr>
            <p:cNvSpPr/>
            <p:nvPr/>
          </p:nvSpPr>
          <p:spPr>
            <a:xfrm>
              <a:off x="6177857" y="4685738"/>
              <a:ext cx="282459" cy="105922"/>
            </a:xfrm>
            <a:custGeom>
              <a:avLst/>
              <a:gdLst>
                <a:gd name="connsiteX0" fmla="*/ 12202 w 282458"/>
                <a:gd name="connsiteY0" fmla="*/ 12202 h 105921"/>
                <a:gd name="connsiteX1" fmla="*/ 12202 w 282458"/>
                <a:gd name="connsiteY1" fmla="*/ 96057 h 105921"/>
                <a:gd name="connsiteX2" fmla="*/ 271711 w 282458"/>
                <a:gd name="connsiteY2" fmla="*/ 96057 h 105921"/>
                <a:gd name="connsiteX3" fmla="*/ 271711 w 282458"/>
                <a:gd name="connsiteY3" fmla="*/ 12202 h 105921"/>
              </a:gdLst>
              <a:ahLst/>
              <a:cxnLst>
                <a:cxn ang="0">
                  <a:pos x="connsiteX0" y="connsiteY0"/>
                </a:cxn>
                <a:cxn ang="0">
                  <a:pos x="connsiteX1" y="connsiteY1"/>
                </a:cxn>
                <a:cxn ang="0">
                  <a:pos x="connsiteX2" y="connsiteY2"/>
                </a:cxn>
                <a:cxn ang="0">
                  <a:pos x="connsiteX3" y="connsiteY3"/>
                </a:cxn>
              </a:cxnLst>
              <a:rect l="l" t="t" r="r" b="b"/>
              <a:pathLst>
                <a:path w="282458" h="105921">
                  <a:moveTo>
                    <a:pt x="12202" y="12202"/>
                  </a:moveTo>
                  <a:lnTo>
                    <a:pt x="12202" y="96057"/>
                  </a:lnTo>
                  <a:lnTo>
                    <a:pt x="271711" y="96057"/>
                  </a:lnTo>
                  <a:lnTo>
                    <a:pt x="271711" y="12202"/>
                  </a:lnTo>
                </a:path>
              </a:pathLst>
            </a:custGeom>
            <a:grpFill/>
            <a:ln w="9525" cap="flat">
              <a:solidFill>
                <a:schemeClr val="accent2"/>
              </a:solidFill>
              <a:prstDash val="solid"/>
              <a:miter/>
            </a:ln>
          </p:spPr>
          <p:txBody>
            <a:bodyPr rtlCol="0" anchor="ctr"/>
            <a:lstStyle/>
            <a:p>
              <a:endParaRPr lang="en-US" sz="1800" dirty="0"/>
            </a:p>
          </p:txBody>
        </p:sp>
        <p:sp>
          <p:nvSpPr>
            <p:cNvPr id="807" name="Freeform: Shape 938">
              <a:extLst>
                <a:ext uri="{FF2B5EF4-FFF2-40B4-BE49-F238E27FC236}">
                  <a16:creationId xmlns:a16="http://schemas.microsoft.com/office/drawing/2014/main" id="{042A8A8F-CA5B-2B48-9456-F50909193CAF}"/>
                </a:ext>
              </a:extLst>
            </p:cNvPr>
            <p:cNvSpPr/>
            <p:nvPr/>
          </p:nvSpPr>
          <p:spPr>
            <a:xfrm>
              <a:off x="5868918" y="4405927"/>
              <a:ext cx="229498" cy="282459"/>
            </a:xfrm>
            <a:custGeom>
              <a:avLst/>
              <a:gdLst>
                <a:gd name="connsiteX0" fmla="*/ 83699 w 229497"/>
                <a:gd name="connsiteY0" fmla="*/ 12202 h 282458"/>
                <a:gd name="connsiteX1" fmla="*/ 12202 w 229497"/>
                <a:gd name="connsiteY1" fmla="*/ 55453 h 282458"/>
                <a:gd name="connsiteX2" fmla="*/ 146370 w 229497"/>
                <a:gd name="connsiteY2" fmla="*/ 277007 h 282458"/>
                <a:gd name="connsiteX3" fmla="*/ 218750 w 229497"/>
                <a:gd name="connsiteY3" fmla="*/ 233755 h 282458"/>
              </a:gdLst>
              <a:ahLst/>
              <a:cxnLst>
                <a:cxn ang="0">
                  <a:pos x="connsiteX0" y="connsiteY0"/>
                </a:cxn>
                <a:cxn ang="0">
                  <a:pos x="connsiteX1" y="connsiteY1"/>
                </a:cxn>
                <a:cxn ang="0">
                  <a:pos x="connsiteX2" y="connsiteY2"/>
                </a:cxn>
                <a:cxn ang="0">
                  <a:pos x="connsiteX3" y="connsiteY3"/>
                </a:cxn>
              </a:cxnLst>
              <a:rect l="l" t="t" r="r" b="b"/>
              <a:pathLst>
                <a:path w="229497" h="282458">
                  <a:moveTo>
                    <a:pt x="83699" y="12202"/>
                  </a:moveTo>
                  <a:lnTo>
                    <a:pt x="12202" y="55453"/>
                  </a:lnTo>
                  <a:lnTo>
                    <a:pt x="146370" y="277007"/>
                  </a:lnTo>
                  <a:lnTo>
                    <a:pt x="218750" y="233755"/>
                  </a:lnTo>
                </a:path>
              </a:pathLst>
            </a:custGeom>
            <a:grpFill/>
            <a:ln w="9525" cap="flat">
              <a:solidFill>
                <a:schemeClr val="accent2"/>
              </a:solidFill>
              <a:prstDash val="solid"/>
              <a:miter/>
            </a:ln>
          </p:spPr>
          <p:txBody>
            <a:bodyPr rtlCol="0" anchor="ctr"/>
            <a:lstStyle/>
            <a:p>
              <a:endParaRPr lang="en-US" sz="1800" dirty="0"/>
            </a:p>
          </p:txBody>
        </p:sp>
        <p:sp>
          <p:nvSpPr>
            <p:cNvPr id="808" name="Freeform: Shape 939">
              <a:extLst>
                <a:ext uri="{FF2B5EF4-FFF2-40B4-BE49-F238E27FC236}">
                  <a16:creationId xmlns:a16="http://schemas.microsoft.com/office/drawing/2014/main" id="{86B4E594-AB9B-6A44-B70E-2910A777D895}"/>
                </a:ext>
              </a:extLst>
            </p:cNvPr>
            <p:cNvSpPr/>
            <p:nvPr/>
          </p:nvSpPr>
          <p:spPr>
            <a:xfrm>
              <a:off x="5868918" y="3999011"/>
              <a:ext cx="229498" cy="282459"/>
            </a:xfrm>
            <a:custGeom>
              <a:avLst/>
              <a:gdLst>
                <a:gd name="connsiteX0" fmla="*/ 218750 w 229497"/>
                <a:gd name="connsiteY0" fmla="*/ 55453 h 282458"/>
                <a:gd name="connsiteX1" fmla="*/ 146370 w 229497"/>
                <a:gd name="connsiteY1" fmla="*/ 12202 h 282458"/>
                <a:gd name="connsiteX2" fmla="*/ 12202 w 229497"/>
                <a:gd name="connsiteY2" fmla="*/ 233755 h 282458"/>
                <a:gd name="connsiteX3" fmla="*/ 83699 w 229497"/>
                <a:gd name="connsiteY3" fmla="*/ 277007 h 282458"/>
              </a:gdLst>
              <a:ahLst/>
              <a:cxnLst>
                <a:cxn ang="0">
                  <a:pos x="connsiteX0" y="connsiteY0"/>
                </a:cxn>
                <a:cxn ang="0">
                  <a:pos x="connsiteX1" y="connsiteY1"/>
                </a:cxn>
                <a:cxn ang="0">
                  <a:pos x="connsiteX2" y="connsiteY2"/>
                </a:cxn>
                <a:cxn ang="0">
                  <a:pos x="connsiteX3" y="connsiteY3"/>
                </a:cxn>
              </a:cxnLst>
              <a:rect l="l" t="t" r="r" b="b"/>
              <a:pathLst>
                <a:path w="229497" h="282458">
                  <a:moveTo>
                    <a:pt x="218750" y="55453"/>
                  </a:moveTo>
                  <a:lnTo>
                    <a:pt x="146370" y="12202"/>
                  </a:lnTo>
                  <a:lnTo>
                    <a:pt x="12202" y="233755"/>
                  </a:lnTo>
                  <a:lnTo>
                    <a:pt x="83699" y="277007"/>
                  </a:lnTo>
                </a:path>
              </a:pathLst>
            </a:custGeom>
            <a:grpFill/>
            <a:ln w="9525" cap="flat">
              <a:solidFill>
                <a:schemeClr val="accent2"/>
              </a:solidFill>
              <a:prstDash val="solid"/>
              <a:miter/>
            </a:ln>
          </p:spPr>
          <p:txBody>
            <a:bodyPr rtlCol="0" anchor="ctr"/>
            <a:lstStyle/>
            <a:p>
              <a:endParaRPr lang="en-US" sz="1800" dirty="0"/>
            </a:p>
          </p:txBody>
        </p:sp>
        <p:sp>
          <p:nvSpPr>
            <p:cNvPr id="809" name="Freeform: Shape 940">
              <a:extLst>
                <a:ext uri="{FF2B5EF4-FFF2-40B4-BE49-F238E27FC236}">
                  <a16:creationId xmlns:a16="http://schemas.microsoft.com/office/drawing/2014/main" id="{7F2CF49C-B084-4B49-917D-0A69F53B7C12}"/>
                </a:ext>
              </a:extLst>
            </p:cNvPr>
            <p:cNvSpPr/>
            <p:nvPr/>
          </p:nvSpPr>
          <p:spPr>
            <a:xfrm>
              <a:off x="6177857" y="3900150"/>
              <a:ext cx="282459" cy="105922"/>
            </a:xfrm>
            <a:custGeom>
              <a:avLst/>
              <a:gdLst>
                <a:gd name="connsiteX0" fmla="*/ 271711 w 282458"/>
                <a:gd name="connsiteY0" fmla="*/ 96057 h 105921"/>
                <a:gd name="connsiteX1" fmla="*/ 271711 w 282458"/>
                <a:gd name="connsiteY1" fmla="*/ 12202 h 105921"/>
                <a:gd name="connsiteX2" fmla="*/ 12202 w 282458"/>
                <a:gd name="connsiteY2" fmla="*/ 12202 h 105921"/>
                <a:gd name="connsiteX3" fmla="*/ 12202 w 282458"/>
                <a:gd name="connsiteY3" fmla="*/ 96057 h 105921"/>
              </a:gdLst>
              <a:ahLst/>
              <a:cxnLst>
                <a:cxn ang="0">
                  <a:pos x="connsiteX0" y="connsiteY0"/>
                </a:cxn>
                <a:cxn ang="0">
                  <a:pos x="connsiteX1" y="connsiteY1"/>
                </a:cxn>
                <a:cxn ang="0">
                  <a:pos x="connsiteX2" y="connsiteY2"/>
                </a:cxn>
                <a:cxn ang="0">
                  <a:pos x="connsiteX3" y="connsiteY3"/>
                </a:cxn>
              </a:cxnLst>
              <a:rect l="l" t="t" r="r" b="b"/>
              <a:pathLst>
                <a:path w="282458" h="105921">
                  <a:moveTo>
                    <a:pt x="271711" y="96057"/>
                  </a:moveTo>
                  <a:lnTo>
                    <a:pt x="271711" y="12202"/>
                  </a:lnTo>
                  <a:lnTo>
                    <a:pt x="12202" y="12202"/>
                  </a:lnTo>
                  <a:lnTo>
                    <a:pt x="12202" y="96057"/>
                  </a:lnTo>
                </a:path>
              </a:pathLst>
            </a:custGeom>
            <a:grpFill/>
            <a:ln w="9525" cap="flat">
              <a:solidFill>
                <a:schemeClr val="accent2"/>
              </a:solidFill>
              <a:prstDash val="solid"/>
              <a:miter/>
            </a:ln>
          </p:spPr>
          <p:txBody>
            <a:bodyPr rtlCol="0" anchor="ctr"/>
            <a:lstStyle/>
            <a:p>
              <a:endParaRPr lang="en-US" sz="1800" dirty="0"/>
            </a:p>
          </p:txBody>
        </p:sp>
        <p:sp>
          <p:nvSpPr>
            <p:cNvPr id="810" name="Freeform: Shape 941">
              <a:extLst>
                <a:ext uri="{FF2B5EF4-FFF2-40B4-BE49-F238E27FC236}">
                  <a16:creationId xmlns:a16="http://schemas.microsoft.com/office/drawing/2014/main" id="{BA9FE8E7-060A-B042-B7A8-FA4ACDE375CF}"/>
                </a:ext>
              </a:extLst>
            </p:cNvPr>
            <p:cNvSpPr/>
            <p:nvPr/>
          </p:nvSpPr>
          <p:spPr>
            <a:xfrm>
              <a:off x="5945268" y="3972971"/>
              <a:ext cx="745873" cy="745870"/>
            </a:xfrm>
            <a:custGeom>
              <a:avLst/>
              <a:gdLst>
                <a:gd name="connsiteX0" fmla="*/ 758953 w 767935"/>
                <a:gd name="connsiteY0" fmla="*/ 385577 h 767934"/>
                <a:gd name="connsiteX1" fmla="*/ 385577 w 767935"/>
                <a:gd name="connsiteY1" fmla="*/ 758952 h 767934"/>
                <a:gd name="connsiteX2" fmla="*/ 12202 w 767935"/>
                <a:gd name="connsiteY2" fmla="*/ 385577 h 767934"/>
                <a:gd name="connsiteX3" fmla="*/ 385577 w 767935"/>
                <a:gd name="connsiteY3" fmla="*/ 12202 h 767934"/>
                <a:gd name="connsiteX4" fmla="*/ 758953 w 767935"/>
                <a:gd name="connsiteY4" fmla="*/ 385577 h 767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935" h="767934">
                  <a:moveTo>
                    <a:pt x="758953" y="385577"/>
                  </a:moveTo>
                  <a:cubicBezTo>
                    <a:pt x="758953" y="591786"/>
                    <a:pt x="591787" y="758952"/>
                    <a:pt x="385577" y="758952"/>
                  </a:cubicBezTo>
                  <a:cubicBezTo>
                    <a:pt x="179368" y="758952"/>
                    <a:pt x="12202" y="591786"/>
                    <a:pt x="12202" y="385577"/>
                  </a:cubicBezTo>
                  <a:cubicBezTo>
                    <a:pt x="12202" y="179367"/>
                    <a:pt x="179368" y="12202"/>
                    <a:pt x="385577" y="12202"/>
                  </a:cubicBezTo>
                  <a:cubicBezTo>
                    <a:pt x="591787" y="12202"/>
                    <a:pt x="758953" y="179367"/>
                    <a:pt x="758953" y="385577"/>
                  </a:cubicBezTo>
                  <a:close/>
                </a:path>
              </a:pathLst>
            </a:custGeom>
            <a:grpFill/>
            <a:ln w="9525" cap="flat">
              <a:solidFill>
                <a:schemeClr val="tx2"/>
              </a:solidFill>
              <a:prstDash val="solid"/>
              <a:miter/>
            </a:ln>
          </p:spPr>
          <p:txBody>
            <a:bodyPr rtlCol="0" anchor="ctr"/>
            <a:lstStyle/>
            <a:p>
              <a:endParaRPr lang="en-US" sz="1800" dirty="0"/>
            </a:p>
          </p:txBody>
        </p:sp>
      </p:grpSp>
      <p:grpSp>
        <p:nvGrpSpPr>
          <p:cNvPr id="811" name="Graphic 6">
            <a:extLst>
              <a:ext uri="{FF2B5EF4-FFF2-40B4-BE49-F238E27FC236}">
                <a16:creationId xmlns:a16="http://schemas.microsoft.com/office/drawing/2014/main" id="{D026C784-9882-994B-BDE8-E67DB05B8573}"/>
              </a:ext>
            </a:extLst>
          </p:cNvPr>
          <p:cNvGrpSpPr/>
          <p:nvPr/>
        </p:nvGrpSpPr>
        <p:grpSpPr>
          <a:xfrm>
            <a:off x="3142598" y="5092771"/>
            <a:ext cx="258856" cy="342870"/>
            <a:chOff x="6772275" y="3395662"/>
            <a:chExt cx="1085850" cy="1438275"/>
          </a:xfrm>
        </p:grpSpPr>
        <p:sp>
          <p:nvSpPr>
            <p:cNvPr id="812" name="Freeform: Shape 943">
              <a:extLst>
                <a:ext uri="{FF2B5EF4-FFF2-40B4-BE49-F238E27FC236}">
                  <a16:creationId xmlns:a16="http://schemas.microsoft.com/office/drawing/2014/main" id="{E387A368-6A75-5744-9077-888ED8CC2DE4}"/>
                </a:ext>
              </a:extLst>
            </p:cNvPr>
            <p:cNvSpPr/>
            <p:nvPr/>
          </p:nvSpPr>
          <p:spPr>
            <a:xfrm>
              <a:off x="6833235" y="3479482"/>
              <a:ext cx="1019175" cy="1019175"/>
            </a:xfrm>
            <a:custGeom>
              <a:avLst/>
              <a:gdLst>
                <a:gd name="connsiteX0" fmla="*/ 1010603 w 1019175"/>
                <a:gd name="connsiteY0" fmla="*/ 14288 h 1019175"/>
                <a:gd name="connsiteX1" fmla="*/ 14288 w 1019175"/>
                <a:gd name="connsiteY1" fmla="*/ 1010603 h 1019175"/>
              </a:gdLst>
              <a:ahLst/>
              <a:cxnLst>
                <a:cxn ang="0">
                  <a:pos x="connsiteX0" y="connsiteY0"/>
                </a:cxn>
                <a:cxn ang="0">
                  <a:pos x="connsiteX1" y="connsiteY1"/>
                </a:cxn>
              </a:cxnLst>
              <a:rect l="l" t="t" r="r" b="b"/>
              <a:pathLst>
                <a:path w="1019175" h="1019175">
                  <a:moveTo>
                    <a:pt x="1010603" y="14288"/>
                  </a:moveTo>
                  <a:lnTo>
                    <a:pt x="14288" y="1010603"/>
                  </a:lnTo>
                </a:path>
              </a:pathLst>
            </a:custGeom>
            <a:ln w="9525" cap="flat">
              <a:solidFill>
                <a:schemeClr val="accent2"/>
              </a:solidFill>
              <a:prstDash val="solid"/>
              <a:miter/>
            </a:ln>
          </p:spPr>
          <p:txBody>
            <a:bodyPr rtlCol="0" anchor="ctr"/>
            <a:lstStyle/>
            <a:p>
              <a:endParaRPr lang="en-US" sz="1800" dirty="0"/>
            </a:p>
          </p:txBody>
        </p:sp>
        <p:sp>
          <p:nvSpPr>
            <p:cNvPr id="813" name="Freeform: Shape 944">
              <a:extLst>
                <a:ext uri="{FF2B5EF4-FFF2-40B4-BE49-F238E27FC236}">
                  <a16:creationId xmlns:a16="http://schemas.microsoft.com/office/drawing/2014/main" id="{FB494FFF-CAD9-6E47-8287-C343FABC21F5}"/>
                </a:ext>
              </a:extLst>
            </p:cNvPr>
            <p:cNvSpPr/>
            <p:nvPr/>
          </p:nvSpPr>
          <p:spPr>
            <a:xfrm>
              <a:off x="6767513" y="3397567"/>
              <a:ext cx="1085850" cy="1438275"/>
            </a:xfrm>
            <a:custGeom>
              <a:avLst/>
              <a:gdLst>
                <a:gd name="connsiteX0" fmla="*/ 544830 w 1085850"/>
                <a:gd name="connsiteY0" fmla="*/ 1426845 h 1438275"/>
                <a:gd name="connsiteX1" fmla="*/ 1075373 w 1085850"/>
                <a:gd name="connsiteY1" fmla="*/ 1047750 h 1438275"/>
                <a:gd name="connsiteX2" fmla="*/ 1075373 w 1085850"/>
                <a:gd name="connsiteY2" fmla="*/ 97155 h 1438275"/>
                <a:gd name="connsiteX3" fmla="*/ 544830 w 1085850"/>
                <a:gd name="connsiteY3" fmla="*/ 14288 h 1438275"/>
                <a:gd name="connsiteX4" fmla="*/ 14288 w 1085850"/>
                <a:gd name="connsiteY4" fmla="*/ 96203 h 1438275"/>
                <a:gd name="connsiteX5" fmla="*/ 14288 w 1085850"/>
                <a:gd name="connsiteY5" fmla="*/ 1046798 h 1438275"/>
                <a:gd name="connsiteX6" fmla="*/ 544830 w 1085850"/>
                <a:gd name="connsiteY6" fmla="*/ 1426845 h 1438275"/>
                <a:gd name="connsiteX7" fmla="*/ 544830 w 1085850"/>
                <a:gd name="connsiteY7" fmla="*/ 1426845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50" h="1438275">
                  <a:moveTo>
                    <a:pt x="544830" y="1426845"/>
                  </a:moveTo>
                  <a:lnTo>
                    <a:pt x="1075373" y="1047750"/>
                  </a:lnTo>
                  <a:cubicBezTo>
                    <a:pt x="1075373" y="1047750"/>
                    <a:pt x="1075373" y="97155"/>
                    <a:pt x="1075373" y="97155"/>
                  </a:cubicBezTo>
                  <a:cubicBezTo>
                    <a:pt x="720090" y="240030"/>
                    <a:pt x="544830" y="14288"/>
                    <a:pt x="544830" y="14288"/>
                  </a:cubicBezTo>
                  <a:cubicBezTo>
                    <a:pt x="544830" y="14288"/>
                    <a:pt x="369570" y="239078"/>
                    <a:pt x="14288" y="96203"/>
                  </a:cubicBezTo>
                  <a:cubicBezTo>
                    <a:pt x="14288" y="96203"/>
                    <a:pt x="14288" y="1046798"/>
                    <a:pt x="14288" y="1046798"/>
                  </a:cubicBezTo>
                  <a:lnTo>
                    <a:pt x="544830" y="1426845"/>
                  </a:lnTo>
                  <a:lnTo>
                    <a:pt x="544830" y="1426845"/>
                  </a:lnTo>
                  <a:close/>
                </a:path>
              </a:pathLst>
            </a:custGeom>
            <a:noFill/>
            <a:ln w="9525" cap="flat">
              <a:solidFill>
                <a:schemeClr val="tx2"/>
              </a:solidFill>
              <a:prstDash val="solid"/>
              <a:miter/>
            </a:ln>
          </p:spPr>
          <p:txBody>
            <a:bodyPr rtlCol="0" anchor="ctr"/>
            <a:lstStyle/>
            <a:p>
              <a:endParaRPr lang="en-US" sz="1800" dirty="0"/>
            </a:p>
          </p:txBody>
        </p:sp>
      </p:grpSp>
      <p:grpSp>
        <p:nvGrpSpPr>
          <p:cNvPr id="814" name="Group 813">
            <a:extLst>
              <a:ext uri="{FF2B5EF4-FFF2-40B4-BE49-F238E27FC236}">
                <a16:creationId xmlns:a16="http://schemas.microsoft.com/office/drawing/2014/main" id="{5E7B0ED9-C07E-4440-AFF3-A1FD997E0172}"/>
              </a:ext>
            </a:extLst>
          </p:cNvPr>
          <p:cNvGrpSpPr/>
          <p:nvPr/>
        </p:nvGrpSpPr>
        <p:grpSpPr>
          <a:xfrm>
            <a:off x="99936" y="2913781"/>
            <a:ext cx="1012714" cy="547747"/>
            <a:chOff x="5049010" y="2330467"/>
            <a:chExt cx="632946" cy="342342"/>
          </a:xfrm>
        </p:grpSpPr>
        <p:sp>
          <p:nvSpPr>
            <p:cNvPr id="815" name="Freeform 5">
              <a:extLst>
                <a:ext uri="{FF2B5EF4-FFF2-40B4-BE49-F238E27FC236}">
                  <a16:creationId xmlns:a16="http://schemas.microsoft.com/office/drawing/2014/main" id="{E68A5C5E-ED65-D44B-9AAD-C2970900A4BB}"/>
                </a:ext>
              </a:extLst>
            </p:cNvPr>
            <p:cNvSpPr>
              <a:spLocks/>
            </p:cNvSpPr>
            <p:nvPr/>
          </p:nvSpPr>
          <p:spPr bwMode="auto">
            <a:xfrm>
              <a:off x="5049010" y="2537785"/>
              <a:ext cx="410750" cy="67995"/>
            </a:xfrm>
            <a:custGeom>
              <a:avLst/>
              <a:gdLst>
                <a:gd name="T0" fmla="*/ 3526 w 3824"/>
                <a:gd name="T1" fmla="*/ 596 h 596"/>
                <a:gd name="T2" fmla="*/ 298 w 3824"/>
                <a:gd name="T3" fmla="*/ 596 h 596"/>
                <a:gd name="T4" fmla="*/ 0 w 3824"/>
                <a:gd name="T5" fmla="*/ 298 h 596"/>
                <a:gd name="T6" fmla="*/ 0 w 3824"/>
                <a:gd name="T7" fmla="*/ 298 h 596"/>
                <a:gd name="T8" fmla="*/ 298 w 3824"/>
                <a:gd name="T9" fmla="*/ 0 h 596"/>
                <a:gd name="T10" fmla="*/ 3526 w 3824"/>
                <a:gd name="T11" fmla="*/ 0 h 596"/>
                <a:gd name="T12" fmla="*/ 3824 w 3824"/>
                <a:gd name="T13" fmla="*/ 298 h 596"/>
                <a:gd name="T14" fmla="*/ 3824 w 3824"/>
                <a:gd name="T15" fmla="*/ 298 h 596"/>
                <a:gd name="T16" fmla="*/ 3526 w 3824"/>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24" h="596">
                  <a:moveTo>
                    <a:pt x="3526" y="596"/>
                  </a:moveTo>
                  <a:cubicBezTo>
                    <a:pt x="298" y="596"/>
                    <a:pt x="298" y="596"/>
                    <a:pt x="298" y="596"/>
                  </a:cubicBezTo>
                  <a:cubicBezTo>
                    <a:pt x="134" y="596"/>
                    <a:pt x="0" y="462"/>
                    <a:pt x="0" y="298"/>
                  </a:cubicBezTo>
                  <a:cubicBezTo>
                    <a:pt x="0" y="298"/>
                    <a:pt x="0" y="298"/>
                    <a:pt x="0" y="298"/>
                  </a:cubicBezTo>
                  <a:cubicBezTo>
                    <a:pt x="0" y="134"/>
                    <a:pt x="134" y="0"/>
                    <a:pt x="298" y="0"/>
                  </a:cubicBezTo>
                  <a:cubicBezTo>
                    <a:pt x="3526" y="0"/>
                    <a:pt x="3526" y="0"/>
                    <a:pt x="3526" y="0"/>
                  </a:cubicBezTo>
                  <a:cubicBezTo>
                    <a:pt x="3690" y="0"/>
                    <a:pt x="3824" y="134"/>
                    <a:pt x="3824" y="298"/>
                  </a:cubicBezTo>
                  <a:cubicBezTo>
                    <a:pt x="3824" y="298"/>
                    <a:pt x="3824" y="298"/>
                    <a:pt x="3824" y="298"/>
                  </a:cubicBezTo>
                  <a:cubicBezTo>
                    <a:pt x="3824" y="462"/>
                    <a:pt x="3690" y="596"/>
                    <a:pt x="3526" y="596"/>
                  </a:cubicBezTo>
                  <a:close/>
                </a:path>
              </a:pathLst>
            </a:custGeom>
            <a:solidFill>
              <a:schemeClr val="bg1"/>
            </a:solidFill>
            <a:ln w="12700" cap="flat">
              <a:solidFill>
                <a:schemeClr val="tx1"/>
              </a:solidFill>
              <a:prstDash val="solid"/>
              <a:miter lim="800000"/>
              <a:headEnd/>
              <a:tailEnd/>
            </a:ln>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16" name="Oval 815">
              <a:extLst>
                <a:ext uri="{FF2B5EF4-FFF2-40B4-BE49-F238E27FC236}">
                  <a16:creationId xmlns:a16="http://schemas.microsoft.com/office/drawing/2014/main" id="{6A069CA3-4CE1-874C-9420-6341014E2A97}"/>
                </a:ext>
              </a:extLst>
            </p:cNvPr>
            <p:cNvSpPr>
              <a:spLocks noChangeArrowheads="1"/>
            </p:cNvSpPr>
            <p:nvPr/>
          </p:nvSpPr>
          <p:spPr bwMode="auto">
            <a:xfrm>
              <a:off x="5060169" y="2549190"/>
              <a:ext cx="42075" cy="44745"/>
            </a:xfrm>
            <a:prstGeom prst="ellipse">
              <a:avLst/>
            </a:pr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17" name="Oval 816">
              <a:extLst>
                <a:ext uri="{FF2B5EF4-FFF2-40B4-BE49-F238E27FC236}">
                  <a16:creationId xmlns:a16="http://schemas.microsoft.com/office/drawing/2014/main" id="{88651996-3074-C247-848A-347420588BA3}"/>
                </a:ext>
              </a:extLst>
            </p:cNvPr>
            <p:cNvSpPr>
              <a:spLocks noChangeArrowheads="1"/>
            </p:cNvSpPr>
            <p:nvPr/>
          </p:nvSpPr>
          <p:spPr bwMode="auto">
            <a:xfrm>
              <a:off x="5117289" y="2549190"/>
              <a:ext cx="42158" cy="44745"/>
            </a:xfrm>
            <a:prstGeom prst="ellipse">
              <a:avLst/>
            </a:pr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18" name="Oval 8">
              <a:extLst>
                <a:ext uri="{FF2B5EF4-FFF2-40B4-BE49-F238E27FC236}">
                  <a16:creationId xmlns:a16="http://schemas.microsoft.com/office/drawing/2014/main" id="{5A26345E-4FFA-7743-8CE5-607BAC0D9494}"/>
                </a:ext>
              </a:extLst>
            </p:cNvPr>
            <p:cNvSpPr>
              <a:spLocks noChangeArrowheads="1"/>
            </p:cNvSpPr>
            <p:nvPr/>
          </p:nvSpPr>
          <p:spPr bwMode="auto">
            <a:xfrm>
              <a:off x="5174905" y="2549190"/>
              <a:ext cx="42075" cy="44745"/>
            </a:xfrm>
            <a:prstGeom prst="ellipse">
              <a:avLst/>
            </a:pr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19" name="Oval 9">
              <a:extLst>
                <a:ext uri="{FF2B5EF4-FFF2-40B4-BE49-F238E27FC236}">
                  <a16:creationId xmlns:a16="http://schemas.microsoft.com/office/drawing/2014/main" id="{10E2F407-E669-7F4E-BC90-F5C5D9F98269}"/>
                </a:ext>
              </a:extLst>
            </p:cNvPr>
            <p:cNvSpPr>
              <a:spLocks noChangeArrowheads="1"/>
            </p:cNvSpPr>
            <p:nvPr/>
          </p:nvSpPr>
          <p:spPr bwMode="auto">
            <a:xfrm>
              <a:off x="5232025" y="2549190"/>
              <a:ext cx="42158" cy="44745"/>
            </a:xfrm>
            <a:prstGeom prst="ellipse">
              <a:avLst/>
            </a:pr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20" name="Oval 10">
              <a:extLst>
                <a:ext uri="{FF2B5EF4-FFF2-40B4-BE49-F238E27FC236}">
                  <a16:creationId xmlns:a16="http://schemas.microsoft.com/office/drawing/2014/main" id="{5995B727-B92F-284E-B5A8-C7E719A4B573}"/>
                </a:ext>
              </a:extLst>
            </p:cNvPr>
            <p:cNvSpPr>
              <a:spLocks noChangeArrowheads="1"/>
            </p:cNvSpPr>
            <p:nvPr/>
          </p:nvSpPr>
          <p:spPr bwMode="auto">
            <a:xfrm>
              <a:off x="5288318" y="2549190"/>
              <a:ext cx="42158" cy="44745"/>
            </a:xfrm>
            <a:prstGeom prst="ellipse">
              <a:avLst/>
            </a:pr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21" name="Oval 11">
              <a:extLst>
                <a:ext uri="{FF2B5EF4-FFF2-40B4-BE49-F238E27FC236}">
                  <a16:creationId xmlns:a16="http://schemas.microsoft.com/office/drawing/2014/main" id="{24A76C48-DBEA-CF48-A4F7-6DEBA7A7EEA0}"/>
                </a:ext>
              </a:extLst>
            </p:cNvPr>
            <p:cNvSpPr>
              <a:spLocks noChangeArrowheads="1"/>
            </p:cNvSpPr>
            <p:nvPr/>
          </p:nvSpPr>
          <p:spPr bwMode="auto">
            <a:xfrm>
              <a:off x="5345437" y="2549190"/>
              <a:ext cx="42158" cy="44745"/>
            </a:xfrm>
            <a:prstGeom prst="ellipse">
              <a:avLst/>
            </a:pr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22" name="Oval 12">
              <a:extLst>
                <a:ext uri="{FF2B5EF4-FFF2-40B4-BE49-F238E27FC236}">
                  <a16:creationId xmlns:a16="http://schemas.microsoft.com/office/drawing/2014/main" id="{1BEF30F3-C4C2-A244-87CC-E99F40FBAE38}"/>
                </a:ext>
              </a:extLst>
            </p:cNvPr>
            <p:cNvSpPr>
              <a:spLocks noChangeArrowheads="1"/>
            </p:cNvSpPr>
            <p:nvPr/>
          </p:nvSpPr>
          <p:spPr bwMode="auto">
            <a:xfrm>
              <a:off x="5404789" y="2549190"/>
              <a:ext cx="42075" cy="44745"/>
            </a:xfrm>
            <a:prstGeom prst="ellipse">
              <a:avLst/>
            </a:pr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23" name="Rectangle 17">
              <a:extLst>
                <a:ext uri="{FF2B5EF4-FFF2-40B4-BE49-F238E27FC236}">
                  <a16:creationId xmlns:a16="http://schemas.microsoft.com/office/drawing/2014/main" id="{C1EF1FEE-CED9-2444-993B-6EFE64A4BA1F}"/>
                </a:ext>
              </a:extLst>
            </p:cNvPr>
            <p:cNvSpPr>
              <a:spLocks noChangeArrowheads="1"/>
            </p:cNvSpPr>
            <p:nvPr/>
          </p:nvSpPr>
          <p:spPr bwMode="auto">
            <a:xfrm>
              <a:off x="5345437" y="2465316"/>
              <a:ext cx="62741" cy="72469"/>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24" name="Rectangle 18">
              <a:extLst>
                <a:ext uri="{FF2B5EF4-FFF2-40B4-BE49-F238E27FC236}">
                  <a16:creationId xmlns:a16="http://schemas.microsoft.com/office/drawing/2014/main" id="{352810E3-50D5-D546-93D0-BAD2ABE4FEBB}"/>
                </a:ext>
              </a:extLst>
            </p:cNvPr>
            <p:cNvSpPr>
              <a:spLocks noChangeArrowheads="1"/>
            </p:cNvSpPr>
            <p:nvPr/>
          </p:nvSpPr>
          <p:spPr bwMode="auto">
            <a:xfrm>
              <a:off x="5212682" y="2465316"/>
              <a:ext cx="62741" cy="72469"/>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25" name="Rectangle 19">
              <a:extLst>
                <a:ext uri="{FF2B5EF4-FFF2-40B4-BE49-F238E27FC236}">
                  <a16:creationId xmlns:a16="http://schemas.microsoft.com/office/drawing/2014/main" id="{4071B0DD-8035-704B-9735-8CE36E7EF94E}"/>
                </a:ext>
              </a:extLst>
            </p:cNvPr>
            <p:cNvSpPr>
              <a:spLocks noChangeArrowheads="1"/>
            </p:cNvSpPr>
            <p:nvPr/>
          </p:nvSpPr>
          <p:spPr bwMode="auto">
            <a:xfrm>
              <a:off x="5079926" y="2465316"/>
              <a:ext cx="62741" cy="72469"/>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26" name="Rectangle 20">
              <a:extLst>
                <a:ext uri="{FF2B5EF4-FFF2-40B4-BE49-F238E27FC236}">
                  <a16:creationId xmlns:a16="http://schemas.microsoft.com/office/drawing/2014/main" id="{1EE84560-3925-1046-AD3D-786B443BCB02}"/>
                </a:ext>
              </a:extLst>
            </p:cNvPr>
            <p:cNvSpPr>
              <a:spLocks noChangeArrowheads="1"/>
            </p:cNvSpPr>
            <p:nvPr/>
          </p:nvSpPr>
          <p:spPr bwMode="auto">
            <a:xfrm>
              <a:off x="5465381" y="2397321"/>
              <a:ext cx="216575" cy="275049"/>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27" name="Rectangle 21">
              <a:extLst>
                <a:ext uri="{FF2B5EF4-FFF2-40B4-BE49-F238E27FC236}">
                  <a16:creationId xmlns:a16="http://schemas.microsoft.com/office/drawing/2014/main" id="{8653AAA4-6A0A-3747-A192-74DC6BF56B3C}"/>
                </a:ext>
              </a:extLst>
            </p:cNvPr>
            <p:cNvSpPr>
              <a:spLocks noChangeArrowheads="1"/>
            </p:cNvSpPr>
            <p:nvPr/>
          </p:nvSpPr>
          <p:spPr bwMode="auto">
            <a:xfrm>
              <a:off x="5507042" y="2532345"/>
              <a:ext cx="132343" cy="140464"/>
            </a:xfrm>
            <a:prstGeom prst="rect">
              <a:avLst/>
            </a:prstGeom>
            <a:solidFill>
              <a:schemeClr val="bg1"/>
            </a:solidFill>
            <a:ln w="12700" cap="flat">
              <a:solidFill>
                <a:schemeClr val="tx1"/>
              </a:solidFill>
              <a:prstDash val="solid"/>
              <a:miter lim="800000"/>
              <a:headEnd/>
              <a:tailEnd/>
            </a:ln>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28" name="Line 22">
              <a:extLst>
                <a:ext uri="{FF2B5EF4-FFF2-40B4-BE49-F238E27FC236}">
                  <a16:creationId xmlns:a16="http://schemas.microsoft.com/office/drawing/2014/main" id="{D2714737-6FD1-1A45-9378-8BA9BFA8A8AF}"/>
                </a:ext>
              </a:extLst>
            </p:cNvPr>
            <p:cNvSpPr>
              <a:spLocks noChangeShapeType="1"/>
            </p:cNvSpPr>
            <p:nvPr/>
          </p:nvSpPr>
          <p:spPr bwMode="auto">
            <a:xfrm>
              <a:off x="5522500" y="2549190"/>
              <a:ext cx="0" cy="100807"/>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29" name="Line 23">
              <a:extLst>
                <a:ext uri="{FF2B5EF4-FFF2-40B4-BE49-F238E27FC236}">
                  <a16:creationId xmlns:a16="http://schemas.microsoft.com/office/drawing/2014/main" id="{8964A346-3645-E541-ACA0-CE25EE56A356}"/>
                </a:ext>
              </a:extLst>
            </p:cNvPr>
            <p:cNvSpPr>
              <a:spLocks noChangeShapeType="1"/>
            </p:cNvSpPr>
            <p:nvPr/>
          </p:nvSpPr>
          <p:spPr bwMode="auto">
            <a:xfrm>
              <a:off x="5530105" y="2549190"/>
              <a:ext cx="0" cy="100807"/>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30" name="Line 24">
              <a:extLst>
                <a:ext uri="{FF2B5EF4-FFF2-40B4-BE49-F238E27FC236}">
                  <a16:creationId xmlns:a16="http://schemas.microsoft.com/office/drawing/2014/main" id="{21C407F6-8918-D448-B879-6FB04979584A}"/>
                </a:ext>
              </a:extLst>
            </p:cNvPr>
            <p:cNvSpPr>
              <a:spLocks noChangeShapeType="1"/>
            </p:cNvSpPr>
            <p:nvPr/>
          </p:nvSpPr>
          <p:spPr bwMode="auto">
            <a:xfrm>
              <a:off x="5537875" y="2549190"/>
              <a:ext cx="0" cy="100807"/>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31" name="Line 25">
              <a:extLst>
                <a:ext uri="{FF2B5EF4-FFF2-40B4-BE49-F238E27FC236}">
                  <a16:creationId xmlns:a16="http://schemas.microsoft.com/office/drawing/2014/main" id="{956C72B1-A11D-A243-AFAB-F0F5A24E7DEC}"/>
                </a:ext>
              </a:extLst>
            </p:cNvPr>
            <p:cNvSpPr>
              <a:spLocks noChangeShapeType="1"/>
            </p:cNvSpPr>
            <p:nvPr/>
          </p:nvSpPr>
          <p:spPr bwMode="auto">
            <a:xfrm>
              <a:off x="5545480" y="2549190"/>
              <a:ext cx="0" cy="100807"/>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32" name="Line 26">
              <a:extLst>
                <a:ext uri="{FF2B5EF4-FFF2-40B4-BE49-F238E27FC236}">
                  <a16:creationId xmlns:a16="http://schemas.microsoft.com/office/drawing/2014/main" id="{57889796-627F-8E49-9355-225675008BFE}"/>
                </a:ext>
              </a:extLst>
            </p:cNvPr>
            <p:cNvSpPr>
              <a:spLocks noChangeShapeType="1"/>
            </p:cNvSpPr>
            <p:nvPr/>
          </p:nvSpPr>
          <p:spPr bwMode="auto">
            <a:xfrm>
              <a:off x="5553251" y="2549190"/>
              <a:ext cx="0" cy="100807"/>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33" name="Line 27">
              <a:extLst>
                <a:ext uri="{FF2B5EF4-FFF2-40B4-BE49-F238E27FC236}">
                  <a16:creationId xmlns:a16="http://schemas.microsoft.com/office/drawing/2014/main" id="{9CA59C1B-F323-9D44-A3F0-DC2FD9BD78FF}"/>
                </a:ext>
              </a:extLst>
            </p:cNvPr>
            <p:cNvSpPr>
              <a:spLocks noChangeShapeType="1"/>
            </p:cNvSpPr>
            <p:nvPr/>
          </p:nvSpPr>
          <p:spPr bwMode="auto">
            <a:xfrm>
              <a:off x="5560856" y="2549190"/>
              <a:ext cx="0" cy="100807"/>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34" name="Line 28">
              <a:extLst>
                <a:ext uri="{FF2B5EF4-FFF2-40B4-BE49-F238E27FC236}">
                  <a16:creationId xmlns:a16="http://schemas.microsoft.com/office/drawing/2014/main" id="{CF3F6D3F-2C11-D943-9BDB-70E0DCAFF135}"/>
                </a:ext>
              </a:extLst>
            </p:cNvPr>
            <p:cNvSpPr>
              <a:spLocks noChangeShapeType="1"/>
            </p:cNvSpPr>
            <p:nvPr/>
          </p:nvSpPr>
          <p:spPr bwMode="auto">
            <a:xfrm>
              <a:off x="5568461" y="2549190"/>
              <a:ext cx="0" cy="100807"/>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35" name="Line 29">
              <a:extLst>
                <a:ext uri="{FF2B5EF4-FFF2-40B4-BE49-F238E27FC236}">
                  <a16:creationId xmlns:a16="http://schemas.microsoft.com/office/drawing/2014/main" id="{0C432280-F8D3-F04B-AFB7-1C646999946A}"/>
                </a:ext>
              </a:extLst>
            </p:cNvPr>
            <p:cNvSpPr>
              <a:spLocks noChangeShapeType="1"/>
            </p:cNvSpPr>
            <p:nvPr/>
          </p:nvSpPr>
          <p:spPr bwMode="auto">
            <a:xfrm>
              <a:off x="5576231" y="2549190"/>
              <a:ext cx="0" cy="100807"/>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36" name="Line 30">
              <a:extLst>
                <a:ext uri="{FF2B5EF4-FFF2-40B4-BE49-F238E27FC236}">
                  <a16:creationId xmlns:a16="http://schemas.microsoft.com/office/drawing/2014/main" id="{7E322133-A3EC-2546-940C-90721B7CD717}"/>
                </a:ext>
              </a:extLst>
            </p:cNvPr>
            <p:cNvSpPr>
              <a:spLocks noChangeShapeType="1"/>
            </p:cNvSpPr>
            <p:nvPr/>
          </p:nvSpPr>
          <p:spPr bwMode="auto">
            <a:xfrm>
              <a:off x="5583836" y="2549190"/>
              <a:ext cx="0" cy="100807"/>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37" name="Line 31">
              <a:extLst>
                <a:ext uri="{FF2B5EF4-FFF2-40B4-BE49-F238E27FC236}">
                  <a16:creationId xmlns:a16="http://schemas.microsoft.com/office/drawing/2014/main" id="{38018D93-1E30-8642-9EF0-912D79B987DF}"/>
                </a:ext>
              </a:extLst>
            </p:cNvPr>
            <p:cNvSpPr>
              <a:spLocks noChangeShapeType="1"/>
            </p:cNvSpPr>
            <p:nvPr/>
          </p:nvSpPr>
          <p:spPr bwMode="auto">
            <a:xfrm>
              <a:off x="5591441" y="2549190"/>
              <a:ext cx="0" cy="100807"/>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38" name="Line 32">
              <a:extLst>
                <a:ext uri="{FF2B5EF4-FFF2-40B4-BE49-F238E27FC236}">
                  <a16:creationId xmlns:a16="http://schemas.microsoft.com/office/drawing/2014/main" id="{18771199-0912-A244-B227-58ED915290F3}"/>
                </a:ext>
              </a:extLst>
            </p:cNvPr>
            <p:cNvSpPr>
              <a:spLocks noChangeShapeType="1"/>
            </p:cNvSpPr>
            <p:nvPr/>
          </p:nvSpPr>
          <p:spPr bwMode="auto">
            <a:xfrm>
              <a:off x="5599211" y="2549190"/>
              <a:ext cx="0" cy="100807"/>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39" name="Line 33">
              <a:extLst>
                <a:ext uri="{FF2B5EF4-FFF2-40B4-BE49-F238E27FC236}">
                  <a16:creationId xmlns:a16="http://schemas.microsoft.com/office/drawing/2014/main" id="{12777ED8-E07A-F848-BB8D-97CCBF5F58BB}"/>
                </a:ext>
              </a:extLst>
            </p:cNvPr>
            <p:cNvSpPr>
              <a:spLocks noChangeShapeType="1"/>
            </p:cNvSpPr>
            <p:nvPr/>
          </p:nvSpPr>
          <p:spPr bwMode="auto">
            <a:xfrm>
              <a:off x="5606816" y="2549190"/>
              <a:ext cx="0" cy="100807"/>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40" name="Line 34">
              <a:extLst>
                <a:ext uri="{FF2B5EF4-FFF2-40B4-BE49-F238E27FC236}">
                  <a16:creationId xmlns:a16="http://schemas.microsoft.com/office/drawing/2014/main" id="{D383089E-1B42-EE46-8C52-3E43561B42F8}"/>
                </a:ext>
              </a:extLst>
            </p:cNvPr>
            <p:cNvSpPr>
              <a:spLocks noChangeShapeType="1"/>
            </p:cNvSpPr>
            <p:nvPr/>
          </p:nvSpPr>
          <p:spPr bwMode="auto">
            <a:xfrm>
              <a:off x="5614586" y="2549190"/>
              <a:ext cx="0" cy="100807"/>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41" name="Line 35">
              <a:extLst>
                <a:ext uri="{FF2B5EF4-FFF2-40B4-BE49-F238E27FC236}">
                  <a16:creationId xmlns:a16="http://schemas.microsoft.com/office/drawing/2014/main" id="{C65170E2-6735-1940-A387-3BDDC8A6ACE6}"/>
                </a:ext>
              </a:extLst>
            </p:cNvPr>
            <p:cNvSpPr>
              <a:spLocks noChangeShapeType="1"/>
            </p:cNvSpPr>
            <p:nvPr/>
          </p:nvSpPr>
          <p:spPr bwMode="auto">
            <a:xfrm>
              <a:off x="5622191" y="2549190"/>
              <a:ext cx="0" cy="100807"/>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42" name="Rectangle 36">
              <a:extLst>
                <a:ext uri="{FF2B5EF4-FFF2-40B4-BE49-F238E27FC236}">
                  <a16:creationId xmlns:a16="http://schemas.microsoft.com/office/drawing/2014/main" id="{0DCE892E-2806-D84F-84E1-4FC7E22726AF}"/>
                </a:ext>
              </a:extLst>
            </p:cNvPr>
            <p:cNvSpPr>
              <a:spLocks noChangeArrowheads="1"/>
            </p:cNvSpPr>
            <p:nvPr/>
          </p:nvSpPr>
          <p:spPr bwMode="auto">
            <a:xfrm>
              <a:off x="5507456" y="2419255"/>
              <a:ext cx="15045" cy="92560"/>
            </a:xfrm>
            <a:prstGeom prst="rect">
              <a:avLst/>
            </a:prstGeom>
            <a:solidFill>
              <a:schemeClr val="bg1"/>
            </a:solidFill>
            <a:ln w="12700" cap="flat">
              <a:solidFill>
                <a:schemeClr val="tx1"/>
              </a:solidFill>
              <a:prstDash val="solid"/>
              <a:miter lim="800000"/>
              <a:headEnd/>
              <a:tailEnd/>
            </a:ln>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43" name="Rectangle 37">
              <a:extLst>
                <a:ext uri="{FF2B5EF4-FFF2-40B4-BE49-F238E27FC236}">
                  <a16:creationId xmlns:a16="http://schemas.microsoft.com/office/drawing/2014/main" id="{63486AC1-C8E1-5D43-9957-906EE257291F}"/>
                </a:ext>
              </a:extLst>
            </p:cNvPr>
            <p:cNvSpPr>
              <a:spLocks noChangeArrowheads="1"/>
            </p:cNvSpPr>
            <p:nvPr/>
          </p:nvSpPr>
          <p:spPr bwMode="auto">
            <a:xfrm>
              <a:off x="5546142" y="2419255"/>
              <a:ext cx="15045" cy="92560"/>
            </a:xfrm>
            <a:prstGeom prst="rect">
              <a:avLst/>
            </a:prstGeom>
            <a:solidFill>
              <a:schemeClr val="bg1"/>
            </a:solidFill>
            <a:ln w="12700" cap="flat">
              <a:solidFill>
                <a:schemeClr val="tx1"/>
              </a:solidFill>
              <a:prstDash val="solid"/>
              <a:miter lim="800000"/>
              <a:headEnd/>
              <a:tailEnd/>
            </a:ln>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44" name="Rectangle 38">
              <a:extLst>
                <a:ext uri="{FF2B5EF4-FFF2-40B4-BE49-F238E27FC236}">
                  <a16:creationId xmlns:a16="http://schemas.microsoft.com/office/drawing/2014/main" id="{61C6E4E7-55DB-574E-A303-F89BFC5FD3C7}"/>
                </a:ext>
              </a:extLst>
            </p:cNvPr>
            <p:cNvSpPr>
              <a:spLocks noChangeArrowheads="1"/>
            </p:cNvSpPr>
            <p:nvPr/>
          </p:nvSpPr>
          <p:spPr bwMode="auto">
            <a:xfrm>
              <a:off x="5584828" y="2419255"/>
              <a:ext cx="15045" cy="92560"/>
            </a:xfrm>
            <a:prstGeom prst="rect">
              <a:avLst/>
            </a:prstGeom>
            <a:solidFill>
              <a:schemeClr val="bg1"/>
            </a:solidFill>
            <a:ln w="12700" cap="flat">
              <a:solidFill>
                <a:schemeClr val="tx1"/>
              </a:solidFill>
              <a:prstDash val="solid"/>
              <a:miter lim="800000"/>
              <a:headEnd/>
              <a:tailEnd/>
            </a:ln>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45" name="Rectangle 39">
              <a:extLst>
                <a:ext uri="{FF2B5EF4-FFF2-40B4-BE49-F238E27FC236}">
                  <a16:creationId xmlns:a16="http://schemas.microsoft.com/office/drawing/2014/main" id="{1EA2CD1B-F860-8847-A2A0-F1CA950655F1}"/>
                </a:ext>
              </a:extLst>
            </p:cNvPr>
            <p:cNvSpPr>
              <a:spLocks noChangeArrowheads="1"/>
            </p:cNvSpPr>
            <p:nvPr/>
          </p:nvSpPr>
          <p:spPr bwMode="auto">
            <a:xfrm>
              <a:off x="5623927" y="2419255"/>
              <a:ext cx="15045" cy="92560"/>
            </a:xfrm>
            <a:prstGeom prst="rect">
              <a:avLst/>
            </a:prstGeom>
            <a:solidFill>
              <a:schemeClr val="bg1"/>
            </a:solidFill>
            <a:ln w="12700" cap="flat">
              <a:solidFill>
                <a:schemeClr val="tx1"/>
              </a:solidFill>
              <a:prstDash val="solid"/>
              <a:miter lim="800000"/>
              <a:headEnd/>
              <a:tailEnd/>
            </a:ln>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46" name="Rectangle 40">
              <a:extLst>
                <a:ext uri="{FF2B5EF4-FFF2-40B4-BE49-F238E27FC236}">
                  <a16:creationId xmlns:a16="http://schemas.microsoft.com/office/drawing/2014/main" id="{F4B45505-ADA6-5449-8574-366234E08446}"/>
                </a:ext>
              </a:extLst>
            </p:cNvPr>
            <p:cNvSpPr>
              <a:spLocks noChangeArrowheads="1"/>
            </p:cNvSpPr>
            <p:nvPr/>
          </p:nvSpPr>
          <p:spPr bwMode="auto">
            <a:xfrm>
              <a:off x="5494974" y="2469878"/>
              <a:ext cx="40009" cy="19126"/>
            </a:xfrm>
            <a:prstGeom prst="rect">
              <a:avLst/>
            </a:prstGeom>
            <a:solidFill>
              <a:srgbClr val="F2F4F4"/>
            </a:solidFill>
            <a:ln w="12700" cap="flat">
              <a:solidFill>
                <a:schemeClr val="accent2"/>
              </a:solidFill>
              <a:prstDash val="solid"/>
              <a:miter lim="800000"/>
              <a:headEnd/>
              <a:tailEnd/>
            </a:ln>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47" name="Rectangle 41">
              <a:extLst>
                <a:ext uri="{FF2B5EF4-FFF2-40B4-BE49-F238E27FC236}">
                  <a16:creationId xmlns:a16="http://schemas.microsoft.com/office/drawing/2014/main" id="{E848A11B-0EB4-F141-9122-A384993FF882}"/>
                </a:ext>
              </a:extLst>
            </p:cNvPr>
            <p:cNvSpPr>
              <a:spLocks noChangeArrowheads="1"/>
            </p:cNvSpPr>
            <p:nvPr/>
          </p:nvSpPr>
          <p:spPr bwMode="auto">
            <a:xfrm>
              <a:off x="5533660" y="2437416"/>
              <a:ext cx="40009" cy="19214"/>
            </a:xfrm>
            <a:prstGeom prst="rect">
              <a:avLst/>
            </a:prstGeom>
            <a:solidFill>
              <a:srgbClr val="F2F4F4"/>
            </a:solidFill>
            <a:ln w="12700" cap="flat">
              <a:solidFill>
                <a:schemeClr val="accent2"/>
              </a:solidFill>
              <a:prstDash val="solid"/>
              <a:miter lim="800000"/>
              <a:headEnd/>
              <a:tailEnd/>
            </a:ln>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48" name="Rectangle 42">
              <a:extLst>
                <a:ext uri="{FF2B5EF4-FFF2-40B4-BE49-F238E27FC236}">
                  <a16:creationId xmlns:a16="http://schemas.microsoft.com/office/drawing/2014/main" id="{60A58542-E1BA-E246-8E7E-A51CC537070E}"/>
                </a:ext>
              </a:extLst>
            </p:cNvPr>
            <p:cNvSpPr>
              <a:spLocks noChangeArrowheads="1"/>
            </p:cNvSpPr>
            <p:nvPr/>
          </p:nvSpPr>
          <p:spPr bwMode="auto">
            <a:xfrm>
              <a:off x="5574577" y="2482424"/>
              <a:ext cx="40009" cy="19126"/>
            </a:xfrm>
            <a:prstGeom prst="rect">
              <a:avLst/>
            </a:prstGeom>
            <a:solidFill>
              <a:srgbClr val="F2F4F4"/>
            </a:solidFill>
            <a:ln w="12700" cap="flat">
              <a:solidFill>
                <a:schemeClr val="accent2"/>
              </a:solidFill>
              <a:prstDash val="solid"/>
              <a:miter lim="800000"/>
              <a:headEnd/>
              <a:tailEnd/>
            </a:ln>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49" name="Rectangle 43">
              <a:extLst>
                <a:ext uri="{FF2B5EF4-FFF2-40B4-BE49-F238E27FC236}">
                  <a16:creationId xmlns:a16="http://schemas.microsoft.com/office/drawing/2014/main" id="{7ADB6C2D-571E-E142-984E-54C53AAFD35C}"/>
                </a:ext>
              </a:extLst>
            </p:cNvPr>
            <p:cNvSpPr>
              <a:spLocks noChangeArrowheads="1"/>
            </p:cNvSpPr>
            <p:nvPr/>
          </p:nvSpPr>
          <p:spPr bwMode="auto">
            <a:xfrm>
              <a:off x="5611445" y="2455928"/>
              <a:ext cx="39926" cy="19126"/>
            </a:xfrm>
            <a:prstGeom prst="rect">
              <a:avLst/>
            </a:prstGeom>
            <a:solidFill>
              <a:srgbClr val="F2F4F4"/>
            </a:solidFill>
            <a:ln w="12700" cap="flat">
              <a:solidFill>
                <a:schemeClr val="accent2"/>
              </a:solidFill>
              <a:prstDash val="solid"/>
              <a:miter lim="800000"/>
              <a:headEnd/>
              <a:tailEnd/>
            </a:ln>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50" name="Rectangle 44">
              <a:extLst>
                <a:ext uri="{FF2B5EF4-FFF2-40B4-BE49-F238E27FC236}">
                  <a16:creationId xmlns:a16="http://schemas.microsoft.com/office/drawing/2014/main" id="{954002D6-49C1-EA47-A014-8B73B4EA25A2}"/>
                </a:ext>
              </a:extLst>
            </p:cNvPr>
            <p:cNvSpPr>
              <a:spLocks noChangeArrowheads="1"/>
            </p:cNvSpPr>
            <p:nvPr/>
          </p:nvSpPr>
          <p:spPr bwMode="auto">
            <a:xfrm>
              <a:off x="5546142" y="2368807"/>
              <a:ext cx="53731" cy="28514"/>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sp>
          <p:nvSpPr>
            <p:cNvPr id="851" name="Rectangle 45">
              <a:extLst>
                <a:ext uri="{FF2B5EF4-FFF2-40B4-BE49-F238E27FC236}">
                  <a16:creationId xmlns:a16="http://schemas.microsoft.com/office/drawing/2014/main" id="{CA1CA04D-EACE-AD46-AD55-B065CD6BE828}"/>
                </a:ext>
              </a:extLst>
            </p:cNvPr>
            <p:cNvSpPr>
              <a:spLocks noChangeArrowheads="1"/>
            </p:cNvSpPr>
            <p:nvPr/>
          </p:nvSpPr>
          <p:spPr bwMode="auto">
            <a:xfrm>
              <a:off x="5507456" y="2330467"/>
              <a:ext cx="131516" cy="3834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prstClr val="black"/>
                </a:solidFill>
                <a:latin typeface="Calibri" panose="020F0502020204030204"/>
              </a:endParaRPr>
            </a:p>
          </p:txBody>
        </p:sp>
        <p:cxnSp>
          <p:nvCxnSpPr>
            <p:cNvPr id="852" name="Straight Connector 851">
              <a:extLst>
                <a:ext uri="{FF2B5EF4-FFF2-40B4-BE49-F238E27FC236}">
                  <a16:creationId xmlns:a16="http://schemas.microsoft.com/office/drawing/2014/main" id="{DDA4D806-8D76-B745-8E3D-76D5C1E8E58F}"/>
                </a:ext>
              </a:extLst>
            </p:cNvPr>
            <p:cNvCxnSpPr>
              <a:stCxn id="815" idx="1"/>
            </p:cNvCxnSpPr>
            <p:nvPr/>
          </p:nvCxnSpPr>
          <p:spPr>
            <a:xfrm flipH="1">
              <a:off x="5079926" y="2605780"/>
              <a:ext cx="1093" cy="66590"/>
            </a:xfrm>
            <a:prstGeom prst="line">
              <a:avLst/>
            </a:prstGeom>
            <a:noFill/>
            <a:ln w="12700" cap="flat">
              <a:solidFill>
                <a:schemeClr val="tx2"/>
              </a:solidFill>
              <a:prstDash val="solid"/>
              <a:miter/>
            </a:ln>
          </p:spPr>
        </p:cxnSp>
        <p:cxnSp>
          <p:nvCxnSpPr>
            <p:cNvPr id="853" name="Straight Connector 852">
              <a:extLst>
                <a:ext uri="{FF2B5EF4-FFF2-40B4-BE49-F238E27FC236}">
                  <a16:creationId xmlns:a16="http://schemas.microsoft.com/office/drawing/2014/main" id="{150859F6-87D0-0D4C-9E45-E28B30CC12A0}"/>
                </a:ext>
              </a:extLst>
            </p:cNvPr>
            <p:cNvCxnSpPr/>
            <p:nvPr/>
          </p:nvCxnSpPr>
          <p:spPr>
            <a:xfrm flipH="1">
              <a:off x="5165651" y="2605780"/>
              <a:ext cx="1093" cy="66590"/>
            </a:xfrm>
            <a:prstGeom prst="line">
              <a:avLst/>
            </a:prstGeom>
            <a:noFill/>
            <a:ln w="12700" cap="flat">
              <a:solidFill>
                <a:schemeClr val="tx2"/>
              </a:solidFill>
              <a:prstDash val="solid"/>
              <a:miter/>
            </a:ln>
          </p:spPr>
        </p:cxnSp>
        <p:cxnSp>
          <p:nvCxnSpPr>
            <p:cNvPr id="854" name="Straight Connector 853">
              <a:extLst>
                <a:ext uri="{FF2B5EF4-FFF2-40B4-BE49-F238E27FC236}">
                  <a16:creationId xmlns:a16="http://schemas.microsoft.com/office/drawing/2014/main" id="{EC5F3ACA-DED5-DF48-9CAB-C07F695C01E3}"/>
                </a:ext>
              </a:extLst>
            </p:cNvPr>
            <p:cNvCxnSpPr/>
            <p:nvPr/>
          </p:nvCxnSpPr>
          <p:spPr>
            <a:xfrm flipH="1">
              <a:off x="5248995" y="2605780"/>
              <a:ext cx="1093" cy="66590"/>
            </a:xfrm>
            <a:prstGeom prst="line">
              <a:avLst/>
            </a:prstGeom>
            <a:noFill/>
            <a:ln w="12700" cap="flat">
              <a:solidFill>
                <a:schemeClr val="tx2"/>
              </a:solidFill>
              <a:prstDash val="solid"/>
              <a:miter/>
            </a:ln>
          </p:spPr>
        </p:cxnSp>
        <p:cxnSp>
          <p:nvCxnSpPr>
            <p:cNvPr id="855" name="Straight Connector 854">
              <a:extLst>
                <a:ext uri="{FF2B5EF4-FFF2-40B4-BE49-F238E27FC236}">
                  <a16:creationId xmlns:a16="http://schemas.microsoft.com/office/drawing/2014/main" id="{6AB53AD9-3D94-794C-973D-2C1F3A7CA297}"/>
                </a:ext>
              </a:extLst>
            </p:cNvPr>
            <p:cNvCxnSpPr/>
            <p:nvPr/>
          </p:nvCxnSpPr>
          <p:spPr>
            <a:xfrm flipH="1">
              <a:off x="5334720" y="2605780"/>
              <a:ext cx="1093" cy="66590"/>
            </a:xfrm>
            <a:prstGeom prst="line">
              <a:avLst/>
            </a:prstGeom>
            <a:noFill/>
            <a:ln w="12700" cap="flat">
              <a:solidFill>
                <a:schemeClr val="tx2"/>
              </a:solidFill>
              <a:prstDash val="solid"/>
              <a:miter/>
            </a:ln>
          </p:spPr>
        </p:cxnSp>
        <p:cxnSp>
          <p:nvCxnSpPr>
            <p:cNvPr id="856" name="Straight Connector 855">
              <a:extLst>
                <a:ext uri="{FF2B5EF4-FFF2-40B4-BE49-F238E27FC236}">
                  <a16:creationId xmlns:a16="http://schemas.microsoft.com/office/drawing/2014/main" id="{01D4D47C-036E-E844-9D0B-AB4748A4F7DE}"/>
                </a:ext>
              </a:extLst>
            </p:cNvPr>
            <p:cNvCxnSpPr/>
            <p:nvPr/>
          </p:nvCxnSpPr>
          <p:spPr>
            <a:xfrm flipH="1">
              <a:off x="5410920" y="2605780"/>
              <a:ext cx="1093" cy="66590"/>
            </a:xfrm>
            <a:prstGeom prst="line">
              <a:avLst/>
            </a:prstGeom>
            <a:noFill/>
            <a:ln w="12700" cap="flat">
              <a:solidFill>
                <a:schemeClr val="tx2"/>
              </a:solidFill>
              <a:prstDash val="solid"/>
              <a:miter/>
            </a:ln>
          </p:spPr>
        </p:cxnSp>
      </p:grpSp>
      <p:grpSp>
        <p:nvGrpSpPr>
          <p:cNvPr id="857" name="Graphic 999">
            <a:extLst>
              <a:ext uri="{FF2B5EF4-FFF2-40B4-BE49-F238E27FC236}">
                <a16:creationId xmlns:a16="http://schemas.microsoft.com/office/drawing/2014/main" id="{339CCD0D-1A23-0246-9BAD-41805866CE77}"/>
              </a:ext>
            </a:extLst>
          </p:cNvPr>
          <p:cNvGrpSpPr/>
          <p:nvPr/>
        </p:nvGrpSpPr>
        <p:grpSpPr>
          <a:xfrm>
            <a:off x="506730" y="3765867"/>
            <a:ext cx="370061" cy="408179"/>
            <a:chOff x="3462337" y="1347787"/>
            <a:chExt cx="2219325" cy="2447925"/>
          </a:xfrm>
        </p:grpSpPr>
        <p:sp>
          <p:nvSpPr>
            <p:cNvPr id="858" name="Freeform: Shape 1001">
              <a:extLst>
                <a:ext uri="{FF2B5EF4-FFF2-40B4-BE49-F238E27FC236}">
                  <a16:creationId xmlns:a16="http://schemas.microsoft.com/office/drawing/2014/main" id="{ED193B70-70B1-BD43-BBC2-2E1EF82886F5}"/>
                </a:ext>
              </a:extLst>
            </p:cNvPr>
            <p:cNvSpPr/>
            <p:nvPr/>
          </p:nvSpPr>
          <p:spPr>
            <a:xfrm>
              <a:off x="4435792" y="2367915"/>
              <a:ext cx="1247775" cy="333375"/>
            </a:xfrm>
            <a:custGeom>
              <a:avLst/>
              <a:gdLst>
                <a:gd name="connsiteX0" fmla="*/ 1233488 w 1247775"/>
                <a:gd name="connsiteY0" fmla="*/ 169545 h 333375"/>
                <a:gd name="connsiteX1" fmla="*/ 623888 w 1247775"/>
                <a:gd name="connsiteY1" fmla="*/ 324802 h 333375"/>
                <a:gd name="connsiteX2" fmla="*/ 14287 w 1247775"/>
                <a:gd name="connsiteY2" fmla="*/ 169545 h 333375"/>
                <a:gd name="connsiteX3" fmla="*/ 623888 w 1247775"/>
                <a:gd name="connsiteY3" fmla="*/ 14287 h 333375"/>
                <a:gd name="connsiteX4" fmla="*/ 1233488 w 1247775"/>
                <a:gd name="connsiteY4" fmla="*/ 169545 h 33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333375">
                  <a:moveTo>
                    <a:pt x="1233488" y="169545"/>
                  </a:moveTo>
                  <a:cubicBezTo>
                    <a:pt x="1233488" y="255291"/>
                    <a:pt x="960560" y="324802"/>
                    <a:pt x="623888" y="324802"/>
                  </a:cubicBezTo>
                  <a:cubicBezTo>
                    <a:pt x="287215" y="324802"/>
                    <a:pt x="14287" y="255291"/>
                    <a:pt x="14287" y="169545"/>
                  </a:cubicBezTo>
                  <a:cubicBezTo>
                    <a:pt x="14287" y="83799"/>
                    <a:pt x="287215" y="14287"/>
                    <a:pt x="623888" y="14287"/>
                  </a:cubicBezTo>
                  <a:cubicBezTo>
                    <a:pt x="960560" y="14287"/>
                    <a:pt x="1233488" y="83799"/>
                    <a:pt x="1233488" y="16954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endParaRPr lang="en-US" sz="2160" dirty="0">
                <a:solidFill>
                  <a:prstClr val="black"/>
                </a:solidFill>
                <a:latin typeface="Calibri" panose="020F0502020204030204"/>
              </a:endParaRPr>
            </a:p>
          </p:txBody>
        </p:sp>
        <p:sp>
          <p:nvSpPr>
            <p:cNvPr id="859" name="Freeform: Shape 1002">
              <a:extLst>
                <a:ext uri="{FF2B5EF4-FFF2-40B4-BE49-F238E27FC236}">
                  <a16:creationId xmlns:a16="http://schemas.microsoft.com/office/drawing/2014/main" id="{6964FCC5-8F08-0D44-A03E-15626F17B129}"/>
                </a:ext>
              </a:extLst>
            </p:cNvPr>
            <p:cNvSpPr/>
            <p:nvPr/>
          </p:nvSpPr>
          <p:spPr>
            <a:xfrm>
              <a:off x="4435792" y="2887027"/>
              <a:ext cx="1247775" cy="180975"/>
            </a:xfrm>
            <a:custGeom>
              <a:avLst/>
              <a:gdLst>
                <a:gd name="connsiteX0" fmla="*/ 1233488 w 1247775"/>
                <a:gd name="connsiteY0" fmla="*/ 14288 h 180975"/>
                <a:gd name="connsiteX1" fmla="*/ 623888 w 1247775"/>
                <a:gd name="connsiteY1" fmla="*/ 169545 h 180975"/>
                <a:gd name="connsiteX2" fmla="*/ 14288 w 1247775"/>
                <a:gd name="connsiteY2" fmla="*/ 14288 h 180975"/>
              </a:gdLst>
              <a:ahLst/>
              <a:cxnLst>
                <a:cxn ang="0">
                  <a:pos x="connsiteX0" y="connsiteY0"/>
                </a:cxn>
                <a:cxn ang="0">
                  <a:pos x="connsiteX1" y="connsiteY1"/>
                </a:cxn>
                <a:cxn ang="0">
                  <a:pos x="connsiteX2" y="connsiteY2"/>
                </a:cxn>
              </a:cxnLst>
              <a:rect l="l" t="t" r="r" b="b"/>
              <a:pathLst>
                <a:path w="1247775" h="180975">
                  <a:moveTo>
                    <a:pt x="1233488" y="14288"/>
                  </a:moveTo>
                  <a:cubicBezTo>
                    <a:pt x="1233488" y="100013"/>
                    <a:pt x="960120" y="169545"/>
                    <a:pt x="623888" y="169545"/>
                  </a:cubicBezTo>
                  <a:cubicBezTo>
                    <a:pt x="287655" y="169545"/>
                    <a:pt x="14288" y="100013"/>
                    <a:pt x="14288" y="1428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endParaRPr lang="en-US" sz="2160" dirty="0">
                <a:solidFill>
                  <a:prstClr val="black"/>
                </a:solidFill>
                <a:latin typeface="Calibri" panose="020F0502020204030204"/>
              </a:endParaRPr>
            </a:p>
          </p:txBody>
        </p:sp>
        <p:sp>
          <p:nvSpPr>
            <p:cNvPr id="860" name="Freeform: Shape 1003">
              <a:extLst>
                <a:ext uri="{FF2B5EF4-FFF2-40B4-BE49-F238E27FC236}">
                  <a16:creationId xmlns:a16="http://schemas.microsoft.com/office/drawing/2014/main" id="{EEC9A19C-C9A4-E04E-8599-229BB69CA54F}"/>
                </a:ext>
              </a:extLst>
            </p:cNvPr>
            <p:cNvSpPr/>
            <p:nvPr/>
          </p:nvSpPr>
          <p:spPr>
            <a:xfrm>
              <a:off x="4435792" y="3242309"/>
              <a:ext cx="1247775" cy="180975"/>
            </a:xfrm>
            <a:custGeom>
              <a:avLst/>
              <a:gdLst>
                <a:gd name="connsiteX0" fmla="*/ 1233488 w 1247775"/>
                <a:gd name="connsiteY0" fmla="*/ 14288 h 180975"/>
                <a:gd name="connsiteX1" fmla="*/ 623888 w 1247775"/>
                <a:gd name="connsiteY1" fmla="*/ 169545 h 180975"/>
                <a:gd name="connsiteX2" fmla="*/ 14288 w 1247775"/>
                <a:gd name="connsiteY2" fmla="*/ 14288 h 180975"/>
              </a:gdLst>
              <a:ahLst/>
              <a:cxnLst>
                <a:cxn ang="0">
                  <a:pos x="connsiteX0" y="connsiteY0"/>
                </a:cxn>
                <a:cxn ang="0">
                  <a:pos x="connsiteX1" y="connsiteY1"/>
                </a:cxn>
                <a:cxn ang="0">
                  <a:pos x="connsiteX2" y="connsiteY2"/>
                </a:cxn>
              </a:cxnLst>
              <a:rect l="l" t="t" r="r" b="b"/>
              <a:pathLst>
                <a:path w="1247775" h="180975">
                  <a:moveTo>
                    <a:pt x="1233488" y="14288"/>
                  </a:moveTo>
                  <a:cubicBezTo>
                    <a:pt x="1233488" y="100013"/>
                    <a:pt x="960120" y="169545"/>
                    <a:pt x="623888" y="169545"/>
                  </a:cubicBezTo>
                  <a:cubicBezTo>
                    <a:pt x="287655" y="169545"/>
                    <a:pt x="14288" y="100013"/>
                    <a:pt x="14288" y="1428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endParaRPr lang="en-US" sz="2160" dirty="0">
                <a:solidFill>
                  <a:prstClr val="black"/>
                </a:solidFill>
                <a:latin typeface="Calibri" panose="020F0502020204030204"/>
              </a:endParaRPr>
            </a:p>
          </p:txBody>
        </p:sp>
        <p:sp>
          <p:nvSpPr>
            <p:cNvPr id="861" name="Freeform: Shape 1004">
              <a:extLst>
                <a:ext uri="{FF2B5EF4-FFF2-40B4-BE49-F238E27FC236}">
                  <a16:creationId xmlns:a16="http://schemas.microsoft.com/office/drawing/2014/main" id="{82DC3F25-4B28-7342-9905-1D71223F4DA9}"/>
                </a:ext>
              </a:extLst>
            </p:cNvPr>
            <p:cNvSpPr/>
            <p:nvPr/>
          </p:nvSpPr>
          <p:spPr>
            <a:xfrm>
              <a:off x="3457575" y="1343025"/>
              <a:ext cx="1495425" cy="2219325"/>
            </a:xfrm>
            <a:custGeom>
              <a:avLst/>
              <a:gdLst>
                <a:gd name="connsiteX0" fmla="*/ 992505 w 1495425"/>
                <a:gd name="connsiteY0" fmla="*/ 2209800 h 2219325"/>
                <a:gd name="connsiteX1" fmla="*/ 14288 w 1495425"/>
                <a:gd name="connsiteY1" fmla="*/ 2209800 h 2219325"/>
                <a:gd name="connsiteX2" fmla="*/ 14288 w 1495425"/>
                <a:gd name="connsiteY2" fmla="*/ 14288 h 2219325"/>
                <a:gd name="connsiteX3" fmla="*/ 1123950 w 1495425"/>
                <a:gd name="connsiteY3" fmla="*/ 14288 h 2219325"/>
                <a:gd name="connsiteX4" fmla="*/ 1487805 w 1495425"/>
                <a:gd name="connsiteY4" fmla="*/ 157163 h 2219325"/>
                <a:gd name="connsiteX5" fmla="*/ 1487805 w 1495425"/>
                <a:gd name="connsiteY5" fmla="*/ 1042035 h 221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5425" h="2219325">
                  <a:moveTo>
                    <a:pt x="992505" y="2209800"/>
                  </a:moveTo>
                  <a:lnTo>
                    <a:pt x="14288" y="2209800"/>
                  </a:lnTo>
                  <a:lnTo>
                    <a:pt x="14288" y="14288"/>
                  </a:lnTo>
                  <a:lnTo>
                    <a:pt x="1123950" y="14288"/>
                  </a:lnTo>
                  <a:lnTo>
                    <a:pt x="1487805" y="157163"/>
                  </a:lnTo>
                  <a:lnTo>
                    <a:pt x="1487805" y="1042035"/>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endParaRPr lang="en-US" sz="2160" dirty="0">
                <a:solidFill>
                  <a:prstClr val="black"/>
                </a:solidFill>
                <a:latin typeface="Calibri" panose="020F0502020204030204"/>
              </a:endParaRPr>
            </a:p>
          </p:txBody>
        </p:sp>
        <p:sp>
          <p:nvSpPr>
            <p:cNvPr id="862" name="Freeform: Shape 1005">
              <a:extLst>
                <a:ext uri="{FF2B5EF4-FFF2-40B4-BE49-F238E27FC236}">
                  <a16:creationId xmlns:a16="http://schemas.microsoft.com/office/drawing/2014/main" id="{5CCDBF03-14A7-5E43-8904-F55080FF29FC}"/>
                </a:ext>
              </a:extLst>
            </p:cNvPr>
            <p:cNvSpPr/>
            <p:nvPr/>
          </p:nvSpPr>
          <p:spPr>
            <a:xfrm>
              <a:off x="4567237" y="1343025"/>
              <a:ext cx="28575" cy="1104900"/>
            </a:xfrm>
            <a:custGeom>
              <a:avLst/>
              <a:gdLst>
                <a:gd name="connsiteX0" fmla="*/ 14288 w 28575"/>
                <a:gd name="connsiteY0" fmla="*/ 14288 h 1104900"/>
                <a:gd name="connsiteX1" fmla="*/ 14288 w 28575"/>
                <a:gd name="connsiteY1" fmla="*/ 1098233 h 1104900"/>
              </a:gdLst>
              <a:ahLst/>
              <a:cxnLst>
                <a:cxn ang="0">
                  <a:pos x="connsiteX0" y="connsiteY0"/>
                </a:cxn>
                <a:cxn ang="0">
                  <a:pos x="connsiteX1" y="connsiteY1"/>
                </a:cxn>
              </a:cxnLst>
              <a:rect l="l" t="t" r="r" b="b"/>
              <a:pathLst>
                <a:path w="28575" h="1104900">
                  <a:moveTo>
                    <a:pt x="14288" y="14288"/>
                  </a:moveTo>
                  <a:lnTo>
                    <a:pt x="14288" y="109823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endParaRPr lang="en-US" sz="2160" dirty="0">
                <a:solidFill>
                  <a:prstClr val="black"/>
                </a:solidFill>
                <a:latin typeface="Calibri" panose="020F0502020204030204"/>
              </a:endParaRPr>
            </a:p>
          </p:txBody>
        </p:sp>
        <p:sp>
          <p:nvSpPr>
            <p:cNvPr id="863" name="Freeform: Shape 1006">
              <a:extLst>
                <a:ext uri="{FF2B5EF4-FFF2-40B4-BE49-F238E27FC236}">
                  <a16:creationId xmlns:a16="http://schemas.microsoft.com/office/drawing/2014/main" id="{CA9EA8CE-706E-0146-B45E-CD16DAF66A77}"/>
                </a:ext>
              </a:extLst>
            </p:cNvPr>
            <p:cNvSpPr/>
            <p:nvPr/>
          </p:nvSpPr>
          <p:spPr>
            <a:xfrm>
              <a:off x="3642360" y="1601152"/>
              <a:ext cx="762000" cy="28575"/>
            </a:xfrm>
            <a:custGeom>
              <a:avLst/>
              <a:gdLst>
                <a:gd name="connsiteX0" fmla="*/ 14287 w 762000"/>
                <a:gd name="connsiteY0" fmla="*/ 14288 h 28575"/>
                <a:gd name="connsiteX1" fmla="*/ 754380 w 762000"/>
                <a:gd name="connsiteY1" fmla="*/ 14288 h 28575"/>
              </a:gdLst>
              <a:ahLst/>
              <a:cxnLst>
                <a:cxn ang="0">
                  <a:pos x="connsiteX0" y="connsiteY0"/>
                </a:cxn>
                <a:cxn ang="0">
                  <a:pos x="connsiteX1" y="connsiteY1"/>
                </a:cxn>
              </a:cxnLst>
              <a:rect l="l" t="t" r="r" b="b"/>
              <a:pathLst>
                <a:path w="762000" h="28575">
                  <a:moveTo>
                    <a:pt x="14287" y="14288"/>
                  </a:moveTo>
                  <a:lnTo>
                    <a:pt x="754380" y="142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endParaRPr lang="en-US" sz="2160" dirty="0">
                <a:solidFill>
                  <a:prstClr val="black"/>
                </a:solidFill>
                <a:latin typeface="Calibri" panose="020F0502020204030204"/>
              </a:endParaRPr>
            </a:p>
          </p:txBody>
        </p:sp>
        <p:sp>
          <p:nvSpPr>
            <p:cNvPr id="864" name="Freeform: Shape 1007">
              <a:extLst>
                <a:ext uri="{FF2B5EF4-FFF2-40B4-BE49-F238E27FC236}">
                  <a16:creationId xmlns:a16="http://schemas.microsoft.com/office/drawing/2014/main" id="{C8EFA184-8048-AB4D-AE58-524F67C126A7}"/>
                </a:ext>
              </a:extLst>
            </p:cNvPr>
            <p:cNvSpPr/>
            <p:nvPr/>
          </p:nvSpPr>
          <p:spPr>
            <a:xfrm>
              <a:off x="3642360" y="1784985"/>
              <a:ext cx="762000" cy="28575"/>
            </a:xfrm>
            <a:custGeom>
              <a:avLst/>
              <a:gdLst>
                <a:gd name="connsiteX0" fmla="*/ 14287 w 762000"/>
                <a:gd name="connsiteY0" fmla="*/ 14288 h 28575"/>
                <a:gd name="connsiteX1" fmla="*/ 754380 w 762000"/>
                <a:gd name="connsiteY1" fmla="*/ 14288 h 28575"/>
              </a:gdLst>
              <a:ahLst/>
              <a:cxnLst>
                <a:cxn ang="0">
                  <a:pos x="connsiteX0" y="connsiteY0"/>
                </a:cxn>
                <a:cxn ang="0">
                  <a:pos x="connsiteX1" y="connsiteY1"/>
                </a:cxn>
              </a:cxnLst>
              <a:rect l="l" t="t" r="r" b="b"/>
              <a:pathLst>
                <a:path w="762000" h="28575">
                  <a:moveTo>
                    <a:pt x="14287" y="14288"/>
                  </a:moveTo>
                  <a:lnTo>
                    <a:pt x="754380" y="142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endParaRPr lang="en-US" sz="2160" dirty="0">
                <a:solidFill>
                  <a:prstClr val="black"/>
                </a:solidFill>
                <a:latin typeface="Calibri" panose="020F0502020204030204"/>
              </a:endParaRPr>
            </a:p>
          </p:txBody>
        </p:sp>
        <p:sp>
          <p:nvSpPr>
            <p:cNvPr id="865" name="Freeform: Shape 1008">
              <a:extLst>
                <a:ext uri="{FF2B5EF4-FFF2-40B4-BE49-F238E27FC236}">
                  <a16:creationId xmlns:a16="http://schemas.microsoft.com/office/drawing/2014/main" id="{36175D85-88AE-F145-9F2D-A60387A29705}"/>
                </a:ext>
              </a:extLst>
            </p:cNvPr>
            <p:cNvSpPr/>
            <p:nvPr/>
          </p:nvSpPr>
          <p:spPr>
            <a:xfrm>
              <a:off x="3642360" y="1967865"/>
              <a:ext cx="762000" cy="28575"/>
            </a:xfrm>
            <a:custGeom>
              <a:avLst/>
              <a:gdLst>
                <a:gd name="connsiteX0" fmla="*/ 14287 w 762000"/>
                <a:gd name="connsiteY0" fmla="*/ 14287 h 28575"/>
                <a:gd name="connsiteX1" fmla="*/ 754380 w 762000"/>
                <a:gd name="connsiteY1" fmla="*/ 14287 h 28575"/>
              </a:gdLst>
              <a:ahLst/>
              <a:cxnLst>
                <a:cxn ang="0">
                  <a:pos x="connsiteX0" y="connsiteY0"/>
                </a:cxn>
                <a:cxn ang="0">
                  <a:pos x="connsiteX1" y="connsiteY1"/>
                </a:cxn>
              </a:cxnLst>
              <a:rect l="l" t="t" r="r" b="b"/>
              <a:pathLst>
                <a:path w="762000" h="28575">
                  <a:moveTo>
                    <a:pt x="14287" y="14287"/>
                  </a:moveTo>
                  <a:lnTo>
                    <a:pt x="754380" y="14287"/>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endParaRPr lang="en-US" sz="2160" dirty="0">
                <a:solidFill>
                  <a:prstClr val="black"/>
                </a:solidFill>
                <a:latin typeface="Calibri" panose="020F0502020204030204"/>
              </a:endParaRPr>
            </a:p>
          </p:txBody>
        </p:sp>
        <p:sp>
          <p:nvSpPr>
            <p:cNvPr id="866" name="Freeform: Shape 1009">
              <a:extLst>
                <a:ext uri="{FF2B5EF4-FFF2-40B4-BE49-F238E27FC236}">
                  <a16:creationId xmlns:a16="http://schemas.microsoft.com/office/drawing/2014/main" id="{199BC2F3-A97F-4A4A-AF43-FE31EEB84DB5}"/>
                </a:ext>
              </a:extLst>
            </p:cNvPr>
            <p:cNvSpPr/>
            <p:nvPr/>
          </p:nvSpPr>
          <p:spPr>
            <a:xfrm>
              <a:off x="3642360" y="2151697"/>
              <a:ext cx="762000" cy="28575"/>
            </a:xfrm>
            <a:custGeom>
              <a:avLst/>
              <a:gdLst>
                <a:gd name="connsiteX0" fmla="*/ 14287 w 762000"/>
                <a:gd name="connsiteY0" fmla="*/ 14288 h 28575"/>
                <a:gd name="connsiteX1" fmla="*/ 754380 w 762000"/>
                <a:gd name="connsiteY1" fmla="*/ 14288 h 28575"/>
              </a:gdLst>
              <a:ahLst/>
              <a:cxnLst>
                <a:cxn ang="0">
                  <a:pos x="connsiteX0" y="connsiteY0"/>
                </a:cxn>
                <a:cxn ang="0">
                  <a:pos x="connsiteX1" y="connsiteY1"/>
                </a:cxn>
              </a:cxnLst>
              <a:rect l="l" t="t" r="r" b="b"/>
              <a:pathLst>
                <a:path w="762000" h="28575">
                  <a:moveTo>
                    <a:pt x="14287" y="14288"/>
                  </a:moveTo>
                  <a:lnTo>
                    <a:pt x="754380" y="142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endParaRPr lang="en-US" sz="2160" dirty="0">
                <a:solidFill>
                  <a:prstClr val="black"/>
                </a:solidFill>
                <a:latin typeface="Calibri" panose="020F0502020204030204"/>
              </a:endParaRPr>
            </a:p>
          </p:txBody>
        </p:sp>
        <p:sp>
          <p:nvSpPr>
            <p:cNvPr id="867" name="Freeform: Shape 1010">
              <a:extLst>
                <a:ext uri="{FF2B5EF4-FFF2-40B4-BE49-F238E27FC236}">
                  <a16:creationId xmlns:a16="http://schemas.microsoft.com/office/drawing/2014/main" id="{4082B4D0-2625-354C-8DB9-1F2AE764250B}"/>
                </a:ext>
              </a:extLst>
            </p:cNvPr>
            <p:cNvSpPr/>
            <p:nvPr/>
          </p:nvSpPr>
          <p:spPr>
            <a:xfrm>
              <a:off x="3642360" y="2335530"/>
              <a:ext cx="762000" cy="28575"/>
            </a:xfrm>
            <a:custGeom>
              <a:avLst/>
              <a:gdLst>
                <a:gd name="connsiteX0" fmla="*/ 14287 w 762000"/>
                <a:gd name="connsiteY0" fmla="*/ 14287 h 28575"/>
                <a:gd name="connsiteX1" fmla="*/ 754380 w 762000"/>
                <a:gd name="connsiteY1" fmla="*/ 14287 h 28575"/>
              </a:gdLst>
              <a:ahLst/>
              <a:cxnLst>
                <a:cxn ang="0">
                  <a:pos x="connsiteX0" y="connsiteY0"/>
                </a:cxn>
                <a:cxn ang="0">
                  <a:pos x="connsiteX1" y="connsiteY1"/>
                </a:cxn>
              </a:cxnLst>
              <a:rect l="l" t="t" r="r" b="b"/>
              <a:pathLst>
                <a:path w="762000" h="28575">
                  <a:moveTo>
                    <a:pt x="14287" y="14287"/>
                  </a:moveTo>
                  <a:lnTo>
                    <a:pt x="754380" y="14287"/>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endParaRPr lang="en-US" sz="2160" dirty="0">
                <a:solidFill>
                  <a:prstClr val="black"/>
                </a:solidFill>
                <a:latin typeface="Calibri" panose="020F0502020204030204"/>
              </a:endParaRPr>
            </a:p>
          </p:txBody>
        </p:sp>
        <p:sp>
          <p:nvSpPr>
            <p:cNvPr id="868" name="Freeform: Shape 1011">
              <a:extLst>
                <a:ext uri="{FF2B5EF4-FFF2-40B4-BE49-F238E27FC236}">
                  <a16:creationId xmlns:a16="http://schemas.microsoft.com/office/drawing/2014/main" id="{39F27917-5A8B-3D48-AD64-B213750865F9}"/>
                </a:ext>
              </a:extLst>
            </p:cNvPr>
            <p:cNvSpPr/>
            <p:nvPr/>
          </p:nvSpPr>
          <p:spPr>
            <a:xfrm>
              <a:off x="3642360" y="2518410"/>
              <a:ext cx="762000" cy="28575"/>
            </a:xfrm>
            <a:custGeom>
              <a:avLst/>
              <a:gdLst>
                <a:gd name="connsiteX0" fmla="*/ 14287 w 762000"/>
                <a:gd name="connsiteY0" fmla="*/ 14288 h 28575"/>
                <a:gd name="connsiteX1" fmla="*/ 754380 w 762000"/>
                <a:gd name="connsiteY1" fmla="*/ 14288 h 28575"/>
              </a:gdLst>
              <a:ahLst/>
              <a:cxnLst>
                <a:cxn ang="0">
                  <a:pos x="connsiteX0" y="connsiteY0"/>
                </a:cxn>
                <a:cxn ang="0">
                  <a:pos x="connsiteX1" y="connsiteY1"/>
                </a:cxn>
              </a:cxnLst>
              <a:rect l="l" t="t" r="r" b="b"/>
              <a:pathLst>
                <a:path w="762000" h="28575">
                  <a:moveTo>
                    <a:pt x="14287" y="14288"/>
                  </a:moveTo>
                  <a:lnTo>
                    <a:pt x="754380" y="142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endParaRPr lang="en-US" sz="2160" dirty="0">
                <a:solidFill>
                  <a:prstClr val="black"/>
                </a:solidFill>
                <a:latin typeface="Calibri" panose="020F0502020204030204"/>
              </a:endParaRPr>
            </a:p>
          </p:txBody>
        </p:sp>
        <p:sp>
          <p:nvSpPr>
            <p:cNvPr id="869" name="Freeform: Shape 1012">
              <a:extLst>
                <a:ext uri="{FF2B5EF4-FFF2-40B4-BE49-F238E27FC236}">
                  <a16:creationId xmlns:a16="http://schemas.microsoft.com/office/drawing/2014/main" id="{5F2CB134-0797-ED43-8818-ED6E86A4FE2F}"/>
                </a:ext>
              </a:extLst>
            </p:cNvPr>
            <p:cNvSpPr/>
            <p:nvPr/>
          </p:nvSpPr>
          <p:spPr>
            <a:xfrm>
              <a:off x="3642360" y="2702242"/>
              <a:ext cx="762000" cy="28575"/>
            </a:xfrm>
            <a:custGeom>
              <a:avLst/>
              <a:gdLst>
                <a:gd name="connsiteX0" fmla="*/ 14287 w 762000"/>
                <a:gd name="connsiteY0" fmla="*/ 14287 h 28575"/>
                <a:gd name="connsiteX1" fmla="*/ 754380 w 762000"/>
                <a:gd name="connsiteY1" fmla="*/ 14287 h 28575"/>
              </a:gdLst>
              <a:ahLst/>
              <a:cxnLst>
                <a:cxn ang="0">
                  <a:pos x="connsiteX0" y="connsiteY0"/>
                </a:cxn>
                <a:cxn ang="0">
                  <a:pos x="connsiteX1" y="connsiteY1"/>
                </a:cxn>
              </a:cxnLst>
              <a:rect l="l" t="t" r="r" b="b"/>
              <a:pathLst>
                <a:path w="762000" h="28575">
                  <a:moveTo>
                    <a:pt x="14287" y="14287"/>
                  </a:moveTo>
                  <a:lnTo>
                    <a:pt x="754380" y="14287"/>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endParaRPr lang="en-US" sz="2160" dirty="0">
                <a:solidFill>
                  <a:prstClr val="black"/>
                </a:solidFill>
                <a:latin typeface="Calibri" panose="020F0502020204030204"/>
              </a:endParaRPr>
            </a:p>
          </p:txBody>
        </p:sp>
        <p:sp>
          <p:nvSpPr>
            <p:cNvPr id="870" name="Freeform: Shape 1013">
              <a:extLst>
                <a:ext uri="{FF2B5EF4-FFF2-40B4-BE49-F238E27FC236}">
                  <a16:creationId xmlns:a16="http://schemas.microsoft.com/office/drawing/2014/main" id="{693750D2-B35C-5F4D-BE0E-B64FAE228FC4}"/>
                </a:ext>
              </a:extLst>
            </p:cNvPr>
            <p:cNvSpPr/>
            <p:nvPr/>
          </p:nvSpPr>
          <p:spPr>
            <a:xfrm>
              <a:off x="3642360" y="2885122"/>
              <a:ext cx="762000" cy="28575"/>
            </a:xfrm>
            <a:custGeom>
              <a:avLst/>
              <a:gdLst>
                <a:gd name="connsiteX0" fmla="*/ 14287 w 762000"/>
                <a:gd name="connsiteY0" fmla="*/ 14287 h 28575"/>
                <a:gd name="connsiteX1" fmla="*/ 754380 w 762000"/>
                <a:gd name="connsiteY1" fmla="*/ 14287 h 28575"/>
              </a:gdLst>
              <a:ahLst/>
              <a:cxnLst>
                <a:cxn ang="0">
                  <a:pos x="connsiteX0" y="connsiteY0"/>
                </a:cxn>
                <a:cxn ang="0">
                  <a:pos x="connsiteX1" y="connsiteY1"/>
                </a:cxn>
              </a:cxnLst>
              <a:rect l="l" t="t" r="r" b="b"/>
              <a:pathLst>
                <a:path w="762000" h="28575">
                  <a:moveTo>
                    <a:pt x="14287" y="14287"/>
                  </a:moveTo>
                  <a:lnTo>
                    <a:pt x="754380" y="14287"/>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endParaRPr lang="en-US" sz="2160" dirty="0">
                <a:solidFill>
                  <a:prstClr val="black"/>
                </a:solidFill>
                <a:latin typeface="Calibri" panose="020F0502020204030204"/>
              </a:endParaRPr>
            </a:p>
          </p:txBody>
        </p:sp>
        <p:sp>
          <p:nvSpPr>
            <p:cNvPr id="871" name="Freeform: Shape 1014">
              <a:extLst>
                <a:ext uri="{FF2B5EF4-FFF2-40B4-BE49-F238E27FC236}">
                  <a16:creationId xmlns:a16="http://schemas.microsoft.com/office/drawing/2014/main" id="{BAB39BDD-9116-C342-B6C9-4343471B9135}"/>
                </a:ext>
              </a:extLst>
            </p:cNvPr>
            <p:cNvSpPr/>
            <p:nvPr/>
          </p:nvSpPr>
          <p:spPr>
            <a:xfrm>
              <a:off x="3642360" y="3068955"/>
              <a:ext cx="762000" cy="28575"/>
            </a:xfrm>
            <a:custGeom>
              <a:avLst/>
              <a:gdLst>
                <a:gd name="connsiteX0" fmla="*/ 14287 w 762000"/>
                <a:gd name="connsiteY0" fmla="*/ 14287 h 28575"/>
                <a:gd name="connsiteX1" fmla="*/ 754380 w 762000"/>
                <a:gd name="connsiteY1" fmla="*/ 14287 h 28575"/>
              </a:gdLst>
              <a:ahLst/>
              <a:cxnLst>
                <a:cxn ang="0">
                  <a:pos x="connsiteX0" y="connsiteY0"/>
                </a:cxn>
                <a:cxn ang="0">
                  <a:pos x="connsiteX1" y="connsiteY1"/>
                </a:cxn>
              </a:cxnLst>
              <a:rect l="l" t="t" r="r" b="b"/>
              <a:pathLst>
                <a:path w="762000" h="28575">
                  <a:moveTo>
                    <a:pt x="14287" y="14287"/>
                  </a:moveTo>
                  <a:lnTo>
                    <a:pt x="754380" y="14287"/>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endParaRPr lang="en-US" sz="2160" dirty="0">
                <a:solidFill>
                  <a:prstClr val="black"/>
                </a:solidFill>
                <a:latin typeface="Calibri" panose="020F0502020204030204"/>
              </a:endParaRPr>
            </a:p>
          </p:txBody>
        </p:sp>
        <p:sp>
          <p:nvSpPr>
            <p:cNvPr id="872" name="Freeform: Shape 1015">
              <a:extLst>
                <a:ext uri="{FF2B5EF4-FFF2-40B4-BE49-F238E27FC236}">
                  <a16:creationId xmlns:a16="http://schemas.microsoft.com/office/drawing/2014/main" id="{F095ACE9-8196-5547-A784-F3BF1B2003DA}"/>
                </a:ext>
              </a:extLst>
            </p:cNvPr>
            <p:cNvSpPr/>
            <p:nvPr/>
          </p:nvSpPr>
          <p:spPr>
            <a:xfrm>
              <a:off x="3642360" y="3252787"/>
              <a:ext cx="762000" cy="28575"/>
            </a:xfrm>
            <a:custGeom>
              <a:avLst/>
              <a:gdLst>
                <a:gd name="connsiteX0" fmla="*/ 14287 w 762000"/>
                <a:gd name="connsiteY0" fmla="*/ 14288 h 28575"/>
                <a:gd name="connsiteX1" fmla="*/ 754380 w 762000"/>
                <a:gd name="connsiteY1" fmla="*/ 14288 h 28575"/>
              </a:gdLst>
              <a:ahLst/>
              <a:cxnLst>
                <a:cxn ang="0">
                  <a:pos x="connsiteX0" y="connsiteY0"/>
                </a:cxn>
                <a:cxn ang="0">
                  <a:pos x="connsiteX1" y="connsiteY1"/>
                </a:cxn>
              </a:cxnLst>
              <a:rect l="l" t="t" r="r" b="b"/>
              <a:pathLst>
                <a:path w="762000" h="28575">
                  <a:moveTo>
                    <a:pt x="14287" y="14288"/>
                  </a:moveTo>
                  <a:lnTo>
                    <a:pt x="754380" y="142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endParaRPr lang="en-US" sz="2160" dirty="0">
                <a:solidFill>
                  <a:prstClr val="black"/>
                </a:solidFill>
                <a:latin typeface="Calibri" panose="020F0502020204030204"/>
              </a:endParaRPr>
            </a:p>
          </p:txBody>
        </p:sp>
        <p:sp>
          <p:nvSpPr>
            <p:cNvPr id="873" name="Freeform: Shape 1016">
              <a:extLst>
                <a:ext uri="{FF2B5EF4-FFF2-40B4-BE49-F238E27FC236}">
                  <a16:creationId xmlns:a16="http://schemas.microsoft.com/office/drawing/2014/main" id="{C5D897F3-6ED1-AA43-B4AA-602DEA2A0F59}"/>
                </a:ext>
              </a:extLst>
            </p:cNvPr>
            <p:cNvSpPr/>
            <p:nvPr/>
          </p:nvSpPr>
          <p:spPr>
            <a:xfrm>
              <a:off x="4435792" y="2523172"/>
              <a:ext cx="1247775" cy="1266825"/>
            </a:xfrm>
            <a:custGeom>
              <a:avLst/>
              <a:gdLst>
                <a:gd name="connsiteX0" fmla="*/ 1233488 w 1247775"/>
                <a:gd name="connsiteY0" fmla="*/ 14288 h 1266825"/>
                <a:gd name="connsiteX1" fmla="*/ 1233488 w 1247775"/>
                <a:gd name="connsiteY1" fmla="*/ 1106805 h 1266825"/>
                <a:gd name="connsiteX2" fmla="*/ 623888 w 1247775"/>
                <a:gd name="connsiteY2" fmla="*/ 1262062 h 1266825"/>
                <a:gd name="connsiteX3" fmla="*/ 14288 w 1247775"/>
                <a:gd name="connsiteY3" fmla="*/ 1106805 h 1266825"/>
                <a:gd name="connsiteX4" fmla="*/ 14288 w 1247775"/>
                <a:gd name="connsiteY4" fmla="*/ 14288 h 1266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1266825">
                  <a:moveTo>
                    <a:pt x="1233488" y="14288"/>
                  </a:moveTo>
                  <a:lnTo>
                    <a:pt x="1233488" y="1106805"/>
                  </a:lnTo>
                  <a:cubicBezTo>
                    <a:pt x="1233488" y="1192530"/>
                    <a:pt x="960120" y="1262062"/>
                    <a:pt x="623888" y="1262062"/>
                  </a:cubicBezTo>
                  <a:cubicBezTo>
                    <a:pt x="287655" y="1262062"/>
                    <a:pt x="14288" y="1192530"/>
                    <a:pt x="14288" y="1106805"/>
                  </a:cubicBezTo>
                  <a:lnTo>
                    <a:pt x="14288" y="142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80"/>
              <a:endParaRPr lang="en-US" sz="2160" dirty="0">
                <a:solidFill>
                  <a:prstClr val="black"/>
                </a:solidFill>
                <a:latin typeface="Calibri" panose="020F0502020204030204"/>
              </a:endParaRPr>
            </a:p>
          </p:txBody>
        </p:sp>
      </p:grpSp>
      <p:sp>
        <p:nvSpPr>
          <p:cNvPr id="874" name="Freeform: Shape 1018">
            <a:extLst>
              <a:ext uri="{FF2B5EF4-FFF2-40B4-BE49-F238E27FC236}">
                <a16:creationId xmlns:a16="http://schemas.microsoft.com/office/drawing/2014/main" id="{797DA0DB-7E8B-8947-BC7F-2F31A5318443}"/>
              </a:ext>
            </a:extLst>
          </p:cNvPr>
          <p:cNvSpPr/>
          <p:nvPr/>
        </p:nvSpPr>
        <p:spPr>
          <a:xfrm>
            <a:off x="876301" y="3771902"/>
            <a:ext cx="666749" cy="228600"/>
          </a:xfrm>
          <a:custGeom>
            <a:avLst/>
            <a:gdLst>
              <a:gd name="connsiteX0" fmla="*/ 0 w 416718"/>
              <a:gd name="connsiteY0" fmla="*/ 142875 h 142875"/>
              <a:gd name="connsiteX1" fmla="*/ 261937 w 416718"/>
              <a:gd name="connsiteY1" fmla="*/ 142875 h 142875"/>
              <a:gd name="connsiteX2" fmla="*/ 261937 w 416718"/>
              <a:gd name="connsiteY2" fmla="*/ 0 h 142875"/>
              <a:gd name="connsiteX3" fmla="*/ 416718 w 416718"/>
              <a:gd name="connsiteY3" fmla="*/ 0 h 142875"/>
            </a:gdLst>
            <a:ahLst/>
            <a:cxnLst>
              <a:cxn ang="0">
                <a:pos x="connsiteX0" y="connsiteY0"/>
              </a:cxn>
              <a:cxn ang="0">
                <a:pos x="connsiteX1" y="connsiteY1"/>
              </a:cxn>
              <a:cxn ang="0">
                <a:pos x="connsiteX2" y="connsiteY2"/>
              </a:cxn>
              <a:cxn ang="0">
                <a:pos x="connsiteX3" y="connsiteY3"/>
              </a:cxn>
            </a:cxnLst>
            <a:rect l="l" t="t" r="r" b="b"/>
            <a:pathLst>
              <a:path w="416718" h="142875">
                <a:moveTo>
                  <a:pt x="0" y="142875"/>
                </a:moveTo>
                <a:lnTo>
                  <a:pt x="261937" y="142875"/>
                </a:lnTo>
                <a:lnTo>
                  <a:pt x="261937" y="0"/>
                </a:lnTo>
                <a:lnTo>
                  <a:pt x="416718" y="0"/>
                </a:lnTo>
              </a:path>
            </a:pathLst>
          </a:custGeom>
          <a:ln w="15875">
            <a:solidFill>
              <a:schemeClr val="tx2"/>
            </a:solidFill>
            <a:prstDash val="dash"/>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1800" dirty="0"/>
          </a:p>
        </p:txBody>
      </p:sp>
      <p:grpSp>
        <p:nvGrpSpPr>
          <p:cNvPr id="875" name="Group 874">
            <a:extLst>
              <a:ext uri="{FF2B5EF4-FFF2-40B4-BE49-F238E27FC236}">
                <a16:creationId xmlns:a16="http://schemas.microsoft.com/office/drawing/2014/main" id="{5FC97B8C-D110-9B4D-A0C1-17B0FA695F0D}"/>
              </a:ext>
            </a:extLst>
          </p:cNvPr>
          <p:cNvGrpSpPr/>
          <p:nvPr/>
        </p:nvGrpSpPr>
        <p:grpSpPr>
          <a:xfrm>
            <a:off x="1302531" y="2660669"/>
            <a:ext cx="484555" cy="478768"/>
            <a:chOff x="7512228" y="3419318"/>
            <a:chExt cx="1314098" cy="1298408"/>
          </a:xfrm>
        </p:grpSpPr>
        <p:sp>
          <p:nvSpPr>
            <p:cNvPr id="876" name="Freeform: Shape 1020">
              <a:extLst>
                <a:ext uri="{FF2B5EF4-FFF2-40B4-BE49-F238E27FC236}">
                  <a16:creationId xmlns:a16="http://schemas.microsoft.com/office/drawing/2014/main" id="{CBF0FB9F-5535-704F-8404-3B19674BE8A0}"/>
                </a:ext>
              </a:extLst>
            </p:cNvPr>
            <p:cNvSpPr/>
            <p:nvPr/>
          </p:nvSpPr>
          <p:spPr>
            <a:xfrm>
              <a:off x="7512228" y="3727499"/>
              <a:ext cx="1314098" cy="684426"/>
            </a:xfrm>
            <a:custGeom>
              <a:avLst/>
              <a:gdLst>
                <a:gd name="connsiteX0" fmla="*/ 14288 w 457200"/>
                <a:gd name="connsiteY0" fmla="*/ 14288 h 238125"/>
                <a:gd name="connsiteX1" fmla="*/ 442913 w 457200"/>
                <a:gd name="connsiteY1" fmla="*/ 14288 h 238125"/>
                <a:gd name="connsiteX2" fmla="*/ 442913 w 457200"/>
                <a:gd name="connsiteY2" fmla="*/ 228600 h 238125"/>
                <a:gd name="connsiteX3" fmla="*/ 14288 w 457200"/>
                <a:gd name="connsiteY3" fmla="*/ 228600 h 238125"/>
              </a:gdLst>
              <a:ahLst/>
              <a:cxnLst>
                <a:cxn ang="0">
                  <a:pos x="connsiteX0" y="connsiteY0"/>
                </a:cxn>
                <a:cxn ang="0">
                  <a:pos x="connsiteX1" y="connsiteY1"/>
                </a:cxn>
                <a:cxn ang="0">
                  <a:pos x="connsiteX2" y="connsiteY2"/>
                </a:cxn>
                <a:cxn ang="0">
                  <a:pos x="connsiteX3" y="connsiteY3"/>
                </a:cxn>
              </a:cxnLst>
              <a:rect l="l" t="t" r="r" b="b"/>
              <a:pathLst>
                <a:path w="457200" h="238125">
                  <a:moveTo>
                    <a:pt x="14288" y="14288"/>
                  </a:moveTo>
                  <a:lnTo>
                    <a:pt x="442913" y="14288"/>
                  </a:lnTo>
                  <a:lnTo>
                    <a:pt x="442913" y="228600"/>
                  </a:lnTo>
                  <a:lnTo>
                    <a:pt x="14288" y="228600"/>
                  </a:lnTo>
                  <a:close/>
                </a:path>
              </a:pathLst>
            </a:custGeom>
            <a:solidFill>
              <a:srgbClr val="F2F4F4"/>
            </a:solidFill>
            <a:ln w="9525" cap="flat">
              <a:solidFill>
                <a:schemeClr val="tx2"/>
              </a:solidFill>
              <a:prstDash val="solid"/>
              <a:round/>
            </a:ln>
          </p:spPr>
          <p:txBody>
            <a:bodyPr rtlCol="0" anchor="ctr"/>
            <a:lstStyle/>
            <a:p>
              <a:endParaRPr lang="en-US" sz="1800" dirty="0"/>
            </a:p>
          </p:txBody>
        </p:sp>
        <p:sp>
          <p:nvSpPr>
            <p:cNvPr id="877" name="Freeform: Shape 1021">
              <a:extLst>
                <a:ext uri="{FF2B5EF4-FFF2-40B4-BE49-F238E27FC236}">
                  <a16:creationId xmlns:a16="http://schemas.microsoft.com/office/drawing/2014/main" id="{7145D7C8-4FD9-C543-8DDA-42153EB44722}"/>
                </a:ext>
              </a:extLst>
            </p:cNvPr>
            <p:cNvSpPr/>
            <p:nvPr/>
          </p:nvSpPr>
          <p:spPr>
            <a:xfrm>
              <a:off x="7986947" y="3523908"/>
              <a:ext cx="355902" cy="164262"/>
            </a:xfrm>
            <a:custGeom>
              <a:avLst/>
              <a:gdLst>
                <a:gd name="connsiteX0" fmla="*/ 14288 w 123825"/>
                <a:gd name="connsiteY0" fmla="*/ 52069 h 57150"/>
                <a:gd name="connsiteX1" fmla="*/ 76531 w 123825"/>
                <a:gd name="connsiteY1" fmla="*/ 16015 h 57150"/>
                <a:gd name="connsiteX2" fmla="*/ 112586 w 123825"/>
                <a:gd name="connsiteY2" fmla="*/ 52069 h 57150"/>
              </a:gdLst>
              <a:ahLst/>
              <a:cxnLst>
                <a:cxn ang="0">
                  <a:pos x="connsiteX0" y="connsiteY0"/>
                </a:cxn>
                <a:cxn ang="0">
                  <a:pos x="connsiteX1" y="connsiteY1"/>
                </a:cxn>
                <a:cxn ang="0">
                  <a:pos x="connsiteX2" y="connsiteY2"/>
                </a:cxn>
              </a:cxnLst>
              <a:rect l="l" t="t" r="r" b="b"/>
              <a:pathLst>
                <a:path w="123825" h="57150">
                  <a:moveTo>
                    <a:pt x="14288" y="52069"/>
                  </a:moveTo>
                  <a:cubicBezTo>
                    <a:pt x="21520" y="24925"/>
                    <a:pt x="49387" y="8783"/>
                    <a:pt x="76531" y="16015"/>
                  </a:cubicBezTo>
                  <a:cubicBezTo>
                    <a:pt x="94140" y="20706"/>
                    <a:pt x="107894" y="34460"/>
                    <a:pt x="112586" y="52069"/>
                  </a:cubicBezTo>
                </a:path>
              </a:pathLst>
            </a:custGeom>
            <a:noFill/>
            <a:ln w="9525" cap="flat">
              <a:solidFill>
                <a:schemeClr val="accent2"/>
              </a:solidFill>
              <a:prstDash val="solid"/>
              <a:round/>
            </a:ln>
          </p:spPr>
          <p:txBody>
            <a:bodyPr rtlCol="0" anchor="ctr"/>
            <a:lstStyle/>
            <a:p>
              <a:endParaRPr lang="en-US" sz="1800" dirty="0"/>
            </a:p>
          </p:txBody>
        </p:sp>
        <p:sp>
          <p:nvSpPr>
            <p:cNvPr id="878" name="Freeform: Shape 1022">
              <a:extLst>
                <a:ext uri="{FF2B5EF4-FFF2-40B4-BE49-F238E27FC236}">
                  <a16:creationId xmlns:a16="http://schemas.microsoft.com/office/drawing/2014/main" id="{FE4D04F6-B387-9345-BC8C-BF72EB72DF76}"/>
                </a:ext>
              </a:extLst>
            </p:cNvPr>
            <p:cNvSpPr/>
            <p:nvPr/>
          </p:nvSpPr>
          <p:spPr>
            <a:xfrm>
              <a:off x="7897148" y="3419318"/>
              <a:ext cx="520164" cy="219016"/>
            </a:xfrm>
            <a:custGeom>
              <a:avLst/>
              <a:gdLst>
                <a:gd name="connsiteX0" fmla="*/ 14288 w 180975"/>
                <a:gd name="connsiteY0" fmla="*/ 67503 h 76200"/>
                <a:gd name="connsiteX1" fmla="*/ 128830 w 180975"/>
                <a:gd name="connsiteY1" fmla="*/ 21263 h 76200"/>
                <a:gd name="connsiteX2" fmla="*/ 175070 w 180975"/>
                <a:gd name="connsiteY2" fmla="*/ 67503 h 76200"/>
              </a:gdLst>
              <a:ahLst/>
              <a:cxnLst>
                <a:cxn ang="0">
                  <a:pos x="connsiteX0" y="connsiteY0"/>
                </a:cxn>
                <a:cxn ang="0">
                  <a:pos x="connsiteX1" y="connsiteY1"/>
                </a:cxn>
                <a:cxn ang="0">
                  <a:pos x="connsiteX2" y="connsiteY2"/>
                </a:cxn>
              </a:cxnLst>
              <a:rect l="l" t="t" r="r" b="b"/>
              <a:pathLst>
                <a:path w="180975" h="76200">
                  <a:moveTo>
                    <a:pt x="14288" y="67503"/>
                  </a:moveTo>
                  <a:cubicBezTo>
                    <a:pt x="33149" y="23104"/>
                    <a:pt x="84431" y="2402"/>
                    <a:pt x="128830" y="21263"/>
                  </a:cubicBezTo>
                  <a:cubicBezTo>
                    <a:pt x="149649" y="30108"/>
                    <a:pt x="166225" y="46684"/>
                    <a:pt x="175070" y="67503"/>
                  </a:cubicBezTo>
                </a:path>
              </a:pathLst>
            </a:custGeom>
            <a:noFill/>
            <a:ln w="9525" cap="flat">
              <a:solidFill>
                <a:schemeClr val="accent2"/>
              </a:solidFill>
              <a:prstDash val="solid"/>
              <a:round/>
            </a:ln>
          </p:spPr>
          <p:txBody>
            <a:bodyPr rtlCol="0" anchor="ctr"/>
            <a:lstStyle/>
            <a:p>
              <a:endParaRPr lang="en-US" sz="1800" dirty="0"/>
            </a:p>
          </p:txBody>
        </p:sp>
        <p:sp>
          <p:nvSpPr>
            <p:cNvPr id="879" name="Freeform: Shape 1023">
              <a:extLst>
                <a:ext uri="{FF2B5EF4-FFF2-40B4-BE49-F238E27FC236}">
                  <a16:creationId xmlns:a16="http://schemas.microsoft.com/office/drawing/2014/main" id="{2859F8A9-E47A-6D4A-9714-3EC7C62FC972}"/>
                </a:ext>
              </a:extLst>
            </p:cNvPr>
            <p:cNvSpPr/>
            <p:nvPr/>
          </p:nvSpPr>
          <p:spPr>
            <a:xfrm>
              <a:off x="7986947" y="4438483"/>
              <a:ext cx="355902" cy="164262"/>
            </a:xfrm>
            <a:custGeom>
              <a:avLst/>
              <a:gdLst>
                <a:gd name="connsiteX0" fmla="*/ 112586 w 123825"/>
                <a:gd name="connsiteY0" fmla="*/ 14288 h 57150"/>
                <a:gd name="connsiteX1" fmla="*/ 50342 w 123825"/>
                <a:gd name="connsiteY1" fmla="*/ 50342 h 57150"/>
                <a:gd name="connsiteX2" fmla="*/ 14288 w 123825"/>
                <a:gd name="connsiteY2" fmla="*/ 14288 h 57150"/>
              </a:gdLst>
              <a:ahLst/>
              <a:cxnLst>
                <a:cxn ang="0">
                  <a:pos x="connsiteX0" y="connsiteY0"/>
                </a:cxn>
                <a:cxn ang="0">
                  <a:pos x="connsiteX1" y="connsiteY1"/>
                </a:cxn>
                <a:cxn ang="0">
                  <a:pos x="connsiteX2" y="connsiteY2"/>
                </a:cxn>
              </a:cxnLst>
              <a:rect l="l" t="t" r="r" b="b"/>
              <a:pathLst>
                <a:path w="123825" h="57150">
                  <a:moveTo>
                    <a:pt x="112586" y="14288"/>
                  </a:moveTo>
                  <a:cubicBezTo>
                    <a:pt x="105353" y="41432"/>
                    <a:pt x="77486" y="57574"/>
                    <a:pt x="50342" y="50342"/>
                  </a:cubicBezTo>
                  <a:cubicBezTo>
                    <a:pt x="32733" y="45650"/>
                    <a:pt x="18979" y="31897"/>
                    <a:pt x="14288" y="14288"/>
                  </a:cubicBezTo>
                </a:path>
              </a:pathLst>
            </a:custGeom>
            <a:noFill/>
            <a:ln w="9525" cap="flat">
              <a:solidFill>
                <a:schemeClr val="accent2"/>
              </a:solidFill>
              <a:prstDash val="solid"/>
              <a:round/>
            </a:ln>
          </p:spPr>
          <p:txBody>
            <a:bodyPr rtlCol="0" anchor="ctr"/>
            <a:lstStyle/>
            <a:p>
              <a:endParaRPr lang="en-US" sz="1800" dirty="0"/>
            </a:p>
          </p:txBody>
        </p:sp>
        <p:sp>
          <p:nvSpPr>
            <p:cNvPr id="880" name="Freeform: Shape 1024">
              <a:extLst>
                <a:ext uri="{FF2B5EF4-FFF2-40B4-BE49-F238E27FC236}">
                  <a16:creationId xmlns:a16="http://schemas.microsoft.com/office/drawing/2014/main" id="{2F7176F4-E5E2-E940-9930-48BFAA0BD19B}"/>
                </a:ext>
              </a:extLst>
            </p:cNvPr>
            <p:cNvSpPr/>
            <p:nvPr/>
          </p:nvSpPr>
          <p:spPr>
            <a:xfrm>
              <a:off x="7897148" y="4498710"/>
              <a:ext cx="520164" cy="219016"/>
            </a:xfrm>
            <a:custGeom>
              <a:avLst/>
              <a:gdLst>
                <a:gd name="connsiteX0" fmla="*/ 175069 w 180975"/>
                <a:gd name="connsiteY0" fmla="*/ 14288 h 76200"/>
                <a:gd name="connsiteX1" fmla="*/ 60527 w 180975"/>
                <a:gd name="connsiteY1" fmla="*/ 60527 h 76200"/>
                <a:gd name="connsiteX2" fmla="*/ 14288 w 180975"/>
                <a:gd name="connsiteY2" fmla="*/ 14288 h 76200"/>
              </a:gdLst>
              <a:ahLst/>
              <a:cxnLst>
                <a:cxn ang="0">
                  <a:pos x="connsiteX0" y="connsiteY0"/>
                </a:cxn>
                <a:cxn ang="0">
                  <a:pos x="connsiteX1" y="connsiteY1"/>
                </a:cxn>
                <a:cxn ang="0">
                  <a:pos x="connsiteX2" y="connsiteY2"/>
                </a:cxn>
              </a:cxnLst>
              <a:rect l="l" t="t" r="r" b="b"/>
              <a:pathLst>
                <a:path w="180975" h="76200">
                  <a:moveTo>
                    <a:pt x="175069" y="14288"/>
                  </a:moveTo>
                  <a:cubicBezTo>
                    <a:pt x="156208" y="58686"/>
                    <a:pt x="104926" y="79388"/>
                    <a:pt x="60527" y="60527"/>
                  </a:cubicBezTo>
                  <a:cubicBezTo>
                    <a:pt x="39708" y="51683"/>
                    <a:pt x="23132" y="35107"/>
                    <a:pt x="14288" y="14288"/>
                  </a:cubicBezTo>
                </a:path>
              </a:pathLst>
            </a:custGeom>
            <a:noFill/>
            <a:ln w="9525" cap="flat">
              <a:solidFill>
                <a:schemeClr val="accent2"/>
              </a:solidFill>
              <a:prstDash val="solid"/>
              <a:round/>
            </a:ln>
          </p:spPr>
          <p:txBody>
            <a:bodyPr rtlCol="0" anchor="ctr"/>
            <a:lstStyle/>
            <a:p>
              <a:endParaRPr lang="en-US" sz="1800" dirty="0"/>
            </a:p>
          </p:txBody>
        </p:sp>
        <p:sp>
          <p:nvSpPr>
            <p:cNvPr id="881" name="Freeform: Shape 1025">
              <a:extLst>
                <a:ext uri="{FF2B5EF4-FFF2-40B4-BE49-F238E27FC236}">
                  <a16:creationId xmlns:a16="http://schemas.microsoft.com/office/drawing/2014/main" id="{F1E73835-2997-0443-B3E0-9BCE3C2846CB}"/>
                </a:ext>
              </a:extLst>
            </p:cNvPr>
            <p:cNvSpPr/>
            <p:nvPr/>
          </p:nvSpPr>
          <p:spPr>
            <a:xfrm>
              <a:off x="7666361" y="4163890"/>
              <a:ext cx="82131" cy="246393"/>
            </a:xfrm>
            <a:custGeom>
              <a:avLst/>
              <a:gdLst>
                <a:gd name="connsiteX0" fmla="*/ 14288 w 28575"/>
                <a:gd name="connsiteY0" fmla="*/ 76772 h 85725"/>
                <a:gd name="connsiteX1" fmla="*/ 14288 w 28575"/>
                <a:gd name="connsiteY1" fmla="*/ 14287 h 85725"/>
              </a:gdLst>
              <a:ahLst/>
              <a:cxnLst>
                <a:cxn ang="0">
                  <a:pos x="connsiteX0" y="connsiteY0"/>
                </a:cxn>
                <a:cxn ang="0">
                  <a:pos x="connsiteX1" y="connsiteY1"/>
                </a:cxn>
              </a:cxnLst>
              <a:rect l="l" t="t" r="r" b="b"/>
              <a:pathLst>
                <a:path w="28575" h="85725">
                  <a:moveTo>
                    <a:pt x="14288" y="76772"/>
                  </a:moveTo>
                  <a:lnTo>
                    <a:pt x="14288" y="14287"/>
                  </a:lnTo>
                </a:path>
              </a:pathLst>
            </a:custGeom>
            <a:ln w="9525" cap="flat">
              <a:solidFill>
                <a:schemeClr val="tx2"/>
              </a:solidFill>
              <a:prstDash val="solid"/>
              <a:miter/>
            </a:ln>
          </p:spPr>
          <p:txBody>
            <a:bodyPr rtlCol="0" anchor="ctr"/>
            <a:lstStyle/>
            <a:p>
              <a:endParaRPr lang="en-US" sz="1800" dirty="0"/>
            </a:p>
          </p:txBody>
        </p:sp>
        <p:sp>
          <p:nvSpPr>
            <p:cNvPr id="882" name="Freeform: Shape 1027">
              <a:extLst>
                <a:ext uri="{FF2B5EF4-FFF2-40B4-BE49-F238E27FC236}">
                  <a16:creationId xmlns:a16="http://schemas.microsoft.com/office/drawing/2014/main" id="{122E4F52-C3DE-B141-802F-5696DAB8455B}"/>
                </a:ext>
              </a:extLst>
            </p:cNvPr>
            <p:cNvSpPr/>
            <p:nvPr/>
          </p:nvSpPr>
          <p:spPr>
            <a:xfrm>
              <a:off x="7717557" y="3907092"/>
              <a:ext cx="219016" cy="492787"/>
            </a:xfrm>
            <a:custGeom>
              <a:avLst/>
              <a:gdLst>
                <a:gd name="connsiteX0" fmla="*/ 67913 w 76200"/>
                <a:gd name="connsiteY0" fmla="*/ 166116 h 171450"/>
                <a:gd name="connsiteX1" fmla="*/ 67913 w 76200"/>
                <a:gd name="connsiteY1" fmla="*/ 67913 h 171450"/>
                <a:gd name="connsiteX2" fmla="*/ 14288 w 76200"/>
                <a:gd name="connsiteY2" fmla="*/ 14288 h 171450"/>
              </a:gdLst>
              <a:ahLst/>
              <a:cxnLst>
                <a:cxn ang="0">
                  <a:pos x="connsiteX0" y="connsiteY0"/>
                </a:cxn>
                <a:cxn ang="0">
                  <a:pos x="connsiteX1" y="connsiteY1"/>
                </a:cxn>
                <a:cxn ang="0">
                  <a:pos x="connsiteX2" y="connsiteY2"/>
                </a:cxn>
              </a:cxnLst>
              <a:rect l="l" t="t" r="r" b="b"/>
              <a:pathLst>
                <a:path w="76200" h="171450">
                  <a:moveTo>
                    <a:pt x="67913" y="166116"/>
                  </a:moveTo>
                  <a:lnTo>
                    <a:pt x="67913" y="67913"/>
                  </a:lnTo>
                  <a:lnTo>
                    <a:pt x="14288" y="14288"/>
                  </a:lnTo>
                </a:path>
              </a:pathLst>
            </a:custGeom>
            <a:noFill/>
            <a:ln w="9525" cap="flat">
              <a:solidFill>
                <a:schemeClr val="tx2"/>
              </a:solidFill>
              <a:prstDash val="solid"/>
              <a:miter/>
            </a:ln>
          </p:spPr>
          <p:txBody>
            <a:bodyPr rtlCol="0" anchor="ctr"/>
            <a:lstStyle/>
            <a:p>
              <a:endParaRPr lang="en-US" sz="1800" dirty="0"/>
            </a:p>
          </p:txBody>
        </p:sp>
        <p:sp>
          <p:nvSpPr>
            <p:cNvPr id="883" name="Freeform: Shape 1028">
              <a:extLst>
                <a:ext uri="{FF2B5EF4-FFF2-40B4-BE49-F238E27FC236}">
                  <a16:creationId xmlns:a16="http://schemas.microsoft.com/office/drawing/2014/main" id="{A889274C-EC75-A14B-B55E-525AD50EFC7B}"/>
                </a:ext>
              </a:extLst>
            </p:cNvPr>
            <p:cNvSpPr/>
            <p:nvPr/>
          </p:nvSpPr>
          <p:spPr>
            <a:xfrm>
              <a:off x="8487673" y="3881632"/>
              <a:ext cx="219016" cy="219016"/>
            </a:xfrm>
            <a:custGeom>
              <a:avLst/>
              <a:gdLst>
                <a:gd name="connsiteX0" fmla="*/ 14288 w 76200"/>
                <a:gd name="connsiteY0" fmla="*/ 14287 h 76200"/>
                <a:gd name="connsiteX1" fmla="*/ 67913 w 76200"/>
                <a:gd name="connsiteY1" fmla="*/ 14287 h 76200"/>
                <a:gd name="connsiteX2" fmla="*/ 67913 w 76200"/>
                <a:gd name="connsiteY2" fmla="*/ 67913 h 76200"/>
                <a:gd name="connsiteX3" fmla="*/ 14288 w 76200"/>
                <a:gd name="connsiteY3" fmla="*/ 67913 h 76200"/>
              </a:gdLst>
              <a:ahLst/>
              <a:cxnLst>
                <a:cxn ang="0">
                  <a:pos x="connsiteX0" y="connsiteY0"/>
                </a:cxn>
                <a:cxn ang="0">
                  <a:pos x="connsiteX1" y="connsiteY1"/>
                </a:cxn>
                <a:cxn ang="0">
                  <a:pos x="connsiteX2" y="connsiteY2"/>
                </a:cxn>
                <a:cxn ang="0">
                  <a:pos x="connsiteX3" y="connsiteY3"/>
                </a:cxn>
              </a:cxnLst>
              <a:rect l="l" t="t" r="r" b="b"/>
              <a:pathLst>
                <a:path w="76200" h="76200">
                  <a:moveTo>
                    <a:pt x="14288" y="14287"/>
                  </a:moveTo>
                  <a:lnTo>
                    <a:pt x="67913" y="14287"/>
                  </a:lnTo>
                  <a:lnTo>
                    <a:pt x="67913" y="67913"/>
                  </a:lnTo>
                  <a:lnTo>
                    <a:pt x="14288" y="67913"/>
                  </a:lnTo>
                  <a:close/>
                </a:path>
              </a:pathLst>
            </a:custGeom>
            <a:noFill/>
            <a:ln w="9525" cap="flat">
              <a:solidFill>
                <a:schemeClr val="tx2"/>
              </a:solidFill>
              <a:prstDash val="solid"/>
              <a:miter/>
            </a:ln>
          </p:spPr>
          <p:txBody>
            <a:bodyPr rtlCol="0" anchor="ctr"/>
            <a:lstStyle/>
            <a:p>
              <a:endParaRPr lang="en-US" sz="1800" dirty="0"/>
            </a:p>
          </p:txBody>
        </p:sp>
        <p:sp>
          <p:nvSpPr>
            <p:cNvPr id="884" name="Freeform: Shape 1029">
              <a:extLst>
                <a:ext uri="{FF2B5EF4-FFF2-40B4-BE49-F238E27FC236}">
                  <a16:creationId xmlns:a16="http://schemas.microsoft.com/office/drawing/2014/main" id="{89DF5E68-DCCC-A84A-A08B-15D7C4933208}"/>
                </a:ext>
              </a:extLst>
            </p:cNvPr>
            <p:cNvSpPr/>
            <p:nvPr/>
          </p:nvSpPr>
          <p:spPr>
            <a:xfrm>
              <a:off x="8307806" y="3958561"/>
              <a:ext cx="246393" cy="82131"/>
            </a:xfrm>
            <a:custGeom>
              <a:avLst/>
              <a:gdLst>
                <a:gd name="connsiteX0" fmla="*/ 76867 w 85725"/>
                <a:gd name="connsiteY0" fmla="*/ 14288 h 28575"/>
                <a:gd name="connsiteX1" fmla="*/ 14288 w 85725"/>
                <a:gd name="connsiteY1" fmla="*/ 14288 h 28575"/>
              </a:gdLst>
              <a:ahLst/>
              <a:cxnLst>
                <a:cxn ang="0">
                  <a:pos x="connsiteX0" y="connsiteY0"/>
                </a:cxn>
                <a:cxn ang="0">
                  <a:pos x="connsiteX1" y="connsiteY1"/>
                </a:cxn>
              </a:cxnLst>
              <a:rect l="l" t="t" r="r" b="b"/>
              <a:pathLst>
                <a:path w="85725" h="28575">
                  <a:moveTo>
                    <a:pt x="76867" y="14288"/>
                  </a:moveTo>
                  <a:lnTo>
                    <a:pt x="14288" y="14288"/>
                  </a:lnTo>
                </a:path>
              </a:pathLst>
            </a:custGeom>
            <a:ln w="9525" cap="flat">
              <a:solidFill>
                <a:schemeClr val="tx2"/>
              </a:solidFill>
              <a:prstDash val="solid"/>
              <a:miter/>
            </a:ln>
          </p:spPr>
          <p:txBody>
            <a:bodyPr rtlCol="0" anchor="ctr"/>
            <a:lstStyle/>
            <a:p>
              <a:endParaRPr lang="en-US" sz="1800" dirty="0"/>
            </a:p>
          </p:txBody>
        </p:sp>
        <p:sp>
          <p:nvSpPr>
            <p:cNvPr id="885" name="Freeform: Shape 1030">
              <a:extLst>
                <a:ext uri="{FF2B5EF4-FFF2-40B4-BE49-F238E27FC236}">
                  <a16:creationId xmlns:a16="http://schemas.microsoft.com/office/drawing/2014/main" id="{A2D89E43-0B69-A740-81EF-162F8A02D685}"/>
                </a:ext>
              </a:extLst>
            </p:cNvPr>
            <p:cNvSpPr/>
            <p:nvPr/>
          </p:nvSpPr>
          <p:spPr>
            <a:xfrm>
              <a:off x="8256610" y="4189623"/>
              <a:ext cx="547541" cy="82131"/>
            </a:xfrm>
            <a:custGeom>
              <a:avLst/>
              <a:gdLst>
                <a:gd name="connsiteX0" fmla="*/ 183928 w 190500"/>
                <a:gd name="connsiteY0" fmla="*/ 14288 h 28575"/>
                <a:gd name="connsiteX1" fmla="*/ 14287 w 190500"/>
                <a:gd name="connsiteY1" fmla="*/ 14288 h 28575"/>
              </a:gdLst>
              <a:ahLst/>
              <a:cxnLst>
                <a:cxn ang="0">
                  <a:pos x="connsiteX0" y="connsiteY0"/>
                </a:cxn>
                <a:cxn ang="0">
                  <a:pos x="connsiteX1" y="connsiteY1"/>
                </a:cxn>
              </a:cxnLst>
              <a:rect l="l" t="t" r="r" b="b"/>
              <a:pathLst>
                <a:path w="190500" h="28575">
                  <a:moveTo>
                    <a:pt x="183928" y="14288"/>
                  </a:moveTo>
                  <a:lnTo>
                    <a:pt x="14287" y="14288"/>
                  </a:lnTo>
                </a:path>
              </a:pathLst>
            </a:custGeom>
            <a:ln w="9525" cap="flat">
              <a:solidFill>
                <a:schemeClr val="tx2"/>
              </a:solidFill>
              <a:prstDash val="solid"/>
              <a:miter/>
            </a:ln>
          </p:spPr>
          <p:txBody>
            <a:bodyPr rtlCol="0" anchor="ctr"/>
            <a:lstStyle/>
            <a:p>
              <a:endParaRPr lang="en-US" sz="1800" dirty="0"/>
            </a:p>
          </p:txBody>
        </p:sp>
        <p:sp>
          <p:nvSpPr>
            <p:cNvPr id="886" name="Freeform: Shape 1031">
              <a:extLst>
                <a:ext uri="{FF2B5EF4-FFF2-40B4-BE49-F238E27FC236}">
                  <a16:creationId xmlns:a16="http://schemas.microsoft.com/office/drawing/2014/main" id="{93C271EE-B5B5-F949-9A57-5FB57CF6C975}"/>
                </a:ext>
              </a:extLst>
            </p:cNvPr>
            <p:cNvSpPr/>
            <p:nvPr/>
          </p:nvSpPr>
          <p:spPr>
            <a:xfrm>
              <a:off x="7897148" y="3727499"/>
              <a:ext cx="219016" cy="355902"/>
            </a:xfrm>
            <a:custGeom>
              <a:avLst/>
              <a:gdLst>
                <a:gd name="connsiteX0" fmla="*/ 14288 w 76200"/>
                <a:gd name="connsiteY0" fmla="*/ 14288 h 123825"/>
                <a:gd name="connsiteX1" fmla="*/ 14573 w 76200"/>
                <a:gd name="connsiteY1" fmla="*/ 59150 h 123825"/>
                <a:gd name="connsiteX2" fmla="*/ 68104 w 76200"/>
                <a:gd name="connsiteY2" fmla="*/ 112776 h 123825"/>
              </a:gdLst>
              <a:ahLst/>
              <a:cxnLst>
                <a:cxn ang="0">
                  <a:pos x="connsiteX0" y="connsiteY0"/>
                </a:cxn>
                <a:cxn ang="0">
                  <a:pos x="connsiteX1" y="connsiteY1"/>
                </a:cxn>
                <a:cxn ang="0">
                  <a:pos x="connsiteX2" y="connsiteY2"/>
                </a:cxn>
              </a:cxnLst>
              <a:rect l="l" t="t" r="r" b="b"/>
              <a:pathLst>
                <a:path w="76200" h="123825">
                  <a:moveTo>
                    <a:pt x="14288" y="14288"/>
                  </a:moveTo>
                  <a:lnTo>
                    <a:pt x="14573" y="59150"/>
                  </a:lnTo>
                  <a:lnTo>
                    <a:pt x="68104" y="112776"/>
                  </a:lnTo>
                </a:path>
              </a:pathLst>
            </a:custGeom>
            <a:noFill/>
            <a:ln w="9525" cap="flat">
              <a:solidFill>
                <a:schemeClr val="tx2"/>
              </a:solidFill>
              <a:prstDash val="solid"/>
              <a:miter/>
            </a:ln>
          </p:spPr>
          <p:txBody>
            <a:bodyPr rtlCol="0" anchor="ctr"/>
            <a:lstStyle/>
            <a:p>
              <a:endParaRPr lang="en-US" sz="1800" dirty="0"/>
            </a:p>
          </p:txBody>
        </p:sp>
        <p:sp>
          <p:nvSpPr>
            <p:cNvPr id="887" name="Freeform: Shape 1032">
              <a:extLst>
                <a:ext uri="{FF2B5EF4-FFF2-40B4-BE49-F238E27FC236}">
                  <a16:creationId xmlns:a16="http://schemas.microsoft.com/office/drawing/2014/main" id="{CA1CFF7C-3639-1945-A4AC-4673C0A25583}"/>
                </a:ext>
              </a:extLst>
            </p:cNvPr>
            <p:cNvSpPr/>
            <p:nvPr/>
          </p:nvSpPr>
          <p:spPr>
            <a:xfrm>
              <a:off x="7622831" y="4081759"/>
              <a:ext cx="164262" cy="164262"/>
            </a:xfrm>
            <a:custGeom>
              <a:avLst/>
              <a:gdLst>
                <a:gd name="connsiteX0" fmla="*/ 51721 w 57150"/>
                <a:gd name="connsiteY0" fmla="*/ 29432 h 57150"/>
                <a:gd name="connsiteX1" fmla="*/ 29432 w 57150"/>
                <a:gd name="connsiteY1" fmla="*/ 51721 h 57150"/>
                <a:gd name="connsiteX2" fmla="*/ 7144 w 57150"/>
                <a:gd name="connsiteY2" fmla="*/ 29432 h 57150"/>
                <a:gd name="connsiteX3" fmla="*/ 29432 w 57150"/>
                <a:gd name="connsiteY3" fmla="*/ 7144 h 57150"/>
                <a:gd name="connsiteX4" fmla="*/ 51721 w 57150"/>
                <a:gd name="connsiteY4" fmla="*/ 2943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721" y="29432"/>
                  </a:moveTo>
                  <a:cubicBezTo>
                    <a:pt x="51721" y="41742"/>
                    <a:pt x="41742" y="51721"/>
                    <a:pt x="29432" y="51721"/>
                  </a:cubicBezTo>
                  <a:cubicBezTo>
                    <a:pt x="17123" y="51721"/>
                    <a:pt x="7144" y="41742"/>
                    <a:pt x="7144" y="29432"/>
                  </a:cubicBezTo>
                  <a:cubicBezTo>
                    <a:pt x="7144" y="17123"/>
                    <a:pt x="17123" y="7144"/>
                    <a:pt x="29432" y="7144"/>
                  </a:cubicBezTo>
                  <a:cubicBezTo>
                    <a:pt x="41742" y="7144"/>
                    <a:pt x="51721" y="17123"/>
                    <a:pt x="51721" y="29432"/>
                  </a:cubicBezTo>
                  <a:close/>
                </a:path>
              </a:pathLst>
            </a:custGeom>
            <a:solidFill>
              <a:schemeClr val="bg1"/>
            </a:solidFill>
            <a:ln w="9525" cap="flat">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888" name="Freeform: Shape 1035">
              <a:extLst>
                <a:ext uri="{FF2B5EF4-FFF2-40B4-BE49-F238E27FC236}">
                  <a16:creationId xmlns:a16="http://schemas.microsoft.com/office/drawing/2014/main" id="{CAE1C827-C5A5-1449-AB96-B1DD3D46976B}"/>
                </a:ext>
              </a:extLst>
            </p:cNvPr>
            <p:cNvSpPr/>
            <p:nvPr/>
          </p:nvSpPr>
          <p:spPr>
            <a:xfrm>
              <a:off x="7661708" y="3851519"/>
              <a:ext cx="164262" cy="164262"/>
            </a:xfrm>
            <a:custGeom>
              <a:avLst/>
              <a:gdLst>
                <a:gd name="connsiteX0" fmla="*/ 51721 w 57150"/>
                <a:gd name="connsiteY0" fmla="*/ 29432 h 57150"/>
                <a:gd name="connsiteX1" fmla="*/ 29432 w 57150"/>
                <a:gd name="connsiteY1" fmla="*/ 51721 h 57150"/>
                <a:gd name="connsiteX2" fmla="*/ 7144 w 57150"/>
                <a:gd name="connsiteY2" fmla="*/ 29432 h 57150"/>
                <a:gd name="connsiteX3" fmla="*/ 29432 w 57150"/>
                <a:gd name="connsiteY3" fmla="*/ 7144 h 57150"/>
                <a:gd name="connsiteX4" fmla="*/ 51721 w 57150"/>
                <a:gd name="connsiteY4" fmla="*/ 2943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721" y="29432"/>
                  </a:moveTo>
                  <a:cubicBezTo>
                    <a:pt x="51721" y="41742"/>
                    <a:pt x="41742" y="51721"/>
                    <a:pt x="29432" y="51721"/>
                  </a:cubicBezTo>
                  <a:cubicBezTo>
                    <a:pt x="17123" y="51721"/>
                    <a:pt x="7144" y="41742"/>
                    <a:pt x="7144" y="29432"/>
                  </a:cubicBezTo>
                  <a:cubicBezTo>
                    <a:pt x="7144" y="17123"/>
                    <a:pt x="17123" y="7144"/>
                    <a:pt x="29432" y="7144"/>
                  </a:cubicBezTo>
                  <a:cubicBezTo>
                    <a:pt x="41742" y="7144"/>
                    <a:pt x="51721" y="17123"/>
                    <a:pt x="51721" y="29432"/>
                  </a:cubicBezTo>
                  <a:close/>
                </a:path>
              </a:pathLst>
            </a:custGeom>
            <a:solidFill>
              <a:schemeClr val="bg1"/>
            </a:solidFill>
            <a:ln w="9525" cap="flat">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889" name="Freeform: Shape 1036">
              <a:extLst>
                <a:ext uri="{FF2B5EF4-FFF2-40B4-BE49-F238E27FC236}">
                  <a16:creationId xmlns:a16="http://schemas.microsoft.com/office/drawing/2014/main" id="{7EDB63D7-2AB0-1846-808A-72A21A581DB8}"/>
                </a:ext>
              </a:extLst>
            </p:cNvPr>
            <p:cNvSpPr/>
            <p:nvPr/>
          </p:nvSpPr>
          <p:spPr>
            <a:xfrm>
              <a:off x="8251408" y="3915034"/>
              <a:ext cx="164262" cy="164262"/>
            </a:xfrm>
            <a:custGeom>
              <a:avLst/>
              <a:gdLst>
                <a:gd name="connsiteX0" fmla="*/ 51721 w 57150"/>
                <a:gd name="connsiteY0" fmla="*/ 29432 h 57150"/>
                <a:gd name="connsiteX1" fmla="*/ 29432 w 57150"/>
                <a:gd name="connsiteY1" fmla="*/ 51721 h 57150"/>
                <a:gd name="connsiteX2" fmla="*/ 7144 w 57150"/>
                <a:gd name="connsiteY2" fmla="*/ 29432 h 57150"/>
                <a:gd name="connsiteX3" fmla="*/ 29432 w 57150"/>
                <a:gd name="connsiteY3" fmla="*/ 7144 h 57150"/>
                <a:gd name="connsiteX4" fmla="*/ 51721 w 57150"/>
                <a:gd name="connsiteY4" fmla="*/ 2943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721" y="29432"/>
                  </a:moveTo>
                  <a:cubicBezTo>
                    <a:pt x="51721" y="41742"/>
                    <a:pt x="41742" y="51721"/>
                    <a:pt x="29432" y="51721"/>
                  </a:cubicBezTo>
                  <a:cubicBezTo>
                    <a:pt x="17123" y="51721"/>
                    <a:pt x="7144" y="41742"/>
                    <a:pt x="7144" y="29432"/>
                  </a:cubicBezTo>
                  <a:cubicBezTo>
                    <a:pt x="7144" y="17123"/>
                    <a:pt x="17123" y="7144"/>
                    <a:pt x="29432" y="7144"/>
                  </a:cubicBezTo>
                  <a:cubicBezTo>
                    <a:pt x="41742" y="7144"/>
                    <a:pt x="51721" y="17123"/>
                    <a:pt x="51721" y="29432"/>
                  </a:cubicBezTo>
                  <a:close/>
                </a:path>
              </a:pathLst>
            </a:custGeom>
            <a:solidFill>
              <a:schemeClr val="bg1"/>
            </a:solidFill>
            <a:ln w="9525" cap="flat">
              <a:solidFill>
                <a:schemeClr val="accent2"/>
              </a:solidFill>
              <a:prstDash val="solid"/>
              <a:miter/>
            </a:ln>
          </p:spPr>
          <p:txBody>
            <a:bodyPr rtlCol="0" anchor="ctr"/>
            <a:lstStyle/>
            <a:p>
              <a:endParaRPr lang="en-US" sz="1800" dirty="0"/>
            </a:p>
          </p:txBody>
        </p:sp>
        <p:sp>
          <p:nvSpPr>
            <p:cNvPr id="890" name="Freeform: Shape 1037">
              <a:extLst>
                <a:ext uri="{FF2B5EF4-FFF2-40B4-BE49-F238E27FC236}">
                  <a16:creationId xmlns:a16="http://schemas.microsoft.com/office/drawing/2014/main" id="{3BD4853F-B248-DB4F-A92B-54BF9448B8AF}"/>
                </a:ext>
              </a:extLst>
            </p:cNvPr>
            <p:cNvSpPr/>
            <p:nvPr/>
          </p:nvSpPr>
          <p:spPr>
            <a:xfrm>
              <a:off x="8161611" y="4146096"/>
              <a:ext cx="164262" cy="164262"/>
            </a:xfrm>
            <a:custGeom>
              <a:avLst/>
              <a:gdLst>
                <a:gd name="connsiteX0" fmla="*/ 51721 w 57150"/>
                <a:gd name="connsiteY0" fmla="*/ 29432 h 57150"/>
                <a:gd name="connsiteX1" fmla="*/ 29432 w 57150"/>
                <a:gd name="connsiteY1" fmla="*/ 51721 h 57150"/>
                <a:gd name="connsiteX2" fmla="*/ 7144 w 57150"/>
                <a:gd name="connsiteY2" fmla="*/ 29432 h 57150"/>
                <a:gd name="connsiteX3" fmla="*/ 29432 w 57150"/>
                <a:gd name="connsiteY3" fmla="*/ 7144 h 57150"/>
                <a:gd name="connsiteX4" fmla="*/ 51721 w 57150"/>
                <a:gd name="connsiteY4" fmla="*/ 2943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721" y="29432"/>
                  </a:moveTo>
                  <a:cubicBezTo>
                    <a:pt x="51721" y="41742"/>
                    <a:pt x="41742" y="51721"/>
                    <a:pt x="29432" y="51721"/>
                  </a:cubicBezTo>
                  <a:cubicBezTo>
                    <a:pt x="17123" y="51721"/>
                    <a:pt x="7144" y="41742"/>
                    <a:pt x="7144" y="29432"/>
                  </a:cubicBezTo>
                  <a:cubicBezTo>
                    <a:pt x="7144" y="17123"/>
                    <a:pt x="17123" y="7144"/>
                    <a:pt x="29432" y="7144"/>
                  </a:cubicBezTo>
                  <a:cubicBezTo>
                    <a:pt x="41742" y="7144"/>
                    <a:pt x="51721" y="17123"/>
                    <a:pt x="51721" y="29432"/>
                  </a:cubicBezTo>
                  <a:close/>
                </a:path>
              </a:pathLst>
            </a:custGeom>
            <a:solidFill>
              <a:schemeClr val="bg1"/>
            </a:solidFill>
            <a:ln w="9525" cap="flat">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891" name="Freeform: Shape 1038">
              <a:extLst>
                <a:ext uri="{FF2B5EF4-FFF2-40B4-BE49-F238E27FC236}">
                  <a16:creationId xmlns:a16="http://schemas.microsoft.com/office/drawing/2014/main" id="{13A21026-7326-F240-8211-A20185C77A69}"/>
                </a:ext>
              </a:extLst>
            </p:cNvPr>
            <p:cNvSpPr/>
            <p:nvPr/>
          </p:nvSpPr>
          <p:spPr>
            <a:xfrm>
              <a:off x="8020619" y="3979095"/>
              <a:ext cx="164262" cy="164262"/>
            </a:xfrm>
            <a:custGeom>
              <a:avLst/>
              <a:gdLst>
                <a:gd name="connsiteX0" fmla="*/ 51721 w 57150"/>
                <a:gd name="connsiteY0" fmla="*/ 29432 h 57150"/>
                <a:gd name="connsiteX1" fmla="*/ 29432 w 57150"/>
                <a:gd name="connsiteY1" fmla="*/ 51721 h 57150"/>
                <a:gd name="connsiteX2" fmla="*/ 7144 w 57150"/>
                <a:gd name="connsiteY2" fmla="*/ 29432 h 57150"/>
                <a:gd name="connsiteX3" fmla="*/ 29432 w 57150"/>
                <a:gd name="connsiteY3" fmla="*/ 7144 h 57150"/>
                <a:gd name="connsiteX4" fmla="*/ 51721 w 57150"/>
                <a:gd name="connsiteY4" fmla="*/ 2943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721" y="29432"/>
                  </a:moveTo>
                  <a:cubicBezTo>
                    <a:pt x="51721" y="41742"/>
                    <a:pt x="41742" y="51721"/>
                    <a:pt x="29432" y="51721"/>
                  </a:cubicBezTo>
                  <a:cubicBezTo>
                    <a:pt x="17123" y="51721"/>
                    <a:pt x="7144" y="41742"/>
                    <a:pt x="7144" y="29432"/>
                  </a:cubicBezTo>
                  <a:cubicBezTo>
                    <a:pt x="7144" y="17123"/>
                    <a:pt x="17123" y="7144"/>
                    <a:pt x="29432" y="7144"/>
                  </a:cubicBezTo>
                  <a:cubicBezTo>
                    <a:pt x="41742" y="7144"/>
                    <a:pt x="51721" y="17123"/>
                    <a:pt x="51721" y="29432"/>
                  </a:cubicBezTo>
                  <a:close/>
                </a:path>
              </a:pathLst>
            </a:custGeom>
            <a:solidFill>
              <a:schemeClr val="bg1"/>
            </a:solidFill>
            <a:ln w="9525" cap="flat">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grpSp>
      <p:grpSp>
        <p:nvGrpSpPr>
          <p:cNvPr id="892" name="Group 891">
            <a:extLst>
              <a:ext uri="{FF2B5EF4-FFF2-40B4-BE49-F238E27FC236}">
                <a16:creationId xmlns:a16="http://schemas.microsoft.com/office/drawing/2014/main" id="{C5CF0723-98AB-2549-B649-91A8BE9D52A4}"/>
              </a:ext>
            </a:extLst>
          </p:cNvPr>
          <p:cNvGrpSpPr/>
          <p:nvPr/>
        </p:nvGrpSpPr>
        <p:grpSpPr>
          <a:xfrm>
            <a:off x="2455179" y="4740430"/>
            <a:ext cx="374118" cy="367866"/>
            <a:chOff x="10379101" y="3866756"/>
            <a:chExt cx="1061654" cy="1043911"/>
          </a:xfrm>
          <a:solidFill>
            <a:srgbClr val="F2F4F4"/>
          </a:solidFill>
        </p:grpSpPr>
        <p:grpSp>
          <p:nvGrpSpPr>
            <p:cNvPr id="893" name="Group 892">
              <a:extLst>
                <a:ext uri="{FF2B5EF4-FFF2-40B4-BE49-F238E27FC236}">
                  <a16:creationId xmlns:a16="http://schemas.microsoft.com/office/drawing/2014/main" id="{D24379ED-C500-1045-B6EF-320C7B793B66}"/>
                </a:ext>
              </a:extLst>
            </p:cNvPr>
            <p:cNvGrpSpPr/>
            <p:nvPr/>
          </p:nvGrpSpPr>
          <p:grpSpPr>
            <a:xfrm>
              <a:off x="10379101" y="3866756"/>
              <a:ext cx="1061654" cy="1043911"/>
              <a:chOff x="10379101" y="3866756"/>
              <a:chExt cx="1061654" cy="1043911"/>
            </a:xfrm>
            <a:grpFill/>
          </p:grpSpPr>
          <p:sp>
            <p:nvSpPr>
              <p:cNvPr id="897" name="Graphic 2">
                <a:extLst>
                  <a:ext uri="{FF2B5EF4-FFF2-40B4-BE49-F238E27FC236}">
                    <a16:creationId xmlns:a16="http://schemas.microsoft.com/office/drawing/2014/main" id="{7E60B4FF-65F8-4F4B-809A-85D9D770F2A7}"/>
                  </a:ext>
                </a:extLst>
              </p:cNvPr>
              <p:cNvSpPr/>
              <p:nvPr/>
            </p:nvSpPr>
            <p:spPr>
              <a:xfrm>
                <a:off x="10379101" y="4609583"/>
                <a:ext cx="1061654" cy="301084"/>
              </a:xfrm>
              <a:custGeom>
                <a:avLst/>
                <a:gdLst>
                  <a:gd name="connsiteX0" fmla="*/ 364331 w 1809750"/>
                  <a:gd name="connsiteY0" fmla="*/ 21431 h 771525"/>
                  <a:gd name="connsiteX1" fmla="*/ 21431 w 1809750"/>
                  <a:gd name="connsiteY1" fmla="*/ 754856 h 771525"/>
                  <a:gd name="connsiteX2" fmla="*/ 1793081 w 1809750"/>
                  <a:gd name="connsiteY2" fmla="*/ 754856 h 771525"/>
                  <a:gd name="connsiteX3" fmla="*/ 1450181 w 1809750"/>
                  <a:gd name="connsiteY3" fmla="*/ 21431 h 771525"/>
                </a:gdLst>
                <a:ahLst/>
                <a:cxnLst>
                  <a:cxn ang="0">
                    <a:pos x="connsiteX0" y="connsiteY0"/>
                  </a:cxn>
                  <a:cxn ang="0">
                    <a:pos x="connsiteX1" y="connsiteY1"/>
                  </a:cxn>
                  <a:cxn ang="0">
                    <a:pos x="connsiteX2" y="connsiteY2"/>
                  </a:cxn>
                  <a:cxn ang="0">
                    <a:pos x="connsiteX3" y="connsiteY3"/>
                  </a:cxn>
                </a:cxnLst>
                <a:rect l="l" t="t" r="r" b="b"/>
                <a:pathLst>
                  <a:path w="1809750" h="771525">
                    <a:moveTo>
                      <a:pt x="364331" y="21431"/>
                    </a:moveTo>
                    <a:lnTo>
                      <a:pt x="21431" y="754856"/>
                    </a:lnTo>
                    <a:lnTo>
                      <a:pt x="1793081" y="754856"/>
                    </a:lnTo>
                    <a:lnTo>
                      <a:pt x="1450181" y="21431"/>
                    </a:lnTo>
                    <a:close/>
                  </a:path>
                </a:pathLst>
              </a:custGeom>
              <a:grpFill/>
              <a:ln w="6350" cap="flat">
                <a:solidFill>
                  <a:schemeClr val="tx2"/>
                </a:solidFill>
                <a:prstDash val="solid"/>
                <a:round/>
              </a:ln>
            </p:spPr>
            <p:txBody>
              <a:bodyPr rtlCol="0" anchor="ctr"/>
              <a:lstStyle/>
              <a:p>
                <a:endParaRPr lang="en-US" sz="1800" dirty="0"/>
              </a:p>
            </p:txBody>
          </p:sp>
          <p:grpSp>
            <p:nvGrpSpPr>
              <p:cNvPr id="898" name="Graphic 4">
                <a:extLst>
                  <a:ext uri="{FF2B5EF4-FFF2-40B4-BE49-F238E27FC236}">
                    <a16:creationId xmlns:a16="http://schemas.microsoft.com/office/drawing/2014/main" id="{D5FCFBD7-0FC5-2649-BBF5-ED3179F7B652}"/>
                  </a:ext>
                </a:extLst>
              </p:cNvPr>
              <p:cNvGrpSpPr/>
              <p:nvPr/>
            </p:nvGrpSpPr>
            <p:grpSpPr>
              <a:xfrm>
                <a:off x="10579567" y="3866756"/>
                <a:ext cx="624272" cy="947424"/>
                <a:chOff x="6505575" y="2886075"/>
                <a:chExt cx="1619250" cy="2457450"/>
              </a:xfrm>
              <a:grpFill/>
            </p:grpSpPr>
            <p:sp>
              <p:nvSpPr>
                <p:cNvPr id="899" name="Freeform: Shape 1057">
                  <a:extLst>
                    <a:ext uri="{FF2B5EF4-FFF2-40B4-BE49-F238E27FC236}">
                      <a16:creationId xmlns:a16="http://schemas.microsoft.com/office/drawing/2014/main" id="{B6FDC385-25D7-2944-81A4-C40EC72E85FD}"/>
                    </a:ext>
                  </a:extLst>
                </p:cNvPr>
                <p:cNvSpPr/>
                <p:nvPr/>
              </p:nvSpPr>
              <p:spPr>
                <a:xfrm>
                  <a:off x="6498431" y="2878931"/>
                  <a:ext cx="1628775" cy="2447925"/>
                </a:xfrm>
                <a:custGeom>
                  <a:avLst/>
                  <a:gdLst>
                    <a:gd name="connsiteX0" fmla="*/ 1615916 w 1628775"/>
                    <a:gd name="connsiteY0" fmla="*/ 818674 h 2447925"/>
                    <a:gd name="connsiteX1" fmla="*/ 818674 w 1628775"/>
                    <a:gd name="connsiteY1" fmla="*/ 2434114 h 2447925"/>
                    <a:gd name="connsiteX2" fmla="*/ 21431 w 1628775"/>
                    <a:gd name="connsiteY2" fmla="*/ 818674 h 2447925"/>
                    <a:gd name="connsiteX3" fmla="*/ 818674 w 1628775"/>
                    <a:gd name="connsiteY3" fmla="*/ 21431 h 2447925"/>
                    <a:gd name="connsiteX4" fmla="*/ 1615916 w 1628775"/>
                    <a:gd name="connsiteY4" fmla="*/ 818674 h 2447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775" h="2447925">
                      <a:moveTo>
                        <a:pt x="1615916" y="818674"/>
                      </a:moveTo>
                      <a:cubicBezTo>
                        <a:pt x="1615916" y="1258729"/>
                        <a:pt x="818674" y="2434114"/>
                        <a:pt x="818674" y="2434114"/>
                      </a:cubicBezTo>
                      <a:cubicBezTo>
                        <a:pt x="818674" y="2434114"/>
                        <a:pt x="21431" y="1258729"/>
                        <a:pt x="21431" y="818674"/>
                      </a:cubicBezTo>
                      <a:cubicBezTo>
                        <a:pt x="21431" y="378619"/>
                        <a:pt x="378619" y="21431"/>
                        <a:pt x="818674" y="21431"/>
                      </a:cubicBezTo>
                      <a:cubicBezTo>
                        <a:pt x="1258729" y="21431"/>
                        <a:pt x="1615916" y="378619"/>
                        <a:pt x="1615916" y="818674"/>
                      </a:cubicBezTo>
                      <a:close/>
                    </a:path>
                  </a:pathLst>
                </a:custGeom>
                <a:grpFill/>
                <a:ln w="6350" cap="flat">
                  <a:solidFill>
                    <a:schemeClr val="tx2"/>
                  </a:solidFill>
                  <a:prstDash val="solid"/>
                  <a:miter/>
                </a:ln>
              </p:spPr>
              <p:txBody>
                <a:bodyPr rtlCol="0" anchor="ctr"/>
                <a:lstStyle/>
                <a:p>
                  <a:endParaRPr lang="en-US" sz="1800" dirty="0"/>
                </a:p>
              </p:txBody>
            </p:sp>
            <p:sp>
              <p:nvSpPr>
                <p:cNvPr id="900" name="Freeform: Shape 1058">
                  <a:extLst>
                    <a:ext uri="{FF2B5EF4-FFF2-40B4-BE49-F238E27FC236}">
                      <a16:creationId xmlns:a16="http://schemas.microsoft.com/office/drawing/2014/main" id="{2CD32EA6-BEE9-884F-B377-2C8F655EA514}"/>
                    </a:ext>
                  </a:extLst>
                </p:cNvPr>
                <p:cNvSpPr/>
                <p:nvPr/>
              </p:nvSpPr>
              <p:spPr>
                <a:xfrm>
                  <a:off x="6667024" y="3047524"/>
                  <a:ext cx="1295400" cy="1295400"/>
                </a:xfrm>
                <a:custGeom>
                  <a:avLst/>
                  <a:gdLst>
                    <a:gd name="connsiteX0" fmla="*/ 1278731 w 1295400"/>
                    <a:gd name="connsiteY0" fmla="*/ 650081 h 1295400"/>
                    <a:gd name="connsiteX1" fmla="*/ 650081 w 1295400"/>
                    <a:gd name="connsiteY1" fmla="*/ 1278731 h 1295400"/>
                    <a:gd name="connsiteX2" fmla="*/ 21431 w 1295400"/>
                    <a:gd name="connsiteY2" fmla="*/ 650081 h 1295400"/>
                    <a:gd name="connsiteX3" fmla="*/ 650081 w 1295400"/>
                    <a:gd name="connsiteY3" fmla="*/ 21431 h 1295400"/>
                    <a:gd name="connsiteX4" fmla="*/ 1278731 w 1295400"/>
                    <a:gd name="connsiteY4" fmla="*/ 650081 h 129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0" h="1295400">
                      <a:moveTo>
                        <a:pt x="1278731" y="650081"/>
                      </a:moveTo>
                      <a:cubicBezTo>
                        <a:pt x="1278731" y="997275"/>
                        <a:pt x="997275" y="1278731"/>
                        <a:pt x="650081" y="1278731"/>
                      </a:cubicBezTo>
                      <a:cubicBezTo>
                        <a:pt x="302887" y="1278731"/>
                        <a:pt x="21431" y="997275"/>
                        <a:pt x="21431" y="650081"/>
                      </a:cubicBezTo>
                      <a:cubicBezTo>
                        <a:pt x="21431" y="302887"/>
                        <a:pt x="302887" y="21431"/>
                        <a:pt x="650081" y="21431"/>
                      </a:cubicBezTo>
                      <a:cubicBezTo>
                        <a:pt x="997275" y="21431"/>
                        <a:pt x="1278731" y="302887"/>
                        <a:pt x="1278731" y="650081"/>
                      </a:cubicBezTo>
                      <a:close/>
                    </a:path>
                  </a:pathLst>
                </a:custGeom>
                <a:grpFill/>
                <a:ln w="6350" cap="flat">
                  <a:solidFill>
                    <a:schemeClr val="accent3"/>
                  </a:solidFill>
                  <a:prstDash val="solid"/>
                  <a:miter/>
                </a:ln>
              </p:spPr>
              <p:txBody>
                <a:bodyPr rtlCol="0" anchor="ctr"/>
                <a:lstStyle/>
                <a:p>
                  <a:endParaRPr lang="en-US" sz="1800" dirty="0"/>
                </a:p>
              </p:txBody>
            </p:sp>
          </p:grpSp>
        </p:grpSp>
        <p:grpSp>
          <p:nvGrpSpPr>
            <p:cNvPr id="894" name="Group 893">
              <a:extLst>
                <a:ext uri="{FF2B5EF4-FFF2-40B4-BE49-F238E27FC236}">
                  <a16:creationId xmlns:a16="http://schemas.microsoft.com/office/drawing/2014/main" id="{033F0C6B-00E5-F84E-B38E-1412923C213A}"/>
                </a:ext>
              </a:extLst>
            </p:cNvPr>
            <p:cNvGrpSpPr/>
            <p:nvPr/>
          </p:nvGrpSpPr>
          <p:grpSpPr>
            <a:xfrm>
              <a:off x="10755634" y="4009682"/>
              <a:ext cx="284924" cy="299156"/>
              <a:chOff x="11932600" y="5885429"/>
              <a:chExt cx="513048" cy="538674"/>
            </a:xfrm>
            <a:grpFill/>
          </p:grpSpPr>
          <p:sp>
            <p:nvSpPr>
              <p:cNvPr id="895" name="Freeform: Shape 1046">
                <a:extLst>
                  <a:ext uri="{FF2B5EF4-FFF2-40B4-BE49-F238E27FC236}">
                    <a16:creationId xmlns:a16="http://schemas.microsoft.com/office/drawing/2014/main" id="{CF9B0616-D9EB-1948-8D6A-669F8C9556EB}"/>
                  </a:ext>
                </a:extLst>
              </p:cNvPr>
              <p:cNvSpPr/>
              <p:nvPr/>
            </p:nvSpPr>
            <p:spPr>
              <a:xfrm>
                <a:off x="12016801" y="5885429"/>
                <a:ext cx="428847" cy="533444"/>
              </a:xfrm>
              <a:custGeom>
                <a:avLst/>
                <a:gdLst>
                  <a:gd name="connsiteX0" fmla="*/ 415773 w 428847"/>
                  <a:gd name="connsiteY0" fmla="*/ 394853 h 533443"/>
                  <a:gd name="connsiteX1" fmla="*/ 369750 w 428847"/>
                  <a:gd name="connsiteY1" fmla="*/ 394853 h 533443"/>
                  <a:gd name="connsiteX2" fmla="*/ 188797 w 428847"/>
                  <a:gd name="connsiteY2" fmla="*/ 14121 h 533443"/>
                  <a:gd name="connsiteX3" fmla="*/ 179384 w 428847"/>
                  <a:gd name="connsiteY3" fmla="*/ 7845 h 533443"/>
                  <a:gd name="connsiteX4" fmla="*/ 18304 w 428847"/>
                  <a:gd name="connsiteY4" fmla="*/ 7845 h 533443"/>
                  <a:gd name="connsiteX5" fmla="*/ 7845 w 428847"/>
                  <a:gd name="connsiteY5" fmla="*/ 18304 h 533443"/>
                  <a:gd name="connsiteX6" fmla="*/ 7845 w 428847"/>
                  <a:gd name="connsiteY6" fmla="*/ 133361 h 533443"/>
                  <a:gd name="connsiteX7" fmla="*/ 18304 w 428847"/>
                  <a:gd name="connsiteY7" fmla="*/ 143821 h 533443"/>
                  <a:gd name="connsiteX8" fmla="*/ 95706 w 428847"/>
                  <a:gd name="connsiteY8" fmla="*/ 143821 h 533443"/>
                  <a:gd name="connsiteX9" fmla="*/ 277705 w 428847"/>
                  <a:gd name="connsiteY9" fmla="*/ 524553 h 533443"/>
                  <a:gd name="connsiteX10" fmla="*/ 287118 w 428847"/>
                  <a:gd name="connsiteY10" fmla="*/ 530829 h 533443"/>
                  <a:gd name="connsiteX11" fmla="*/ 415773 w 428847"/>
                  <a:gd name="connsiteY11" fmla="*/ 530829 h 533443"/>
                  <a:gd name="connsiteX12" fmla="*/ 426232 w 428847"/>
                  <a:gd name="connsiteY12" fmla="*/ 520369 h 533443"/>
                  <a:gd name="connsiteX13" fmla="*/ 426232 w 428847"/>
                  <a:gd name="connsiteY13" fmla="*/ 405313 h 533443"/>
                  <a:gd name="connsiteX14" fmla="*/ 415773 w 428847"/>
                  <a:gd name="connsiteY14" fmla="*/ 394853 h 533443"/>
                  <a:gd name="connsiteX15" fmla="*/ 405313 w 428847"/>
                  <a:gd name="connsiteY15" fmla="*/ 509909 h 533443"/>
                  <a:gd name="connsiteX16" fmla="*/ 293394 w 428847"/>
                  <a:gd name="connsiteY16" fmla="*/ 509909 h 533443"/>
                  <a:gd name="connsiteX17" fmla="*/ 111396 w 428847"/>
                  <a:gd name="connsiteY17" fmla="*/ 129177 h 533443"/>
                  <a:gd name="connsiteX18" fmla="*/ 101982 w 428847"/>
                  <a:gd name="connsiteY18" fmla="*/ 122901 h 533443"/>
                  <a:gd name="connsiteX19" fmla="*/ 28764 w 428847"/>
                  <a:gd name="connsiteY19" fmla="*/ 122901 h 533443"/>
                  <a:gd name="connsiteX20" fmla="*/ 28764 w 428847"/>
                  <a:gd name="connsiteY20" fmla="*/ 28764 h 533443"/>
                  <a:gd name="connsiteX21" fmla="*/ 173108 w 428847"/>
                  <a:gd name="connsiteY21" fmla="*/ 28764 h 533443"/>
                  <a:gd name="connsiteX22" fmla="*/ 354060 w 428847"/>
                  <a:gd name="connsiteY22" fmla="*/ 409497 h 533443"/>
                  <a:gd name="connsiteX23" fmla="*/ 363474 w 428847"/>
                  <a:gd name="connsiteY23" fmla="*/ 415772 h 533443"/>
                  <a:gd name="connsiteX24" fmla="*/ 405313 w 428847"/>
                  <a:gd name="connsiteY24" fmla="*/ 415772 h 533443"/>
                  <a:gd name="connsiteX25" fmla="*/ 405313 w 428847"/>
                  <a:gd name="connsiteY25" fmla="*/ 509909 h 53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8847" h="533443">
                    <a:moveTo>
                      <a:pt x="415773" y="394853"/>
                    </a:moveTo>
                    <a:lnTo>
                      <a:pt x="369750" y="394853"/>
                    </a:lnTo>
                    <a:lnTo>
                      <a:pt x="188797" y="14121"/>
                    </a:lnTo>
                    <a:cubicBezTo>
                      <a:pt x="186705" y="9937"/>
                      <a:pt x="183568" y="7845"/>
                      <a:pt x="179384" y="7845"/>
                    </a:cubicBezTo>
                    <a:lnTo>
                      <a:pt x="18304" y="7845"/>
                    </a:lnTo>
                    <a:cubicBezTo>
                      <a:pt x="12029" y="7845"/>
                      <a:pt x="7845" y="12029"/>
                      <a:pt x="7845" y="18304"/>
                    </a:cubicBezTo>
                    <a:lnTo>
                      <a:pt x="7845" y="133361"/>
                    </a:lnTo>
                    <a:cubicBezTo>
                      <a:pt x="7845" y="139637"/>
                      <a:pt x="12029" y="143821"/>
                      <a:pt x="18304" y="143821"/>
                    </a:cubicBezTo>
                    <a:lnTo>
                      <a:pt x="95706" y="143821"/>
                    </a:lnTo>
                    <a:lnTo>
                      <a:pt x="277705" y="524553"/>
                    </a:lnTo>
                    <a:cubicBezTo>
                      <a:pt x="279797" y="528737"/>
                      <a:pt x="282935" y="530829"/>
                      <a:pt x="287118" y="530829"/>
                    </a:cubicBezTo>
                    <a:lnTo>
                      <a:pt x="415773" y="530829"/>
                    </a:lnTo>
                    <a:cubicBezTo>
                      <a:pt x="422048" y="530829"/>
                      <a:pt x="426232" y="526645"/>
                      <a:pt x="426232" y="520369"/>
                    </a:cubicBezTo>
                    <a:lnTo>
                      <a:pt x="426232" y="405313"/>
                    </a:lnTo>
                    <a:cubicBezTo>
                      <a:pt x="426232" y="399037"/>
                      <a:pt x="421002" y="394853"/>
                      <a:pt x="415773" y="394853"/>
                    </a:cubicBezTo>
                    <a:close/>
                    <a:moveTo>
                      <a:pt x="405313" y="509909"/>
                    </a:moveTo>
                    <a:lnTo>
                      <a:pt x="293394" y="509909"/>
                    </a:lnTo>
                    <a:lnTo>
                      <a:pt x="111396" y="129177"/>
                    </a:lnTo>
                    <a:cubicBezTo>
                      <a:pt x="109304" y="124993"/>
                      <a:pt x="106166" y="122901"/>
                      <a:pt x="101982" y="122901"/>
                    </a:cubicBezTo>
                    <a:lnTo>
                      <a:pt x="28764" y="122901"/>
                    </a:lnTo>
                    <a:lnTo>
                      <a:pt x="28764" y="28764"/>
                    </a:lnTo>
                    <a:lnTo>
                      <a:pt x="173108" y="28764"/>
                    </a:lnTo>
                    <a:lnTo>
                      <a:pt x="354060" y="409497"/>
                    </a:lnTo>
                    <a:cubicBezTo>
                      <a:pt x="356152" y="412634"/>
                      <a:pt x="359290" y="415772"/>
                      <a:pt x="363474" y="415772"/>
                    </a:cubicBezTo>
                    <a:lnTo>
                      <a:pt x="405313" y="415772"/>
                    </a:lnTo>
                    <a:lnTo>
                      <a:pt x="405313" y="509909"/>
                    </a:lnTo>
                    <a:close/>
                  </a:path>
                </a:pathLst>
              </a:custGeom>
              <a:grpFill/>
              <a:ln w="6350" cap="flat">
                <a:solidFill>
                  <a:schemeClr val="accent3"/>
                </a:solidFill>
                <a:prstDash val="solid"/>
                <a:miter/>
              </a:ln>
            </p:spPr>
            <p:txBody>
              <a:bodyPr rtlCol="0" anchor="ctr"/>
              <a:lstStyle/>
              <a:p>
                <a:endParaRPr lang="en-US" sz="1800" dirty="0"/>
              </a:p>
            </p:txBody>
          </p:sp>
          <p:sp>
            <p:nvSpPr>
              <p:cNvPr id="896" name="Freeform: Shape 1048">
                <a:extLst>
                  <a:ext uri="{FF2B5EF4-FFF2-40B4-BE49-F238E27FC236}">
                    <a16:creationId xmlns:a16="http://schemas.microsoft.com/office/drawing/2014/main" id="{CB1CF7C7-F18B-C04C-8723-F075012CE295}"/>
                  </a:ext>
                </a:extLst>
              </p:cNvPr>
              <p:cNvSpPr/>
              <p:nvPr/>
            </p:nvSpPr>
            <p:spPr>
              <a:xfrm>
                <a:off x="11932600" y="6089393"/>
                <a:ext cx="240573" cy="334710"/>
              </a:xfrm>
              <a:custGeom>
                <a:avLst/>
                <a:gdLst>
                  <a:gd name="connsiteX0" fmla="*/ 170493 w 240572"/>
                  <a:gd name="connsiteY0" fmla="*/ 14121 h 334709"/>
                  <a:gd name="connsiteX1" fmla="*/ 161079 w 240572"/>
                  <a:gd name="connsiteY1" fmla="*/ 7845 h 334709"/>
                  <a:gd name="connsiteX2" fmla="*/ 151665 w 240572"/>
                  <a:gd name="connsiteY2" fmla="*/ 14121 h 334709"/>
                  <a:gd name="connsiteX3" fmla="*/ 9414 w 240572"/>
                  <a:gd name="connsiteY3" fmla="*/ 311175 h 334709"/>
                  <a:gd name="connsiteX4" fmla="*/ 9414 w 240572"/>
                  <a:gd name="connsiteY4" fmla="*/ 321635 h 334709"/>
                  <a:gd name="connsiteX5" fmla="*/ 18827 w 240572"/>
                  <a:gd name="connsiteY5" fmla="*/ 326865 h 334709"/>
                  <a:gd name="connsiteX6" fmla="*/ 154803 w 240572"/>
                  <a:gd name="connsiteY6" fmla="*/ 326865 h 334709"/>
                  <a:gd name="connsiteX7" fmla="*/ 164217 w 240572"/>
                  <a:gd name="connsiteY7" fmla="*/ 320589 h 334709"/>
                  <a:gd name="connsiteX8" fmla="*/ 238481 w 240572"/>
                  <a:gd name="connsiteY8" fmla="*/ 163694 h 334709"/>
                  <a:gd name="connsiteX9" fmla="*/ 238481 w 240572"/>
                  <a:gd name="connsiteY9" fmla="*/ 154280 h 334709"/>
                  <a:gd name="connsiteX10" fmla="*/ 170493 w 240572"/>
                  <a:gd name="connsiteY10" fmla="*/ 14121 h 334709"/>
                  <a:gd name="connsiteX11" fmla="*/ 147482 w 240572"/>
                  <a:gd name="connsiteY11" fmla="*/ 305946 h 334709"/>
                  <a:gd name="connsiteX12" fmla="*/ 35563 w 240572"/>
                  <a:gd name="connsiteY12" fmla="*/ 305946 h 334709"/>
                  <a:gd name="connsiteX13" fmla="*/ 161079 w 240572"/>
                  <a:gd name="connsiteY13" fmla="*/ 42362 h 334709"/>
                  <a:gd name="connsiteX14" fmla="*/ 217562 w 240572"/>
                  <a:gd name="connsiteY14" fmla="*/ 159510 h 334709"/>
                  <a:gd name="connsiteX15" fmla="*/ 147482 w 240572"/>
                  <a:gd name="connsiteY15" fmla="*/ 305946 h 33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572" h="334709">
                    <a:moveTo>
                      <a:pt x="170493" y="14121"/>
                    </a:moveTo>
                    <a:cubicBezTo>
                      <a:pt x="168401" y="10983"/>
                      <a:pt x="165263" y="7845"/>
                      <a:pt x="161079" y="7845"/>
                    </a:cubicBezTo>
                    <a:cubicBezTo>
                      <a:pt x="156895" y="7845"/>
                      <a:pt x="153757" y="9937"/>
                      <a:pt x="151665" y="14121"/>
                    </a:cubicBezTo>
                    <a:lnTo>
                      <a:pt x="9414" y="311175"/>
                    </a:lnTo>
                    <a:cubicBezTo>
                      <a:pt x="7322" y="314313"/>
                      <a:pt x="7322" y="318497"/>
                      <a:pt x="9414" y="321635"/>
                    </a:cubicBezTo>
                    <a:cubicBezTo>
                      <a:pt x="11506" y="324773"/>
                      <a:pt x="14644" y="326865"/>
                      <a:pt x="18827" y="326865"/>
                    </a:cubicBezTo>
                    <a:lnTo>
                      <a:pt x="154803" y="326865"/>
                    </a:lnTo>
                    <a:cubicBezTo>
                      <a:pt x="158987" y="326865"/>
                      <a:pt x="162125" y="324773"/>
                      <a:pt x="164217" y="320589"/>
                    </a:cubicBezTo>
                    <a:lnTo>
                      <a:pt x="238481" y="163694"/>
                    </a:lnTo>
                    <a:cubicBezTo>
                      <a:pt x="239527" y="160556"/>
                      <a:pt x="239527" y="157418"/>
                      <a:pt x="238481" y="154280"/>
                    </a:cubicBezTo>
                    <a:lnTo>
                      <a:pt x="170493" y="14121"/>
                    </a:lnTo>
                    <a:close/>
                    <a:moveTo>
                      <a:pt x="147482" y="305946"/>
                    </a:moveTo>
                    <a:lnTo>
                      <a:pt x="35563" y="305946"/>
                    </a:lnTo>
                    <a:lnTo>
                      <a:pt x="161079" y="42362"/>
                    </a:lnTo>
                    <a:lnTo>
                      <a:pt x="217562" y="159510"/>
                    </a:lnTo>
                    <a:lnTo>
                      <a:pt x="147482" y="305946"/>
                    </a:lnTo>
                    <a:close/>
                  </a:path>
                </a:pathLst>
              </a:custGeom>
              <a:grpFill/>
              <a:ln w="6350" cap="flat">
                <a:solidFill>
                  <a:schemeClr val="accent3"/>
                </a:solidFill>
                <a:prstDash val="solid"/>
                <a:miter/>
              </a:ln>
            </p:spPr>
            <p:txBody>
              <a:bodyPr rtlCol="0" anchor="ctr"/>
              <a:lstStyle/>
              <a:p>
                <a:endParaRPr lang="en-US" sz="1800" dirty="0"/>
              </a:p>
            </p:txBody>
          </p:sp>
        </p:grpSp>
      </p:grpSp>
      <p:grpSp>
        <p:nvGrpSpPr>
          <p:cNvPr id="901" name="Group 900">
            <a:extLst>
              <a:ext uri="{FF2B5EF4-FFF2-40B4-BE49-F238E27FC236}">
                <a16:creationId xmlns:a16="http://schemas.microsoft.com/office/drawing/2014/main" id="{D18C0ABE-8F71-C34F-9FF7-41B52ACC9E0D}"/>
              </a:ext>
            </a:extLst>
          </p:cNvPr>
          <p:cNvGrpSpPr/>
          <p:nvPr/>
        </p:nvGrpSpPr>
        <p:grpSpPr>
          <a:xfrm>
            <a:off x="2453111" y="3554443"/>
            <a:ext cx="400530" cy="415363"/>
            <a:chOff x="9562204" y="3743331"/>
            <a:chExt cx="1086421" cy="1126652"/>
          </a:xfrm>
        </p:grpSpPr>
        <p:grpSp>
          <p:nvGrpSpPr>
            <p:cNvPr id="902" name="Graphic 39">
              <a:extLst>
                <a:ext uri="{FF2B5EF4-FFF2-40B4-BE49-F238E27FC236}">
                  <a16:creationId xmlns:a16="http://schemas.microsoft.com/office/drawing/2014/main" id="{B6EA8911-6D76-674B-A866-7DC36CA6D320}"/>
                </a:ext>
              </a:extLst>
            </p:cNvPr>
            <p:cNvGrpSpPr/>
            <p:nvPr/>
          </p:nvGrpSpPr>
          <p:grpSpPr>
            <a:xfrm>
              <a:off x="10071101" y="3939397"/>
              <a:ext cx="577524" cy="725022"/>
              <a:chOff x="1497027" y="3108023"/>
              <a:chExt cx="2647950" cy="3324225"/>
            </a:xfrm>
          </p:grpSpPr>
          <p:sp>
            <p:nvSpPr>
              <p:cNvPr id="909" name="Freeform: Shape 1067">
                <a:extLst>
                  <a:ext uri="{FF2B5EF4-FFF2-40B4-BE49-F238E27FC236}">
                    <a16:creationId xmlns:a16="http://schemas.microsoft.com/office/drawing/2014/main" id="{FA9A3F0A-6AAC-CF4D-AEDE-05D36E9D4329}"/>
                  </a:ext>
                </a:extLst>
              </p:cNvPr>
              <p:cNvSpPr/>
              <p:nvPr/>
            </p:nvSpPr>
            <p:spPr>
              <a:xfrm>
                <a:off x="2618119" y="4744418"/>
                <a:ext cx="314325" cy="1685925"/>
              </a:xfrm>
              <a:custGeom>
                <a:avLst/>
                <a:gdLst>
                  <a:gd name="connsiteX0" fmla="*/ 257175 w 314325"/>
                  <a:gd name="connsiteY0" fmla="*/ 14288 h 1685925"/>
                  <a:gd name="connsiteX1" fmla="*/ 301942 w 314325"/>
                  <a:gd name="connsiteY1" fmla="*/ 1676400 h 1685925"/>
                  <a:gd name="connsiteX2" fmla="*/ 14288 w 314325"/>
                  <a:gd name="connsiteY2" fmla="*/ 1676400 h 1685925"/>
                  <a:gd name="connsiteX3" fmla="*/ 64770 w 314325"/>
                  <a:gd name="connsiteY3" fmla="*/ 24765 h 1685925"/>
                </a:gdLst>
                <a:ahLst/>
                <a:cxnLst>
                  <a:cxn ang="0">
                    <a:pos x="connsiteX0" y="connsiteY0"/>
                  </a:cxn>
                  <a:cxn ang="0">
                    <a:pos x="connsiteX1" y="connsiteY1"/>
                  </a:cxn>
                  <a:cxn ang="0">
                    <a:pos x="connsiteX2" y="connsiteY2"/>
                  </a:cxn>
                  <a:cxn ang="0">
                    <a:pos x="connsiteX3" y="connsiteY3"/>
                  </a:cxn>
                </a:cxnLst>
                <a:rect l="l" t="t" r="r" b="b"/>
                <a:pathLst>
                  <a:path w="314325" h="1685925">
                    <a:moveTo>
                      <a:pt x="257175" y="14288"/>
                    </a:moveTo>
                    <a:lnTo>
                      <a:pt x="301942" y="1676400"/>
                    </a:lnTo>
                    <a:lnTo>
                      <a:pt x="14288" y="1676400"/>
                    </a:lnTo>
                    <a:lnTo>
                      <a:pt x="64770" y="24765"/>
                    </a:lnTo>
                  </a:path>
                </a:pathLst>
              </a:custGeom>
              <a:noFill/>
              <a:ln w="9525" cap="flat">
                <a:solidFill>
                  <a:schemeClr val="bg1">
                    <a:lumMod val="50000"/>
                  </a:schemeClr>
                </a:solidFill>
                <a:prstDash val="solid"/>
                <a:miter/>
              </a:ln>
            </p:spPr>
            <p:txBody>
              <a:bodyPr rtlCol="0" anchor="ctr"/>
              <a:lstStyle/>
              <a:p>
                <a:endParaRPr lang="en-US" sz="1800" dirty="0"/>
              </a:p>
            </p:txBody>
          </p:sp>
          <p:sp>
            <p:nvSpPr>
              <p:cNvPr id="910" name="Freeform: Shape 1068">
                <a:extLst>
                  <a:ext uri="{FF2B5EF4-FFF2-40B4-BE49-F238E27FC236}">
                    <a16:creationId xmlns:a16="http://schemas.microsoft.com/office/drawing/2014/main" id="{EEBD18E5-4EAC-DE47-9060-8A93E2C7F519}"/>
                  </a:ext>
                </a:extLst>
              </p:cNvPr>
              <p:cNvSpPr/>
              <p:nvPr/>
            </p:nvSpPr>
            <p:spPr>
              <a:xfrm>
                <a:off x="2474653" y="3103261"/>
                <a:ext cx="314325" cy="1314450"/>
              </a:xfrm>
              <a:custGeom>
                <a:avLst/>
                <a:gdLst>
                  <a:gd name="connsiteX0" fmla="*/ 301582 w 314325"/>
                  <a:gd name="connsiteY0" fmla="*/ 1297305 h 1314450"/>
                  <a:gd name="connsiteX1" fmla="*/ 301582 w 314325"/>
                  <a:gd name="connsiteY1" fmla="*/ 85725 h 1314450"/>
                  <a:gd name="connsiteX2" fmla="*/ 230144 w 314325"/>
                  <a:gd name="connsiteY2" fmla="*/ 14288 h 1314450"/>
                  <a:gd name="connsiteX3" fmla="*/ 230144 w 314325"/>
                  <a:gd name="connsiteY3" fmla="*/ 14288 h 1314450"/>
                  <a:gd name="connsiteX4" fmla="*/ 159659 w 314325"/>
                  <a:gd name="connsiteY4" fmla="*/ 74295 h 1314450"/>
                  <a:gd name="connsiteX5" fmla="*/ 16784 w 314325"/>
                  <a:gd name="connsiteY5" fmla="*/ 975360 h 1314450"/>
                  <a:gd name="connsiteX6" fmla="*/ 118702 w 314325"/>
                  <a:gd name="connsiteY6" fmla="*/ 1194435 h 1314450"/>
                  <a:gd name="connsiteX7" fmla="*/ 233954 w 314325"/>
                  <a:gd name="connsiteY7" fmla="*/ 1308735 h 13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 h="1314450">
                    <a:moveTo>
                      <a:pt x="301582" y="1297305"/>
                    </a:moveTo>
                    <a:lnTo>
                      <a:pt x="301582" y="85725"/>
                    </a:lnTo>
                    <a:cubicBezTo>
                      <a:pt x="301582" y="46673"/>
                      <a:pt x="269197" y="14288"/>
                      <a:pt x="230144" y="14288"/>
                    </a:cubicBezTo>
                    <a:lnTo>
                      <a:pt x="230144" y="14288"/>
                    </a:lnTo>
                    <a:cubicBezTo>
                      <a:pt x="194902" y="14288"/>
                      <a:pt x="165374" y="40005"/>
                      <a:pt x="159659" y="74295"/>
                    </a:cubicBezTo>
                    <a:lnTo>
                      <a:pt x="16784" y="975360"/>
                    </a:lnTo>
                    <a:cubicBezTo>
                      <a:pt x="3449" y="1062038"/>
                      <a:pt x="44407" y="1146810"/>
                      <a:pt x="118702" y="1194435"/>
                    </a:cubicBezTo>
                    <a:cubicBezTo>
                      <a:pt x="165374" y="1223963"/>
                      <a:pt x="203474" y="1262063"/>
                      <a:pt x="233954" y="1308735"/>
                    </a:cubicBezTo>
                  </a:path>
                </a:pathLst>
              </a:custGeom>
              <a:noFill/>
              <a:ln w="9525" cap="flat">
                <a:solidFill>
                  <a:schemeClr val="bg1">
                    <a:lumMod val="50000"/>
                  </a:schemeClr>
                </a:solidFill>
                <a:prstDash val="solid"/>
                <a:miter/>
              </a:ln>
            </p:spPr>
            <p:txBody>
              <a:bodyPr rtlCol="0" anchor="ctr"/>
              <a:lstStyle/>
              <a:p>
                <a:endParaRPr lang="en-US" sz="1800" dirty="0"/>
              </a:p>
            </p:txBody>
          </p:sp>
          <p:sp>
            <p:nvSpPr>
              <p:cNvPr id="911" name="Freeform: Shape 1069">
                <a:extLst>
                  <a:ext uri="{FF2B5EF4-FFF2-40B4-BE49-F238E27FC236}">
                    <a16:creationId xmlns:a16="http://schemas.microsoft.com/office/drawing/2014/main" id="{EFD168E1-9876-2548-ACC1-5DBC2F0A05AE}"/>
                  </a:ext>
                </a:extLst>
              </p:cNvPr>
              <p:cNvSpPr/>
              <p:nvPr/>
            </p:nvSpPr>
            <p:spPr>
              <a:xfrm>
                <a:off x="2935302" y="4521069"/>
                <a:ext cx="1209675" cy="733425"/>
              </a:xfrm>
              <a:custGeom>
                <a:avLst/>
                <a:gdLst>
                  <a:gd name="connsiteX0" fmla="*/ 14288 w 1209675"/>
                  <a:gd name="connsiteY0" fmla="*/ 163342 h 733425"/>
                  <a:gd name="connsiteX1" fmla="*/ 1093470 w 1209675"/>
                  <a:gd name="connsiteY1" fmla="*/ 714839 h 733425"/>
                  <a:gd name="connsiteX2" fmla="*/ 1189673 w 1209675"/>
                  <a:gd name="connsiteY2" fmla="*/ 683407 h 733425"/>
                  <a:gd name="connsiteX3" fmla="*/ 1189673 w 1209675"/>
                  <a:gd name="connsiteY3" fmla="*/ 683407 h 733425"/>
                  <a:gd name="connsiteX4" fmla="*/ 1167765 w 1209675"/>
                  <a:gd name="connsiteY4" fmla="*/ 592919 h 733425"/>
                  <a:gd name="connsiteX5" fmla="*/ 430530 w 1209675"/>
                  <a:gd name="connsiteY5" fmla="*/ 54757 h 733425"/>
                  <a:gd name="connsiteX6" fmla="*/ 189547 w 1209675"/>
                  <a:gd name="connsiteY6" fmla="*/ 46184 h 733425"/>
                  <a:gd name="connsiteX7" fmla="*/ 35242 w 1209675"/>
                  <a:gd name="connsiteY7" fmla="*/ 96667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 h="733425">
                    <a:moveTo>
                      <a:pt x="14288" y="163342"/>
                    </a:moveTo>
                    <a:lnTo>
                      <a:pt x="1093470" y="714839"/>
                    </a:lnTo>
                    <a:cubicBezTo>
                      <a:pt x="1128713" y="732937"/>
                      <a:pt x="1171575" y="718649"/>
                      <a:pt x="1189673" y="683407"/>
                    </a:cubicBezTo>
                    <a:lnTo>
                      <a:pt x="1189673" y="683407"/>
                    </a:lnTo>
                    <a:cubicBezTo>
                      <a:pt x="1205865" y="651974"/>
                      <a:pt x="1196340" y="613874"/>
                      <a:pt x="1167765" y="592919"/>
                    </a:cubicBezTo>
                    <a:lnTo>
                      <a:pt x="430530" y="54757"/>
                    </a:lnTo>
                    <a:cubicBezTo>
                      <a:pt x="359092" y="3322"/>
                      <a:pt x="264795" y="1417"/>
                      <a:pt x="189547" y="46184"/>
                    </a:cubicBezTo>
                    <a:cubicBezTo>
                      <a:pt x="141922" y="74759"/>
                      <a:pt x="90488" y="90952"/>
                      <a:pt x="35242" y="96667"/>
                    </a:cubicBezTo>
                  </a:path>
                </a:pathLst>
              </a:custGeom>
              <a:noFill/>
              <a:ln w="9525" cap="flat">
                <a:solidFill>
                  <a:schemeClr val="bg1">
                    <a:lumMod val="50000"/>
                  </a:schemeClr>
                </a:solidFill>
                <a:prstDash val="solid"/>
                <a:miter/>
              </a:ln>
            </p:spPr>
            <p:txBody>
              <a:bodyPr rtlCol="0" anchor="ctr"/>
              <a:lstStyle/>
              <a:p>
                <a:endParaRPr lang="en-US" sz="1800" dirty="0"/>
              </a:p>
            </p:txBody>
          </p:sp>
          <p:sp>
            <p:nvSpPr>
              <p:cNvPr id="912" name="Freeform: Shape 1070">
                <a:extLst>
                  <a:ext uri="{FF2B5EF4-FFF2-40B4-BE49-F238E27FC236}">
                    <a16:creationId xmlns:a16="http://schemas.microsoft.com/office/drawing/2014/main" id="{C9DDFDF0-74AF-7F41-99E2-FA5B50620637}"/>
                  </a:ext>
                </a:extLst>
              </p:cNvPr>
              <p:cNvSpPr/>
              <p:nvPr/>
            </p:nvSpPr>
            <p:spPr>
              <a:xfrm>
                <a:off x="1492116" y="4674886"/>
                <a:ext cx="1162050" cy="742950"/>
              </a:xfrm>
              <a:custGeom>
                <a:avLst/>
                <a:gdLst>
                  <a:gd name="connsiteX0" fmla="*/ 1113621 w 1162050"/>
                  <a:gd name="connsiteY0" fmla="*/ 14288 h 742950"/>
                  <a:gd name="connsiteX1" fmla="*/ 51583 w 1162050"/>
                  <a:gd name="connsiteY1" fmla="*/ 597218 h 742950"/>
                  <a:gd name="connsiteX2" fmla="*/ 23008 w 1162050"/>
                  <a:gd name="connsiteY2" fmla="*/ 694372 h 742950"/>
                  <a:gd name="connsiteX3" fmla="*/ 23008 w 1162050"/>
                  <a:gd name="connsiteY3" fmla="*/ 694372 h 742950"/>
                  <a:gd name="connsiteX4" fmla="*/ 109686 w 1162050"/>
                  <a:gd name="connsiteY4" fmla="*/ 726758 h 742950"/>
                  <a:gd name="connsiteX5" fmla="*/ 968841 w 1162050"/>
                  <a:gd name="connsiteY5" fmla="*/ 418147 h 742950"/>
                  <a:gd name="connsiteX6" fmla="*/ 1111716 w 1162050"/>
                  <a:gd name="connsiteY6" fmla="*/ 222885 h 742950"/>
                  <a:gd name="connsiteX7" fmla="*/ 1156483 w 1162050"/>
                  <a:gd name="connsiteY7" fmla="*/ 6667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0" h="742950">
                    <a:moveTo>
                      <a:pt x="1113621" y="14288"/>
                    </a:moveTo>
                    <a:lnTo>
                      <a:pt x="51583" y="597218"/>
                    </a:lnTo>
                    <a:cubicBezTo>
                      <a:pt x="17293" y="616268"/>
                      <a:pt x="3958" y="660083"/>
                      <a:pt x="23008" y="694372"/>
                    </a:cubicBezTo>
                    <a:lnTo>
                      <a:pt x="23008" y="694372"/>
                    </a:lnTo>
                    <a:cubicBezTo>
                      <a:pt x="40153" y="724853"/>
                      <a:pt x="76348" y="739140"/>
                      <a:pt x="109686" y="726758"/>
                    </a:cubicBezTo>
                    <a:lnTo>
                      <a:pt x="968841" y="418147"/>
                    </a:lnTo>
                    <a:cubicBezTo>
                      <a:pt x="1051708" y="388620"/>
                      <a:pt x="1106001" y="311467"/>
                      <a:pt x="1111716" y="222885"/>
                    </a:cubicBezTo>
                    <a:cubicBezTo>
                      <a:pt x="1114573" y="167640"/>
                      <a:pt x="1129813" y="116205"/>
                      <a:pt x="1156483" y="66675"/>
                    </a:cubicBezTo>
                  </a:path>
                </a:pathLst>
              </a:custGeom>
              <a:noFill/>
              <a:ln w="9525" cap="flat">
                <a:solidFill>
                  <a:schemeClr val="bg1">
                    <a:lumMod val="50000"/>
                  </a:schemeClr>
                </a:solidFill>
                <a:prstDash val="solid"/>
                <a:miter/>
              </a:ln>
            </p:spPr>
            <p:txBody>
              <a:bodyPr rtlCol="0" anchor="ctr"/>
              <a:lstStyle/>
              <a:p>
                <a:endParaRPr lang="en-US" sz="1800" dirty="0"/>
              </a:p>
            </p:txBody>
          </p:sp>
          <p:sp>
            <p:nvSpPr>
              <p:cNvPr id="913" name="Freeform: Shape 1071">
                <a:extLst>
                  <a:ext uri="{FF2B5EF4-FFF2-40B4-BE49-F238E27FC236}">
                    <a16:creationId xmlns:a16="http://schemas.microsoft.com/office/drawing/2014/main" id="{E1423A16-8FCD-3147-8FC9-4310DB445398}"/>
                  </a:ext>
                </a:extLst>
              </p:cNvPr>
              <p:cNvSpPr/>
              <p:nvPr/>
            </p:nvSpPr>
            <p:spPr>
              <a:xfrm>
                <a:off x="2567637" y="4387231"/>
                <a:ext cx="409575" cy="409575"/>
              </a:xfrm>
              <a:custGeom>
                <a:avLst/>
                <a:gdLst>
                  <a:gd name="connsiteX0" fmla="*/ 402907 w 409575"/>
                  <a:gd name="connsiteY0" fmla="*/ 208597 h 409575"/>
                  <a:gd name="connsiteX1" fmla="*/ 208598 w 409575"/>
                  <a:gd name="connsiteY1" fmla="*/ 402907 h 409575"/>
                  <a:gd name="connsiteX2" fmla="*/ 14288 w 409575"/>
                  <a:gd name="connsiteY2" fmla="*/ 208597 h 409575"/>
                  <a:gd name="connsiteX3" fmla="*/ 208598 w 409575"/>
                  <a:gd name="connsiteY3" fmla="*/ 14288 h 409575"/>
                  <a:gd name="connsiteX4" fmla="*/ 402907 w 409575"/>
                  <a:gd name="connsiteY4" fmla="*/ 208597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75" h="409575">
                    <a:moveTo>
                      <a:pt x="402907" y="208597"/>
                    </a:moveTo>
                    <a:cubicBezTo>
                      <a:pt x="402907" y="315912"/>
                      <a:pt x="315912" y="402907"/>
                      <a:pt x="208598" y="402907"/>
                    </a:cubicBezTo>
                    <a:cubicBezTo>
                      <a:pt x="101283" y="402907"/>
                      <a:pt x="14288" y="315912"/>
                      <a:pt x="14288" y="208597"/>
                    </a:cubicBezTo>
                    <a:cubicBezTo>
                      <a:pt x="14288" y="101283"/>
                      <a:pt x="101283" y="14288"/>
                      <a:pt x="208598" y="14288"/>
                    </a:cubicBezTo>
                    <a:cubicBezTo>
                      <a:pt x="315912" y="14288"/>
                      <a:pt x="402907" y="101283"/>
                      <a:pt x="402907" y="208597"/>
                    </a:cubicBezTo>
                    <a:close/>
                  </a:path>
                </a:pathLst>
              </a:custGeom>
              <a:noFill/>
              <a:ln w="9525" cap="flat">
                <a:solidFill>
                  <a:schemeClr val="bg1">
                    <a:lumMod val="50000"/>
                  </a:schemeClr>
                </a:solidFill>
                <a:prstDash val="solid"/>
                <a:miter/>
              </a:ln>
            </p:spPr>
            <p:txBody>
              <a:bodyPr rtlCol="0" anchor="ctr"/>
              <a:lstStyle/>
              <a:p>
                <a:endParaRPr lang="en-US" sz="1800" dirty="0"/>
              </a:p>
            </p:txBody>
          </p:sp>
        </p:grpSp>
        <p:grpSp>
          <p:nvGrpSpPr>
            <p:cNvPr id="903" name="Graphic 39">
              <a:extLst>
                <a:ext uri="{FF2B5EF4-FFF2-40B4-BE49-F238E27FC236}">
                  <a16:creationId xmlns:a16="http://schemas.microsoft.com/office/drawing/2014/main" id="{920CC2AD-DB2A-454D-AEA3-D34B979F9FCA}"/>
                </a:ext>
              </a:extLst>
            </p:cNvPr>
            <p:cNvGrpSpPr/>
            <p:nvPr/>
          </p:nvGrpSpPr>
          <p:grpSpPr>
            <a:xfrm>
              <a:off x="9562204" y="3743331"/>
              <a:ext cx="897448" cy="1126652"/>
              <a:chOff x="1497027" y="3108023"/>
              <a:chExt cx="2647950" cy="3324225"/>
            </a:xfrm>
            <a:solidFill>
              <a:schemeClr val="bg1"/>
            </a:solidFill>
          </p:grpSpPr>
          <p:sp>
            <p:nvSpPr>
              <p:cNvPr id="904" name="Freeform: Shape 1062">
                <a:extLst>
                  <a:ext uri="{FF2B5EF4-FFF2-40B4-BE49-F238E27FC236}">
                    <a16:creationId xmlns:a16="http://schemas.microsoft.com/office/drawing/2014/main" id="{6B031450-0328-1A42-8D71-45A8F119DCC4}"/>
                  </a:ext>
                </a:extLst>
              </p:cNvPr>
              <p:cNvSpPr/>
              <p:nvPr/>
            </p:nvSpPr>
            <p:spPr>
              <a:xfrm>
                <a:off x="2618119" y="4744418"/>
                <a:ext cx="314325" cy="1685925"/>
              </a:xfrm>
              <a:custGeom>
                <a:avLst/>
                <a:gdLst>
                  <a:gd name="connsiteX0" fmla="*/ 257175 w 314325"/>
                  <a:gd name="connsiteY0" fmla="*/ 14288 h 1685925"/>
                  <a:gd name="connsiteX1" fmla="*/ 301942 w 314325"/>
                  <a:gd name="connsiteY1" fmla="*/ 1676400 h 1685925"/>
                  <a:gd name="connsiteX2" fmla="*/ 14288 w 314325"/>
                  <a:gd name="connsiteY2" fmla="*/ 1676400 h 1685925"/>
                  <a:gd name="connsiteX3" fmla="*/ 64770 w 314325"/>
                  <a:gd name="connsiteY3" fmla="*/ 24765 h 1685925"/>
                </a:gdLst>
                <a:ahLst/>
                <a:cxnLst>
                  <a:cxn ang="0">
                    <a:pos x="connsiteX0" y="connsiteY0"/>
                  </a:cxn>
                  <a:cxn ang="0">
                    <a:pos x="connsiteX1" y="connsiteY1"/>
                  </a:cxn>
                  <a:cxn ang="0">
                    <a:pos x="connsiteX2" y="connsiteY2"/>
                  </a:cxn>
                  <a:cxn ang="0">
                    <a:pos x="connsiteX3" y="connsiteY3"/>
                  </a:cxn>
                </a:cxnLst>
                <a:rect l="l" t="t" r="r" b="b"/>
                <a:pathLst>
                  <a:path w="314325" h="1685925">
                    <a:moveTo>
                      <a:pt x="257175" y="14288"/>
                    </a:moveTo>
                    <a:lnTo>
                      <a:pt x="301942" y="1676400"/>
                    </a:lnTo>
                    <a:lnTo>
                      <a:pt x="14288" y="1676400"/>
                    </a:lnTo>
                    <a:lnTo>
                      <a:pt x="64770" y="24765"/>
                    </a:lnTo>
                  </a:path>
                </a:pathLst>
              </a:custGeom>
              <a:grpFill/>
              <a:ln w="9525" cap="flat">
                <a:solidFill>
                  <a:schemeClr val="tx2"/>
                </a:solidFill>
                <a:prstDash val="solid"/>
                <a:miter/>
              </a:ln>
            </p:spPr>
            <p:txBody>
              <a:bodyPr rtlCol="0" anchor="ctr"/>
              <a:lstStyle/>
              <a:p>
                <a:endParaRPr lang="en-US" sz="1800" dirty="0"/>
              </a:p>
            </p:txBody>
          </p:sp>
          <p:sp>
            <p:nvSpPr>
              <p:cNvPr id="905" name="Freeform: Shape 1063">
                <a:extLst>
                  <a:ext uri="{FF2B5EF4-FFF2-40B4-BE49-F238E27FC236}">
                    <a16:creationId xmlns:a16="http://schemas.microsoft.com/office/drawing/2014/main" id="{ABB5D955-2852-7740-A924-A20BE9C3582C}"/>
                  </a:ext>
                </a:extLst>
              </p:cNvPr>
              <p:cNvSpPr/>
              <p:nvPr/>
            </p:nvSpPr>
            <p:spPr>
              <a:xfrm>
                <a:off x="2474653" y="3103261"/>
                <a:ext cx="314325" cy="1314450"/>
              </a:xfrm>
              <a:custGeom>
                <a:avLst/>
                <a:gdLst>
                  <a:gd name="connsiteX0" fmla="*/ 301582 w 314325"/>
                  <a:gd name="connsiteY0" fmla="*/ 1297305 h 1314450"/>
                  <a:gd name="connsiteX1" fmla="*/ 301582 w 314325"/>
                  <a:gd name="connsiteY1" fmla="*/ 85725 h 1314450"/>
                  <a:gd name="connsiteX2" fmla="*/ 230144 w 314325"/>
                  <a:gd name="connsiteY2" fmla="*/ 14288 h 1314450"/>
                  <a:gd name="connsiteX3" fmla="*/ 230144 w 314325"/>
                  <a:gd name="connsiteY3" fmla="*/ 14288 h 1314450"/>
                  <a:gd name="connsiteX4" fmla="*/ 159659 w 314325"/>
                  <a:gd name="connsiteY4" fmla="*/ 74295 h 1314450"/>
                  <a:gd name="connsiteX5" fmla="*/ 16784 w 314325"/>
                  <a:gd name="connsiteY5" fmla="*/ 975360 h 1314450"/>
                  <a:gd name="connsiteX6" fmla="*/ 118702 w 314325"/>
                  <a:gd name="connsiteY6" fmla="*/ 1194435 h 1314450"/>
                  <a:gd name="connsiteX7" fmla="*/ 233954 w 314325"/>
                  <a:gd name="connsiteY7" fmla="*/ 1308735 h 13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 h="1314450">
                    <a:moveTo>
                      <a:pt x="301582" y="1297305"/>
                    </a:moveTo>
                    <a:lnTo>
                      <a:pt x="301582" y="85725"/>
                    </a:lnTo>
                    <a:cubicBezTo>
                      <a:pt x="301582" y="46673"/>
                      <a:pt x="269197" y="14288"/>
                      <a:pt x="230144" y="14288"/>
                    </a:cubicBezTo>
                    <a:lnTo>
                      <a:pt x="230144" y="14288"/>
                    </a:lnTo>
                    <a:cubicBezTo>
                      <a:pt x="194902" y="14288"/>
                      <a:pt x="165374" y="40005"/>
                      <a:pt x="159659" y="74295"/>
                    </a:cubicBezTo>
                    <a:lnTo>
                      <a:pt x="16784" y="975360"/>
                    </a:lnTo>
                    <a:cubicBezTo>
                      <a:pt x="3449" y="1062038"/>
                      <a:pt x="44407" y="1146810"/>
                      <a:pt x="118702" y="1194435"/>
                    </a:cubicBezTo>
                    <a:cubicBezTo>
                      <a:pt x="165374" y="1223963"/>
                      <a:pt x="203474" y="1262063"/>
                      <a:pt x="233954" y="1308735"/>
                    </a:cubicBezTo>
                  </a:path>
                </a:pathLst>
              </a:custGeom>
              <a:grpFill/>
              <a:ln w="9525" cap="flat">
                <a:solidFill>
                  <a:schemeClr val="accent2"/>
                </a:solidFill>
                <a:prstDash val="solid"/>
                <a:miter/>
              </a:ln>
            </p:spPr>
            <p:txBody>
              <a:bodyPr rtlCol="0" anchor="ctr"/>
              <a:lstStyle/>
              <a:p>
                <a:endParaRPr lang="en-US" sz="1800" dirty="0"/>
              </a:p>
            </p:txBody>
          </p:sp>
          <p:sp>
            <p:nvSpPr>
              <p:cNvPr id="906" name="Freeform: Shape 1064">
                <a:extLst>
                  <a:ext uri="{FF2B5EF4-FFF2-40B4-BE49-F238E27FC236}">
                    <a16:creationId xmlns:a16="http://schemas.microsoft.com/office/drawing/2014/main" id="{7C25D06D-0309-814B-9BAC-6A860E657450}"/>
                  </a:ext>
                </a:extLst>
              </p:cNvPr>
              <p:cNvSpPr/>
              <p:nvPr/>
            </p:nvSpPr>
            <p:spPr>
              <a:xfrm>
                <a:off x="2935302" y="4521069"/>
                <a:ext cx="1209675" cy="733425"/>
              </a:xfrm>
              <a:custGeom>
                <a:avLst/>
                <a:gdLst>
                  <a:gd name="connsiteX0" fmla="*/ 14288 w 1209675"/>
                  <a:gd name="connsiteY0" fmla="*/ 163342 h 733425"/>
                  <a:gd name="connsiteX1" fmla="*/ 1093470 w 1209675"/>
                  <a:gd name="connsiteY1" fmla="*/ 714839 h 733425"/>
                  <a:gd name="connsiteX2" fmla="*/ 1189673 w 1209675"/>
                  <a:gd name="connsiteY2" fmla="*/ 683407 h 733425"/>
                  <a:gd name="connsiteX3" fmla="*/ 1189673 w 1209675"/>
                  <a:gd name="connsiteY3" fmla="*/ 683407 h 733425"/>
                  <a:gd name="connsiteX4" fmla="*/ 1167765 w 1209675"/>
                  <a:gd name="connsiteY4" fmla="*/ 592919 h 733425"/>
                  <a:gd name="connsiteX5" fmla="*/ 430530 w 1209675"/>
                  <a:gd name="connsiteY5" fmla="*/ 54757 h 733425"/>
                  <a:gd name="connsiteX6" fmla="*/ 189547 w 1209675"/>
                  <a:gd name="connsiteY6" fmla="*/ 46184 h 733425"/>
                  <a:gd name="connsiteX7" fmla="*/ 35242 w 1209675"/>
                  <a:gd name="connsiteY7" fmla="*/ 96667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 h="733425">
                    <a:moveTo>
                      <a:pt x="14288" y="163342"/>
                    </a:moveTo>
                    <a:lnTo>
                      <a:pt x="1093470" y="714839"/>
                    </a:lnTo>
                    <a:cubicBezTo>
                      <a:pt x="1128713" y="732937"/>
                      <a:pt x="1171575" y="718649"/>
                      <a:pt x="1189673" y="683407"/>
                    </a:cubicBezTo>
                    <a:lnTo>
                      <a:pt x="1189673" y="683407"/>
                    </a:lnTo>
                    <a:cubicBezTo>
                      <a:pt x="1205865" y="651974"/>
                      <a:pt x="1196340" y="613874"/>
                      <a:pt x="1167765" y="592919"/>
                    </a:cubicBezTo>
                    <a:lnTo>
                      <a:pt x="430530" y="54757"/>
                    </a:lnTo>
                    <a:cubicBezTo>
                      <a:pt x="359092" y="3322"/>
                      <a:pt x="264795" y="1417"/>
                      <a:pt x="189547" y="46184"/>
                    </a:cubicBezTo>
                    <a:cubicBezTo>
                      <a:pt x="141922" y="74759"/>
                      <a:pt x="90488" y="90952"/>
                      <a:pt x="35242" y="96667"/>
                    </a:cubicBezTo>
                  </a:path>
                </a:pathLst>
              </a:custGeom>
              <a:grpFill/>
              <a:ln w="9525" cap="flat">
                <a:solidFill>
                  <a:schemeClr val="accent2"/>
                </a:solidFill>
                <a:prstDash val="solid"/>
                <a:miter/>
              </a:ln>
            </p:spPr>
            <p:txBody>
              <a:bodyPr rtlCol="0" anchor="ctr"/>
              <a:lstStyle/>
              <a:p>
                <a:endParaRPr lang="en-US" sz="1800" dirty="0"/>
              </a:p>
            </p:txBody>
          </p:sp>
          <p:sp>
            <p:nvSpPr>
              <p:cNvPr id="907" name="Freeform: Shape 1065">
                <a:extLst>
                  <a:ext uri="{FF2B5EF4-FFF2-40B4-BE49-F238E27FC236}">
                    <a16:creationId xmlns:a16="http://schemas.microsoft.com/office/drawing/2014/main" id="{90E9C9EB-98AB-D240-A250-6B07F693D9BB}"/>
                  </a:ext>
                </a:extLst>
              </p:cNvPr>
              <p:cNvSpPr/>
              <p:nvPr/>
            </p:nvSpPr>
            <p:spPr>
              <a:xfrm>
                <a:off x="1492116" y="4674886"/>
                <a:ext cx="1162050" cy="742950"/>
              </a:xfrm>
              <a:custGeom>
                <a:avLst/>
                <a:gdLst>
                  <a:gd name="connsiteX0" fmla="*/ 1113621 w 1162050"/>
                  <a:gd name="connsiteY0" fmla="*/ 14288 h 742950"/>
                  <a:gd name="connsiteX1" fmla="*/ 51583 w 1162050"/>
                  <a:gd name="connsiteY1" fmla="*/ 597218 h 742950"/>
                  <a:gd name="connsiteX2" fmla="*/ 23008 w 1162050"/>
                  <a:gd name="connsiteY2" fmla="*/ 694372 h 742950"/>
                  <a:gd name="connsiteX3" fmla="*/ 23008 w 1162050"/>
                  <a:gd name="connsiteY3" fmla="*/ 694372 h 742950"/>
                  <a:gd name="connsiteX4" fmla="*/ 109686 w 1162050"/>
                  <a:gd name="connsiteY4" fmla="*/ 726758 h 742950"/>
                  <a:gd name="connsiteX5" fmla="*/ 968841 w 1162050"/>
                  <a:gd name="connsiteY5" fmla="*/ 418147 h 742950"/>
                  <a:gd name="connsiteX6" fmla="*/ 1111716 w 1162050"/>
                  <a:gd name="connsiteY6" fmla="*/ 222885 h 742950"/>
                  <a:gd name="connsiteX7" fmla="*/ 1156483 w 1162050"/>
                  <a:gd name="connsiteY7" fmla="*/ 6667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0" h="742950">
                    <a:moveTo>
                      <a:pt x="1113621" y="14288"/>
                    </a:moveTo>
                    <a:lnTo>
                      <a:pt x="51583" y="597218"/>
                    </a:lnTo>
                    <a:cubicBezTo>
                      <a:pt x="17293" y="616268"/>
                      <a:pt x="3958" y="660083"/>
                      <a:pt x="23008" y="694372"/>
                    </a:cubicBezTo>
                    <a:lnTo>
                      <a:pt x="23008" y="694372"/>
                    </a:lnTo>
                    <a:cubicBezTo>
                      <a:pt x="40153" y="724853"/>
                      <a:pt x="76348" y="739140"/>
                      <a:pt x="109686" y="726758"/>
                    </a:cubicBezTo>
                    <a:lnTo>
                      <a:pt x="968841" y="418147"/>
                    </a:lnTo>
                    <a:cubicBezTo>
                      <a:pt x="1051708" y="388620"/>
                      <a:pt x="1106001" y="311467"/>
                      <a:pt x="1111716" y="222885"/>
                    </a:cubicBezTo>
                    <a:cubicBezTo>
                      <a:pt x="1114573" y="167640"/>
                      <a:pt x="1129813" y="116205"/>
                      <a:pt x="1156483" y="66675"/>
                    </a:cubicBezTo>
                  </a:path>
                </a:pathLst>
              </a:custGeom>
              <a:grpFill/>
              <a:ln w="9525" cap="flat">
                <a:solidFill>
                  <a:schemeClr val="accent2"/>
                </a:solidFill>
                <a:prstDash val="solid"/>
                <a:miter/>
              </a:ln>
            </p:spPr>
            <p:txBody>
              <a:bodyPr rtlCol="0" anchor="ctr"/>
              <a:lstStyle/>
              <a:p>
                <a:endParaRPr lang="en-US" sz="1800" dirty="0"/>
              </a:p>
            </p:txBody>
          </p:sp>
          <p:sp>
            <p:nvSpPr>
              <p:cNvPr id="908" name="Freeform: Shape 1066">
                <a:extLst>
                  <a:ext uri="{FF2B5EF4-FFF2-40B4-BE49-F238E27FC236}">
                    <a16:creationId xmlns:a16="http://schemas.microsoft.com/office/drawing/2014/main" id="{71EC2CE0-568C-374B-ABB5-36A03C7D7D0E}"/>
                  </a:ext>
                </a:extLst>
              </p:cNvPr>
              <p:cNvSpPr/>
              <p:nvPr/>
            </p:nvSpPr>
            <p:spPr>
              <a:xfrm>
                <a:off x="2567637" y="4387231"/>
                <a:ext cx="409575" cy="409575"/>
              </a:xfrm>
              <a:custGeom>
                <a:avLst/>
                <a:gdLst>
                  <a:gd name="connsiteX0" fmla="*/ 402907 w 409575"/>
                  <a:gd name="connsiteY0" fmla="*/ 208597 h 409575"/>
                  <a:gd name="connsiteX1" fmla="*/ 208598 w 409575"/>
                  <a:gd name="connsiteY1" fmla="*/ 402907 h 409575"/>
                  <a:gd name="connsiteX2" fmla="*/ 14288 w 409575"/>
                  <a:gd name="connsiteY2" fmla="*/ 208597 h 409575"/>
                  <a:gd name="connsiteX3" fmla="*/ 208598 w 409575"/>
                  <a:gd name="connsiteY3" fmla="*/ 14288 h 409575"/>
                  <a:gd name="connsiteX4" fmla="*/ 402907 w 409575"/>
                  <a:gd name="connsiteY4" fmla="*/ 208597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75" h="409575">
                    <a:moveTo>
                      <a:pt x="402907" y="208597"/>
                    </a:moveTo>
                    <a:cubicBezTo>
                      <a:pt x="402907" y="315912"/>
                      <a:pt x="315912" y="402907"/>
                      <a:pt x="208598" y="402907"/>
                    </a:cubicBezTo>
                    <a:cubicBezTo>
                      <a:pt x="101283" y="402907"/>
                      <a:pt x="14288" y="315912"/>
                      <a:pt x="14288" y="208597"/>
                    </a:cubicBezTo>
                    <a:cubicBezTo>
                      <a:pt x="14288" y="101283"/>
                      <a:pt x="101283" y="14288"/>
                      <a:pt x="208598" y="14288"/>
                    </a:cubicBezTo>
                    <a:cubicBezTo>
                      <a:pt x="315912" y="14288"/>
                      <a:pt x="402907" y="101283"/>
                      <a:pt x="402907" y="208597"/>
                    </a:cubicBezTo>
                    <a:close/>
                  </a:path>
                </a:pathLst>
              </a:custGeom>
              <a:grpFill/>
              <a:ln w="9525" cap="flat">
                <a:solidFill>
                  <a:schemeClr val="tx2"/>
                </a:solidFill>
                <a:prstDash val="solid"/>
                <a:miter/>
              </a:ln>
            </p:spPr>
            <p:txBody>
              <a:bodyPr rtlCol="0" anchor="ctr"/>
              <a:lstStyle/>
              <a:p>
                <a:endParaRPr lang="en-US" sz="1800" dirty="0"/>
              </a:p>
            </p:txBody>
          </p:sp>
        </p:grpSp>
      </p:grpSp>
      <p:grpSp>
        <p:nvGrpSpPr>
          <p:cNvPr id="914" name="Graphic 12">
            <a:extLst>
              <a:ext uri="{FF2B5EF4-FFF2-40B4-BE49-F238E27FC236}">
                <a16:creationId xmlns:a16="http://schemas.microsoft.com/office/drawing/2014/main" id="{705EF33C-EF97-EF4E-84E5-CD5E426A7C4A}"/>
              </a:ext>
            </a:extLst>
          </p:cNvPr>
          <p:cNvGrpSpPr/>
          <p:nvPr/>
        </p:nvGrpSpPr>
        <p:grpSpPr>
          <a:xfrm rot="900000">
            <a:off x="1736022" y="3327028"/>
            <a:ext cx="409323" cy="405310"/>
            <a:chOff x="5868918" y="3900150"/>
            <a:chExt cx="900338" cy="891510"/>
          </a:xfrm>
          <a:noFill/>
        </p:grpSpPr>
        <p:sp>
          <p:nvSpPr>
            <p:cNvPr id="915" name="Freeform: Shape 1073">
              <a:extLst>
                <a:ext uri="{FF2B5EF4-FFF2-40B4-BE49-F238E27FC236}">
                  <a16:creationId xmlns:a16="http://schemas.microsoft.com/office/drawing/2014/main" id="{C71991ED-BD55-DC45-A331-3A0A74CF46AA}"/>
                </a:ext>
              </a:extLst>
            </p:cNvPr>
            <p:cNvSpPr/>
            <p:nvPr/>
          </p:nvSpPr>
          <p:spPr>
            <a:xfrm>
              <a:off x="6539758" y="3999011"/>
              <a:ext cx="229498" cy="282459"/>
            </a:xfrm>
            <a:custGeom>
              <a:avLst/>
              <a:gdLst>
                <a:gd name="connsiteX0" fmla="*/ 147252 w 229497"/>
                <a:gd name="connsiteY0" fmla="*/ 277007 h 282458"/>
                <a:gd name="connsiteX1" fmla="*/ 218750 w 229497"/>
                <a:gd name="connsiteY1" fmla="*/ 233755 h 282458"/>
                <a:gd name="connsiteX2" fmla="*/ 84582 w 229497"/>
                <a:gd name="connsiteY2" fmla="*/ 12202 h 282458"/>
                <a:gd name="connsiteX3" fmla="*/ 12202 w 229497"/>
                <a:gd name="connsiteY3" fmla="*/ 55453 h 282458"/>
              </a:gdLst>
              <a:ahLst/>
              <a:cxnLst>
                <a:cxn ang="0">
                  <a:pos x="connsiteX0" y="connsiteY0"/>
                </a:cxn>
                <a:cxn ang="0">
                  <a:pos x="connsiteX1" y="connsiteY1"/>
                </a:cxn>
                <a:cxn ang="0">
                  <a:pos x="connsiteX2" y="connsiteY2"/>
                </a:cxn>
                <a:cxn ang="0">
                  <a:pos x="connsiteX3" y="connsiteY3"/>
                </a:cxn>
              </a:cxnLst>
              <a:rect l="l" t="t" r="r" b="b"/>
              <a:pathLst>
                <a:path w="229497" h="282458">
                  <a:moveTo>
                    <a:pt x="147252" y="277007"/>
                  </a:moveTo>
                  <a:lnTo>
                    <a:pt x="218750" y="233755"/>
                  </a:lnTo>
                  <a:lnTo>
                    <a:pt x="84582" y="12202"/>
                  </a:lnTo>
                  <a:lnTo>
                    <a:pt x="12202" y="55453"/>
                  </a:lnTo>
                </a:path>
              </a:pathLst>
            </a:custGeom>
            <a:grpFill/>
            <a:ln w="9525" cap="flat">
              <a:solidFill>
                <a:schemeClr val="accent2"/>
              </a:solidFill>
              <a:prstDash val="solid"/>
              <a:miter/>
            </a:ln>
          </p:spPr>
          <p:txBody>
            <a:bodyPr rtlCol="0" anchor="ctr"/>
            <a:lstStyle/>
            <a:p>
              <a:endParaRPr lang="en-US" sz="1800" dirty="0"/>
            </a:p>
          </p:txBody>
        </p:sp>
        <p:sp>
          <p:nvSpPr>
            <p:cNvPr id="916" name="Freeform: Shape 1074">
              <a:extLst>
                <a:ext uri="{FF2B5EF4-FFF2-40B4-BE49-F238E27FC236}">
                  <a16:creationId xmlns:a16="http://schemas.microsoft.com/office/drawing/2014/main" id="{0336865E-3775-D14B-BDC2-D10369E7F34C}"/>
                </a:ext>
              </a:extLst>
            </p:cNvPr>
            <p:cNvSpPr/>
            <p:nvPr/>
          </p:nvSpPr>
          <p:spPr>
            <a:xfrm>
              <a:off x="6539758" y="4405927"/>
              <a:ext cx="229498" cy="282459"/>
            </a:xfrm>
            <a:custGeom>
              <a:avLst/>
              <a:gdLst>
                <a:gd name="connsiteX0" fmla="*/ 12202 w 229497"/>
                <a:gd name="connsiteY0" fmla="*/ 233755 h 282458"/>
                <a:gd name="connsiteX1" fmla="*/ 84582 w 229497"/>
                <a:gd name="connsiteY1" fmla="*/ 277007 h 282458"/>
                <a:gd name="connsiteX2" fmla="*/ 218750 w 229497"/>
                <a:gd name="connsiteY2" fmla="*/ 55453 h 282458"/>
                <a:gd name="connsiteX3" fmla="*/ 147252 w 229497"/>
                <a:gd name="connsiteY3" fmla="*/ 12202 h 282458"/>
              </a:gdLst>
              <a:ahLst/>
              <a:cxnLst>
                <a:cxn ang="0">
                  <a:pos x="connsiteX0" y="connsiteY0"/>
                </a:cxn>
                <a:cxn ang="0">
                  <a:pos x="connsiteX1" y="connsiteY1"/>
                </a:cxn>
                <a:cxn ang="0">
                  <a:pos x="connsiteX2" y="connsiteY2"/>
                </a:cxn>
                <a:cxn ang="0">
                  <a:pos x="connsiteX3" y="connsiteY3"/>
                </a:cxn>
              </a:cxnLst>
              <a:rect l="l" t="t" r="r" b="b"/>
              <a:pathLst>
                <a:path w="229497" h="282458">
                  <a:moveTo>
                    <a:pt x="12202" y="233755"/>
                  </a:moveTo>
                  <a:lnTo>
                    <a:pt x="84582" y="277007"/>
                  </a:lnTo>
                  <a:lnTo>
                    <a:pt x="218750" y="55453"/>
                  </a:lnTo>
                  <a:lnTo>
                    <a:pt x="147252" y="12202"/>
                  </a:lnTo>
                </a:path>
              </a:pathLst>
            </a:custGeom>
            <a:grpFill/>
            <a:ln w="9525" cap="flat">
              <a:solidFill>
                <a:schemeClr val="accent2"/>
              </a:solidFill>
              <a:prstDash val="solid"/>
              <a:miter/>
            </a:ln>
          </p:spPr>
          <p:txBody>
            <a:bodyPr rtlCol="0" anchor="ctr"/>
            <a:lstStyle/>
            <a:p>
              <a:endParaRPr lang="en-US" sz="1800" dirty="0"/>
            </a:p>
          </p:txBody>
        </p:sp>
        <p:sp>
          <p:nvSpPr>
            <p:cNvPr id="917" name="Freeform: Shape 1075">
              <a:extLst>
                <a:ext uri="{FF2B5EF4-FFF2-40B4-BE49-F238E27FC236}">
                  <a16:creationId xmlns:a16="http://schemas.microsoft.com/office/drawing/2014/main" id="{AE2AA9A1-5AF1-EA40-BE1B-64C967015A45}"/>
                </a:ext>
              </a:extLst>
            </p:cNvPr>
            <p:cNvSpPr/>
            <p:nvPr/>
          </p:nvSpPr>
          <p:spPr>
            <a:xfrm>
              <a:off x="6177857" y="4685738"/>
              <a:ext cx="282459" cy="105922"/>
            </a:xfrm>
            <a:custGeom>
              <a:avLst/>
              <a:gdLst>
                <a:gd name="connsiteX0" fmla="*/ 12202 w 282458"/>
                <a:gd name="connsiteY0" fmla="*/ 12202 h 105921"/>
                <a:gd name="connsiteX1" fmla="*/ 12202 w 282458"/>
                <a:gd name="connsiteY1" fmla="*/ 96057 h 105921"/>
                <a:gd name="connsiteX2" fmla="*/ 271711 w 282458"/>
                <a:gd name="connsiteY2" fmla="*/ 96057 h 105921"/>
                <a:gd name="connsiteX3" fmla="*/ 271711 w 282458"/>
                <a:gd name="connsiteY3" fmla="*/ 12202 h 105921"/>
              </a:gdLst>
              <a:ahLst/>
              <a:cxnLst>
                <a:cxn ang="0">
                  <a:pos x="connsiteX0" y="connsiteY0"/>
                </a:cxn>
                <a:cxn ang="0">
                  <a:pos x="connsiteX1" y="connsiteY1"/>
                </a:cxn>
                <a:cxn ang="0">
                  <a:pos x="connsiteX2" y="connsiteY2"/>
                </a:cxn>
                <a:cxn ang="0">
                  <a:pos x="connsiteX3" y="connsiteY3"/>
                </a:cxn>
              </a:cxnLst>
              <a:rect l="l" t="t" r="r" b="b"/>
              <a:pathLst>
                <a:path w="282458" h="105921">
                  <a:moveTo>
                    <a:pt x="12202" y="12202"/>
                  </a:moveTo>
                  <a:lnTo>
                    <a:pt x="12202" y="96057"/>
                  </a:lnTo>
                  <a:lnTo>
                    <a:pt x="271711" y="96057"/>
                  </a:lnTo>
                  <a:lnTo>
                    <a:pt x="271711" y="12202"/>
                  </a:lnTo>
                </a:path>
              </a:pathLst>
            </a:custGeom>
            <a:grpFill/>
            <a:ln w="9525" cap="flat">
              <a:solidFill>
                <a:schemeClr val="accent2"/>
              </a:solidFill>
              <a:prstDash val="solid"/>
              <a:miter/>
            </a:ln>
          </p:spPr>
          <p:txBody>
            <a:bodyPr rtlCol="0" anchor="ctr"/>
            <a:lstStyle/>
            <a:p>
              <a:endParaRPr lang="en-US" sz="1800" dirty="0"/>
            </a:p>
          </p:txBody>
        </p:sp>
        <p:sp>
          <p:nvSpPr>
            <p:cNvPr id="918" name="Freeform: Shape 1076">
              <a:extLst>
                <a:ext uri="{FF2B5EF4-FFF2-40B4-BE49-F238E27FC236}">
                  <a16:creationId xmlns:a16="http://schemas.microsoft.com/office/drawing/2014/main" id="{E2A05644-EB20-0B49-AAB1-B33476A8F68C}"/>
                </a:ext>
              </a:extLst>
            </p:cNvPr>
            <p:cNvSpPr/>
            <p:nvPr/>
          </p:nvSpPr>
          <p:spPr>
            <a:xfrm>
              <a:off x="5868918" y="4405927"/>
              <a:ext cx="229498" cy="282459"/>
            </a:xfrm>
            <a:custGeom>
              <a:avLst/>
              <a:gdLst>
                <a:gd name="connsiteX0" fmla="*/ 83699 w 229497"/>
                <a:gd name="connsiteY0" fmla="*/ 12202 h 282458"/>
                <a:gd name="connsiteX1" fmla="*/ 12202 w 229497"/>
                <a:gd name="connsiteY1" fmla="*/ 55453 h 282458"/>
                <a:gd name="connsiteX2" fmla="*/ 146370 w 229497"/>
                <a:gd name="connsiteY2" fmla="*/ 277007 h 282458"/>
                <a:gd name="connsiteX3" fmla="*/ 218750 w 229497"/>
                <a:gd name="connsiteY3" fmla="*/ 233755 h 282458"/>
              </a:gdLst>
              <a:ahLst/>
              <a:cxnLst>
                <a:cxn ang="0">
                  <a:pos x="connsiteX0" y="connsiteY0"/>
                </a:cxn>
                <a:cxn ang="0">
                  <a:pos x="connsiteX1" y="connsiteY1"/>
                </a:cxn>
                <a:cxn ang="0">
                  <a:pos x="connsiteX2" y="connsiteY2"/>
                </a:cxn>
                <a:cxn ang="0">
                  <a:pos x="connsiteX3" y="connsiteY3"/>
                </a:cxn>
              </a:cxnLst>
              <a:rect l="l" t="t" r="r" b="b"/>
              <a:pathLst>
                <a:path w="229497" h="282458">
                  <a:moveTo>
                    <a:pt x="83699" y="12202"/>
                  </a:moveTo>
                  <a:lnTo>
                    <a:pt x="12202" y="55453"/>
                  </a:lnTo>
                  <a:lnTo>
                    <a:pt x="146370" y="277007"/>
                  </a:lnTo>
                  <a:lnTo>
                    <a:pt x="218750" y="233755"/>
                  </a:lnTo>
                </a:path>
              </a:pathLst>
            </a:custGeom>
            <a:grpFill/>
            <a:ln w="9525" cap="flat">
              <a:solidFill>
                <a:schemeClr val="accent2"/>
              </a:solidFill>
              <a:prstDash val="solid"/>
              <a:miter/>
            </a:ln>
          </p:spPr>
          <p:txBody>
            <a:bodyPr rtlCol="0" anchor="ctr"/>
            <a:lstStyle/>
            <a:p>
              <a:endParaRPr lang="en-US" sz="1800" dirty="0"/>
            </a:p>
          </p:txBody>
        </p:sp>
        <p:sp>
          <p:nvSpPr>
            <p:cNvPr id="919" name="Freeform: Shape 1077">
              <a:extLst>
                <a:ext uri="{FF2B5EF4-FFF2-40B4-BE49-F238E27FC236}">
                  <a16:creationId xmlns:a16="http://schemas.microsoft.com/office/drawing/2014/main" id="{D48E57B2-2C97-B142-B641-2F9E320FD481}"/>
                </a:ext>
              </a:extLst>
            </p:cNvPr>
            <p:cNvSpPr/>
            <p:nvPr/>
          </p:nvSpPr>
          <p:spPr>
            <a:xfrm>
              <a:off x="5868918" y="3999011"/>
              <a:ext cx="229498" cy="282459"/>
            </a:xfrm>
            <a:custGeom>
              <a:avLst/>
              <a:gdLst>
                <a:gd name="connsiteX0" fmla="*/ 218750 w 229497"/>
                <a:gd name="connsiteY0" fmla="*/ 55453 h 282458"/>
                <a:gd name="connsiteX1" fmla="*/ 146370 w 229497"/>
                <a:gd name="connsiteY1" fmla="*/ 12202 h 282458"/>
                <a:gd name="connsiteX2" fmla="*/ 12202 w 229497"/>
                <a:gd name="connsiteY2" fmla="*/ 233755 h 282458"/>
                <a:gd name="connsiteX3" fmla="*/ 83699 w 229497"/>
                <a:gd name="connsiteY3" fmla="*/ 277007 h 282458"/>
              </a:gdLst>
              <a:ahLst/>
              <a:cxnLst>
                <a:cxn ang="0">
                  <a:pos x="connsiteX0" y="connsiteY0"/>
                </a:cxn>
                <a:cxn ang="0">
                  <a:pos x="connsiteX1" y="connsiteY1"/>
                </a:cxn>
                <a:cxn ang="0">
                  <a:pos x="connsiteX2" y="connsiteY2"/>
                </a:cxn>
                <a:cxn ang="0">
                  <a:pos x="connsiteX3" y="connsiteY3"/>
                </a:cxn>
              </a:cxnLst>
              <a:rect l="l" t="t" r="r" b="b"/>
              <a:pathLst>
                <a:path w="229497" h="282458">
                  <a:moveTo>
                    <a:pt x="218750" y="55453"/>
                  </a:moveTo>
                  <a:lnTo>
                    <a:pt x="146370" y="12202"/>
                  </a:lnTo>
                  <a:lnTo>
                    <a:pt x="12202" y="233755"/>
                  </a:lnTo>
                  <a:lnTo>
                    <a:pt x="83699" y="277007"/>
                  </a:lnTo>
                </a:path>
              </a:pathLst>
            </a:custGeom>
            <a:grpFill/>
            <a:ln w="9525" cap="flat">
              <a:solidFill>
                <a:schemeClr val="accent2"/>
              </a:solidFill>
              <a:prstDash val="solid"/>
              <a:miter/>
            </a:ln>
          </p:spPr>
          <p:txBody>
            <a:bodyPr rtlCol="0" anchor="ctr"/>
            <a:lstStyle/>
            <a:p>
              <a:endParaRPr lang="en-US" sz="1800" dirty="0"/>
            </a:p>
          </p:txBody>
        </p:sp>
        <p:sp>
          <p:nvSpPr>
            <p:cNvPr id="920" name="Freeform: Shape 1078">
              <a:extLst>
                <a:ext uri="{FF2B5EF4-FFF2-40B4-BE49-F238E27FC236}">
                  <a16:creationId xmlns:a16="http://schemas.microsoft.com/office/drawing/2014/main" id="{C39CB430-0F4B-6445-979D-590E4B7997F6}"/>
                </a:ext>
              </a:extLst>
            </p:cNvPr>
            <p:cNvSpPr/>
            <p:nvPr/>
          </p:nvSpPr>
          <p:spPr>
            <a:xfrm>
              <a:off x="6177857" y="3900150"/>
              <a:ext cx="282459" cy="105922"/>
            </a:xfrm>
            <a:custGeom>
              <a:avLst/>
              <a:gdLst>
                <a:gd name="connsiteX0" fmla="*/ 271711 w 282458"/>
                <a:gd name="connsiteY0" fmla="*/ 96057 h 105921"/>
                <a:gd name="connsiteX1" fmla="*/ 271711 w 282458"/>
                <a:gd name="connsiteY1" fmla="*/ 12202 h 105921"/>
                <a:gd name="connsiteX2" fmla="*/ 12202 w 282458"/>
                <a:gd name="connsiteY2" fmla="*/ 12202 h 105921"/>
                <a:gd name="connsiteX3" fmla="*/ 12202 w 282458"/>
                <a:gd name="connsiteY3" fmla="*/ 96057 h 105921"/>
              </a:gdLst>
              <a:ahLst/>
              <a:cxnLst>
                <a:cxn ang="0">
                  <a:pos x="connsiteX0" y="connsiteY0"/>
                </a:cxn>
                <a:cxn ang="0">
                  <a:pos x="connsiteX1" y="connsiteY1"/>
                </a:cxn>
                <a:cxn ang="0">
                  <a:pos x="connsiteX2" y="connsiteY2"/>
                </a:cxn>
                <a:cxn ang="0">
                  <a:pos x="connsiteX3" y="connsiteY3"/>
                </a:cxn>
              </a:cxnLst>
              <a:rect l="l" t="t" r="r" b="b"/>
              <a:pathLst>
                <a:path w="282458" h="105921">
                  <a:moveTo>
                    <a:pt x="271711" y="96057"/>
                  </a:moveTo>
                  <a:lnTo>
                    <a:pt x="271711" y="12202"/>
                  </a:lnTo>
                  <a:lnTo>
                    <a:pt x="12202" y="12202"/>
                  </a:lnTo>
                  <a:lnTo>
                    <a:pt x="12202" y="96057"/>
                  </a:lnTo>
                </a:path>
              </a:pathLst>
            </a:custGeom>
            <a:grpFill/>
            <a:ln w="9525" cap="flat">
              <a:solidFill>
                <a:schemeClr val="accent2"/>
              </a:solidFill>
              <a:prstDash val="solid"/>
              <a:miter/>
            </a:ln>
          </p:spPr>
          <p:txBody>
            <a:bodyPr rtlCol="0" anchor="ctr"/>
            <a:lstStyle/>
            <a:p>
              <a:endParaRPr lang="en-US" sz="1800" dirty="0"/>
            </a:p>
          </p:txBody>
        </p:sp>
        <p:sp>
          <p:nvSpPr>
            <p:cNvPr id="921" name="Freeform: Shape 1079">
              <a:extLst>
                <a:ext uri="{FF2B5EF4-FFF2-40B4-BE49-F238E27FC236}">
                  <a16:creationId xmlns:a16="http://schemas.microsoft.com/office/drawing/2014/main" id="{EE7871BE-5EF0-654F-ADA0-BBC207242868}"/>
                </a:ext>
              </a:extLst>
            </p:cNvPr>
            <p:cNvSpPr/>
            <p:nvPr/>
          </p:nvSpPr>
          <p:spPr>
            <a:xfrm>
              <a:off x="5945268" y="3972971"/>
              <a:ext cx="745873" cy="745870"/>
            </a:xfrm>
            <a:custGeom>
              <a:avLst/>
              <a:gdLst>
                <a:gd name="connsiteX0" fmla="*/ 758953 w 767935"/>
                <a:gd name="connsiteY0" fmla="*/ 385577 h 767934"/>
                <a:gd name="connsiteX1" fmla="*/ 385577 w 767935"/>
                <a:gd name="connsiteY1" fmla="*/ 758952 h 767934"/>
                <a:gd name="connsiteX2" fmla="*/ 12202 w 767935"/>
                <a:gd name="connsiteY2" fmla="*/ 385577 h 767934"/>
                <a:gd name="connsiteX3" fmla="*/ 385577 w 767935"/>
                <a:gd name="connsiteY3" fmla="*/ 12202 h 767934"/>
                <a:gd name="connsiteX4" fmla="*/ 758953 w 767935"/>
                <a:gd name="connsiteY4" fmla="*/ 385577 h 767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935" h="767934">
                  <a:moveTo>
                    <a:pt x="758953" y="385577"/>
                  </a:moveTo>
                  <a:cubicBezTo>
                    <a:pt x="758953" y="591786"/>
                    <a:pt x="591787" y="758952"/>
                    <a:pt x="385577" y="758952"/>
                  </a:cubicBezTo>
                  <a:cubicBezTo>
                    <a:pt x="179368" y="758952"/>
                    <a:pt x="12202" y="591786"/>
                    <a:pt x="12202" y="385577"/>
                  </a:cubicBezTo>
                  <a:cubicBezTo>
                    <a:pt x="12202" y="179367"/>
                    <a:pt x="179368" y="12202"/>
                    <a:pt x="385577" y="12202"/>
                  </a:cubicBezTo>
                  <a:cubicBezTo>
                    <a:pt x="591787" y="12202"/>
                    <a:pt x="758953" y="179367"/>
                    <a:pt x="758953" y="385577"/>
                  </a:cubicBezTo>
                  <a:close/>
                </a:path>
              </a:pathLst>
            </a:custGeom>
            <a:grpFill/>
            <a:ln w="9525" cap="flat">
              <a:solidFill>
                <a:schemeClr val="tx2"/>
              </a:solidFill>
              <a:prstDash val="solid"/>
              <a:miter/>
            </a:ln>
          </p:spPr>
          <p:txBody>
            <a:bodyPr rtlCol="0" anchor="ctr"/>
            <a:lstStyle/>
            <a:p>
              <a:endParaRPr lang="en-US" sz="1800" dirty="0"/>
            </a:p>
          </p:txBody>
        </p:sp>
      </p:grpSp>
      <p:grpSp>
        <p:nvGrpSpPr>
          <p:cNvPr id="922" name="Graphic 6">
            <a:extLst>
              <a:ext uri="{FF2B5EF4-FFF2-40B4-BE49-F238E27FC236}">
                <a16:creationId xmlns:a16="http://schemas.microsoft.com/office/drawing/2014/main" id="{91D9E056-37D4-234E-8F83-E6558E146FF0}"/>
              </a:ext>
            </a:extLst>
          </p:cNvPr>
          <p:cNvGrpSpPr/>
          <p:nvPr/>
        </p:nvGrpSpPr>
        <p:grpSpPr>
          <a:xfrm>
            <a:off x="3142598" y="3393512"/>
            <a:ext cx="258856" cy="342870"/>
            <a:chOff x="6772275" y="3395662"/>
            <a:chExt cx="1085850" cy="1438275"/>
          </a:xfrm>
        </p:grpSpPr>
        <p:sp>
          <p:nvSpPr>
            <p:cNvPr id="923" name="Freeform: Shape 1081">
              <a:extLst>
                <a:ext uri="{FF2B5EF4-FFF2-40B4-BE49-F238E27FC236}">
                  <a16:creationId xmlns:a16="http://schemas.microsoft.com/office/drawing/2014/main" id="{8EB5DCEA-914A-BC43-87FC-47E856CCE550}"/>
                </a:ext>
              </a:extLst>
            </p:cNvPr>
            <p:cNvSpPr/>
            <p:nvPr/>
          </p:nvSpPr>
          <p:spPr>
            <a:xfrm>
              <a:off x="6833235" y="3479482"/>
              <a:ext cx="1019175" cy="1019175"/>
            </a:xfrm>
            <a:custGeom>
              <a:avLst/>
              <a:gdLst>
                <a:gd name="connsiteX0" fmla="*/ 1010603 w 1019175"/>
                <a:gd name="connsiteY0" fmla="*/ 14288 h 1019175"/>
                <a:gd name="connsiteX1" fmla="*/ 14288 w 1019175"/>
                <a:gd name="connsiteY1" fmla="*/ 1010603 h 1019175"/>
              </a:gdLst>
              <a:ahLst/>
              <a:cxnLst>
                <a:cxn ang="0">
                  <a:pos x="connsiteX0" y="connsiteY0"/>
                </a:cxn>
                <a:cxn ang="0">
                  <a:pos x="connsiteX1" y="connsiteY1"/>
                </a:cxn>
              </a:cxnLst>
              <a:rect l="l" t="t" r="r" b="b"/>
              <a:pathLst>
                <a:path w="1019175" h="1019175">
                  <a:moveTo>
                    <a:pt x="1010603" y="14288"/>
                  </a:moveTo>
                  <a:lnTo>
                    <a:pt x="14288" y="1010603"/>
                  </a:lnTo>
                </a:path>
              </a:pathLst>
            </a:custGeom>
            <a:ln w="9525" cap="flat">
              <a:solidFill>
                <a:schemeClr val="accent2"/>
              </a:solidFill>
              <a:prstDash val="solid"/>
              <a:miter/>
            </a:ln>
          </p:spPr>
          <p:txBody>
            <a:bodyPr rtlCol="0" anchor="ctr"/>
            <a:lstStyle/>
            <a:p>
              <a:endParaRPr lang="en-US" sz="1800" dirty="0"/>
            </a:p>
          </p:txBody>
        </p:sp>
        <p:sp>
          <p:nvSpPr>
            <p:cNvPr id="924" name="Freeform: Shape 1082">
              <a:extLst>
                <a:ext uri="{FF2B5EF4-FFF2-40B4-BE49-F238E27FC236}">
                  <a16:creationId xmlns:a16="http://schemas.microsoft.com/office/drawing/2014/main" id="{9D2C7310-DFE3-4242-B5A5-72548DD1BF44}"/>
                </a:ext>
              </a:extLst>
            </p:cNvPr>
            <p:cNvSpPr/>
            <p:nvPr/>
          </p:nvSpPr>
          <p:spPr>
            <a:xfrm>
              <a:off x="6767513" y="3397567"/>
              <a:ext cx="1085850" cy="1438275"/>
            </a:xfrm>
            <a:custGeom>
              <a:avLst/>
              <a:gdLst>
                <a:gd name="connsiteX0" fmla="*/ 544830 w 1085850"/>
                <a:gd name="connsiteY0" fmla="*/ 1426845 h 1438275"/>
                <a:gd name="connsiteX1" fmla="*/ 1075373 w 1085850"/>
                <a:gd name="connsiteY1" fmla="*/ 1047750 h 1438275"/>
                <a:gd name="connsiteX2" fmla="*/ 1075373 w 1085850"/>
                <a:gd name="connsiteY2" fmla="*/ 97155 h 1438275"/>
                <a:gd name="connsiteX3" fmla="*/ 544830 w 1085850"/>
                <a:gd name="connsiteY3" fmla="*/ 14288 h 1438275"/>
                <a:gd name="connsiteX4" fmla="*/ 14288 w 1085850"/>
                <a:gd name="connsiteY4" fmla="*/ 96203 h 1438275"/>
                <a:gd name="connsiteX5" fmla="*/ 14288 w 1085850"/>
                <a:gd name="connsiteY5" fmla="*/ 1046798 h 1438275"/>
                <a:gd name="connsiteX6" fmla="*/ 544830 w 1085850"/>
                <a:gd name="connsiteY6" fmla="*/ 1426845 h 1438275"/>
                <a:gd name="connsiteX7" fmla="*/ 544830 w 1085850"/>
                <a:gd name="connsiteY7" fmla="*/ 1426845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50" h="1438275">
                  <a:moveTo>
                    <a:pt x="544830" y="1426845"/>
                  </a:moveTo>
                  <a:lnTo>
                    <a:pt x="1075373" y="1047750"/>
                  </a:lnTo>
                  <a:cubicBezTo>
                    <a:pt x="1075373" y="1047750"/>
                    <a:pt x="1075373" y="97155"/>
                    <a:pt x="1075373" y="97155"/>
                  </a:cubicBezTo>
                  <a:cubicBezTo>
                    <a:pt x="720090" y="240030"/>
                    <a:pt x="544830" y="14288"/>
                    <a:pt x="544830" y="14288"/>
                  </a:cubicBezTo>
                  <a:cubicBezTo>
                    <a:pt x="544830" y="14288"/>
                    <a:pt x="369570" y="239078"/>
                    <a:pt x="14288" y="96203"/>
                  </a:cubicBezTo>
                  <a:cubicBezTo>
                    <a:pt x="14288" y="96203"/>
                    <a:pt x="14288" y="1046798"/>
                    <a:pt x="14288" y="1046798"/>
                  </a:cubicBezTo>
                  <a:lnTo>
                    <a:pt x="544830" y="1426845"/>
                  </a:lnTo>
                  <a:lnTo>
                    <a:pt x="544830" y="1426845"/>
                  </a:lnTo>
                  <a:close/>
                </a:path>
              </a:pathLst>
            </a:custGeom>
            <a:noFill/>
            <a:ln w="9525" cap="flat">
              <a:solidFill>
                <a:schemeClr val="tx2"/>
              </a:solidFill>
              <a:prstDash val="solid"/>
              <a:miter/>
            </a:ln>
          </p:spPr>
          <p:txBody>
            <a:bodyPr rtlCol="0" anchor="ctr"/>
            <a:lstStyle/>
            <a:p>
              <a:endParaRPr lang="en-US" sz="1800" dirty="0"/>
            </a:p>
          </p:txBody>
        </p:sp>
      </p:grpSp>
      <p:grpSp>
        <p:nvGrpSpPr>
          <p:cNvPr id="925" name="Group 924">
            <a:extLst>
              <a:ext uri="{FF2B5EF4-FFF2-40B4-BE49-F238E27FC236}">
                <a16:creationId xmlns:a16="http://schemas.microsoft.com/office/drawing/2014/main" id="{13823D7F-1943-F443-8F74-0A9FEFC4DE2A}"/>
              </a:ext>
            </a:extLst>
          </p:cNvPr>
          <p:cNvGrpSpPr/>
          <p:nvPr/>
        </p:nvGrpSpPr>
        <p:grpSpPr>
          <a:xfrm>
            <a:off x="2455179" y="3041171"/>
            <a:ext cx="374118" cy="367866"/>
            <a:chOff x="10379101" y="3866756"/>
            <a:chExt cx="1061654" cy="1043911"/>
          </a:xfrm>
          <a:solidFill>
            <a:srgbClr val="F2F4F4"/>
          </a:solidFill>
        </p:grpSpPr>
        <p:grpSp>
          <p:nvGrpSpPr>
            <p:cNvPr id="926" name="Group 925">
              <a:extLst>
                <a:ext uri="{FF2B5EF4-FFF2-40B4-BE49-F238E27FC236}">
                  <a16:creationId xmlns:a16="http://schemas.microsoft.com/office/drawing/2014/main" id="{83E13020-8FB8-1940-9CA5-C28C794D56E4}"/>
                </a:ext>
              </a:extLst>
            </p:cNvPr>
            <p:cNvGrpSpPr/>
            <p:nvPr/>
          </p:nvGrpSpPr>
          <p:grpSpPr>
            <a:xfrm>
              <a:off x="10379101" y="3866756"/>
              <a:ext cx="1061654" cy="1043911"/>
              <a:chOff x="10379101" y="3866756"/>
              <a:chExt cx="1061654" cy="1043911"/>
            </a:xfrm>
            <a:grpFill/>
          </p:grpSpPr>
          <p:sp>
            <p:nvSpPr>
              <p:cNvPr id="930" name="Graphic 2">
                <a:extLst>
                  <a:ext uri="{FF2B5EF4-FFF2-40B4-BE49-F238E27FC236}">
                    <a16:creationId xmlns:a16="http://schemas.microsoft.com/office/drawing/2014/main" id="{6BED2CFE-13CF-4D4B-9808-0BA849F423AF}"/>
                  </a:ext>
                </a:extLst>
              </p:cNvPr>
              <p:cNvSpPr/>
              <p:nvPr/>
            </p:nvSpPr>
            <p:spPr>
              <a:xfrm>
                <a:off x="10379101" y="4609583"/>
                <a:ext cx="1061654" cy="301084"/>
              </a:xfrm>
              <a:custGeom>
                <a:avLst/>
                <a:gdLst>
                  <a:gd name="connsiteX0" fmla="*/ 364331 w 1809750"/>
                  <a:gd name="connsiteY0" fmla="*/ 21431 h 771525"/>
                  <a:gd name="connsiteX1" fmla="*/ 21431 w 1809750"/>
                  <a:gd name="connsiteY1" fmla="*/ 754856 h 771525"/>
                  <a:gd name="connsiteX2" fmla="*/ 1793081 w 1809750"/>
                  <a:gd name="connsiteY2" fmla="*/ 754856 h 771525"/>
                  <a:gd name="connsiteX3" fmla="*/ 1450181 w 1809750"/>
                  <a:gd name="connsiteY3" fmla="*/ 21431 h 771525"/>
                </a:gdLst>
                <a:ahLst/>
                <a:cxnLst>
                  <a:cxn ang="0">
                    <a:pos x="connsiteX0" y="connsiteY0"/>
                  </a:cxn>
                  <a:cxn ang="0">
                    <a:pos x="connsiteX1" y="connsiteY1"/>
                  </a:cxn>
                  <a:cxn ang="0">
                    <a:pos x="connsiteX2" y="connsiteY2"/>
                  </a:cxn>
                  <a:cxn ang="0">
                    <a:pos x="connsiteX3" y="connsiteY3"/>
                  </a:cxn>
                </a:cxnLst>
                <a:rect l="l" t="t" r="r" b="b"/>
                <a:pathLst>
                  <a:path w="1809750" h="771525">
                    <a:moveTo>
                      <a:pt x="364331" y="21431"/>
                    </a:moveTo>
                    <a:lnTo>
                      <a:pt x="21431" y="754856"/>
                    </a:lnTo>
                    <a:lnTo>
                      <a:pt x="1793081" y="754856"/>
                    </a:lnTo>
                    <a:lnTo>
                      <a:pt x="1450181" y="21431"/>
                    </a:lnTo>
                    <a:close/>
                  </a:path>
                </a:pathLst>
              </a:custGeom>
              <a:grpFill/>
              <a:ln w="6350" cap="flat">
                <a:solidFill>
                  <a:schemeClr val="tx2"/>
                </a:solidFill>
                <a:prstDash val="solid"/>
                <a:round/>
              </a:ln>
            </p:spPr>
            <p:txBody>
              <a:bodyPr rtlCol="0" anchor="ctr"/>
              <a:lstStyle/>
              <a:p>
                <a:endParaRPr lang="en-US" sz="1800" dirty="0"/>
              </a:p>
            </p:txBody>
          </p:sp>
          <p:grpSp>
            <p:nvGrpSpPr>
              <p:cNvPr id="931" name="Graphic 4">
                <a:extLst>
                  <a:ext uri="{FF2B5EF4-FFF2-40B4-BE49-F238E27FC236}">
                    <a16:creationId xmlns:a16="http://schemas.microsoft.com/office/drawing/2014/main" id="{91442736-0CA8-6142-96F6-AA1C8FE7BD18}"/>
                  </a:ext>
                </a:extLst>
              </p:cNvPr>
              <p:cNvGrpSpPr/>
              <p:nvPr/>
            </p:nvGrpSpPr>
            <p:grpSpPr>
              <a:xfrm>
                <a:off x="10579567" y="3866756"/>
                <a:ext cx="624272" cy="947424"/>
                <a:chOff x="6505575" y="2886075"/>
                <a:chExt cx="1619250" cy="2457450"/>
              </a:xfrm>
              <a:grpFill/>
            </p:grpSpPr>
            <p:sp>
              <p:nvSpPr>
                <p:cNvPr id="932" name="Freeform: Shape 1090">
                  <a:extLst>
                    <a:ext uri="{FF2B5EF4-FFF2-40B4-BE49-F238E27FC236}">
                      <a16:creationId xmlns:a16="http://schemas.microsoft.com/office/drawing/2014/main" id="{F5333742-FD69-DA45-AEC8-2AA08F7745DA}"/>
                    </a:ext>
                  </a:extLst>
                </p:cNvPr>
                <p:cNvSpPr/>
                <p:nvPr/>
              </p:nvSpPr>
              <p:spPr>
                <a:xfrm>
                  <a:off x="6498431" y="2878931"/>
                  <a:ext cx="1628775" cy="2447925"/>
                </a:xfrm>
                <a:custGeom>
                  <a:avLst/>
                  <a:gdLst>
                    <a:gd name="connsiteX0" fmla="*/ 1615916 w 1628775"/>
                    <a:gd name="connsiteY0" fmla="*/ 818674 h 2447925"/>
                    <a:gd name="connsiteX1" fmla="*/ 818674 w 1628775"/>
                    <a:gd name="connsiteY1" fmla="*/ 2434114 h 2447925"/>
                    <a:gd name="connsiteX2" fmla="*/ 21431 w 1628775"/>
                    <a:gd name="connsiteY2" fmla="*/ 818674 h 2447925"/>
                    <a:gd name="connsiteX3" fmla="*/ 818674 w 1628775"/>
                    <a:gd name="connsiteY3" fmla="*/ 21431 h 2447925"/>
                    <a:gd name="connsiteX4" fmla="*/ 1615916 w 1628775"/>
                    <a:gd name="connsiteY4" fmla="*/ 818674 h 2447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775" h="2447925">
                      <a:moveTo>
                        <a:pt x="1615916" y="818674"/>
                      </a:moveTo>
                      <a:cubicBezTo>
                        <a:pt x="1615916" y="1258729"/>
                        <a:pt x="818674" y="2434114"/>
                        <a:pt x="818674" y="2434114"/>
                      </a:cubicBezTo>
                      <a:cubicBezTo>
                        <a:pt x="818674" y="2434114"/>
                        <a:pt x="21431" y="1258729"/>
                        <a:pt x="21431" y="818674"/>
                      </a:cubicBezTo>
                      <a:cubicBezTo>
                        <a:pt x="21431" y="378619"/>
                        <a:pt x="378619" y="21431"/>
                        <a:pt x="818674" y="21431"/>
                      </a:cubicBezTo>
                      <a:cubicBezTo>
                        <a:pt x="1258729" y="21431"/>
                        <a:pt x="1615916" y="378619"/>
                        <a:pt x="1615916" y="818674"/>
                      </a:cubicBezTo>
                      <a:close/>
                    </a:path>
                  </a:pathLst>
                </a:custGeom>
                <a:grpFill/>
                <a:ln w="6350" cap="flat">
                  <a:solidFill>
                    <a:schemeClr val="tx2"/>
                  </a:solidFill>
                  <a:prstDash val="solid"/>
                  <a:miter/>
                </a:ln>
              </p:spPr>
              <p:txBody>
                <a:bodyPr rtlCol="0" anchor="ctr"/>
                <a:lstStyle/>
                <a:p>
                  <a:endParaRPr lang="en-US" sz="1800" dirty="0"/>
                </a:p>
              </p:txBody>
            </p:sp>
            <p:sp>
              <p:nvSpPr>
                <p:cNvPr id="933" name="Freeform: Shape 1091">
                  <a:extLst>
                    <a:ext uri="{FF2B5EF4-FFF2-40B4-BE49-F238E27FC236}">
                      <a16:creationId xmlns:a16="http://schemas.microsoft.com/office/drawing/2014/main" id="{BF4D71B7-C04E-4D4F-B418-4BDDD7D72333}"/>
                    </a:ext>
                  </a:extLst>
                </p:cNvPr>
                <p:cNvSpPr/>
                <p:nvPr/>
              </p:nvSpPr>
              <p:spPr>
                <a:xfrm>
                  <a:off x="6667024" y="3047524"/>
                  <a:ext cx="1295400" cy="1295400"/>
                </a:xfrm>
                <a:custGeom>
                  <a:avLst/>
                  <a:gdLst>
                    <a:gd name="connsiteX0" fmla="*/ 1278731 w 1295400"/>
                    <a:gd name="connsiteY0" fmla="*/ 650081 h 1295400"/>
                    <a:gd name="connsiteX1" fmla="*/ 650081 w 1295400"/>
                    <a:gd name="connsiteY1" fmla="*/ 1278731 h 1295400"/>
                    <a:gd name="connsiteX2" fmla="*/ 21431 w 1295400"/>
                    <a:gd name="connsiteY2" fmla="*/ 650081 h 1295400"/>
                    <a:gd name="connsiteX3" fmla="*/ 650081 w 1295400"/>
                    <a:gd name="connsiteY3" fmla="*/ 21431 h 1295400"/>
                    <a:gd name="connsiteX4" fmla="*/ 1278731 w 1295400"/>
                    <a:gd name="connsiteY4" fmla="*/ 650081 h 129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0" h="1295400">
                      <a:moveTo>
                        <a:pt x="1278731" y="650081"/>
                      </a:moveTo>
                      <a:cubicBezTo>
                        <a:pt x="1278731" y="997275"/>
                        <a:pt x="997275" y="1278731"/>
                        <a:pt x="650081" y="1278731"/>
                      </a:cubicBezTo>
                      <a:cubicBezTo>
                        <a:pt x="302887" y="1278731"/>
                        <a:pt x="21431" y="997275"/>
                        <a:pt x="21431" y="650081"/>
                      </a:cubicBezTo>
                      <a:cubicBezTo>
                        <a:pt x="21431" y="302887"/>
                        <a:pt x="302887" y="21431"/>
                        <a:pt x="650081" y="21431"/>
                      </a:cubicBezTo>
                      <a:cubicBezTo>
                        <a:pt x="997275" y="21431"/>
                        <a:pt x="1278731" y="302887"/>
                        <a:pt x="1278731" y="650081"/>
                      </a:cubicBezTo>
                      <a:close/>
                    </a:path>
                  </a:pathLst>
                </a:custGeom>
                <a:grpFill/>
                <a:ln w="6350" cap="flat">
                  <a:solidFill>
                    <a:schemeClr val="accent3"/>
                  </a:solidFill>
                  <a:prstDash val="solid"/>
                  <a:miter/>
                </a:ln>
              </p:spPr>
              <p:txBody>
                <a:bodyPr rtlCol="0" anchor="ctr"/>
                <a:lstStyle/>
                <a:p>
                  <a:endParaRPr lang="en-US" sz="1800" dirty="0"/>
                </a:p>
              </p:txBody>
            </p:sp>
          </p:grpSp>
        </p:grpSp>
        <p:grpSp>
          <p:nvGrpSpPr>
            <p:cNvPr id="927" name="Group 926">
              <a:extLst>
                <a:ext uri="{FF2B5EF4-FFF2-40B4-BE49-F238E27FC236}">
                  <a16:creationId xmlns:a16="http://schemas.microsoft.com/office/drawing/2014/main" id="{1612163A-1EC3-634C-87D8-854FC5B5C361}"/>
                </a:ext>
              </a:extLst>
            </p:cNvPr>
            <p:cNvGrpSpPr/>
            <p:nvPr/>
          </p:nvGrpSpPr>
          <p:grpSpPr>
            <a:xfrm>
              <a:off x="10755634" y="4009682"/>
              <a:ext cx="284924" cy="299156"/>
              <a:chOff x="11932600" y="5885429"/>
              <a:chExt cx="513048" cy="538674"/>
            </a:xfrm>
            <a:grpFill/>
          </p:grpSpPr>
          <p:sp>
            <p:nvSpPr>
              <p:cNvPr id="928" name="Freeform: Shape 1086">
                <a:extLst>
                  <a:ext uri="{FF2B5EF4-FFF2-40B4-BE49-F238E27FC236}">
                    <a16:creationId xmlns:a16="http://schemas.microsoft.com/office/drawing/2014/main" id="{B69EAA43-781F-D546-95CE-19C6CC787985}"/>
                  </a:ext>
                </a:extLst>
              </p:cNvPr>
              <p:cNvSpPr/>
              <p:nvPr/>
            </p:nvSpPr>
            <p:spPr>
              <a:xfrm>
                <a:off x="12016801" y="5885429"/>
                <a:ext cx="428847" cy="533444"/>
              </a:xfrm>
              <a:custGeom>
                <a:avLst/>
                <a:gdLst>
                  <a:gd name="connsiteX0" fmla="*/ 415773 w 428847"/>
                  <a:gd name="connsiteY0" fmla="*/ 394853 h 533443"/>
                  <a:gd name="connsiteX1" fmla="*/ 369750 w 428847"/>
                  <a:gd name="connsiteY1" fmla="*/ 394853 h 533443"/>
                  <a:gd name="connsiteX2" fmla="*/ 188797 w 428847"/>
                  <a:gd name="connsiteY2" fmla="*/ 14121 h 533443"/>
                  <a:gd name="connsiteX3" fmla="*/ 179384 w 428847"/>
                  <a:gd name="connsiteY3" fmla="*/ 7845 h 533443"/>
                  <a:gd name="connsiteX4" fmla="*/ 18304 w 428847"/>
                  <a:gd name="connsiteY4" fmla="*/ 7845 h 533443"/>
                  <a:gd name="connsiteX5" fmla="*/ 7845 w 428847"/>
                  <a:gd name="connsiteY5" fmla="*/ 18304 h 533443"/>
                  <a:gd name="connsiteX6" fmla="*/ 7845 w 428847"/>
                  <a:gd name="connsiteY6" fmla="*/ 133361 h 533443"/>
                  <a:gd name="connsiteX7" fmla="*/ 18304 w 428847"/>
                  <a:gd name="connsiteY7" fmla="*/ 143821 h 533443"/>
                  <a:gd name="connsiteX8" fmla="*/ 95706 w 428847"/>
                  <a:gd name="connsiteY8" fmla="*/ 143821 h 533443"/>
                  <a:gd name="connsiteX9" fmla="*/ 277705 w 428847"/>
                  <a:gd name="connsiteY9" fmla="*/ 524553 h 533443"/>
                  <a:gd name="connsiteX10" fmla="*/ 287118 w 428847"/>
                  <a:gd name="connsiteY10" fmla="*/ 530829 h 533443"/>
                  <a:gd name="connsiteX11" fmla="*/ 415773 w 428847"/>
                  <a:gd name="connsiteY11" fmla="*/ 530829 h 533443"/>
                  <a:gd name="connsiteX12" fmla="*/ 426232 w 428847"/>
                  <a:gd name="connsiteY12" fmla="*/ 520369 h 533443"/>
                  <a:gd name="connsiteX13" fmla="*/ 426232 w 428847"/>
                  <a:gd name="connsiteY13" fmla="*/ 405313 h 533443"/>
                  <a:gd name="connsiteX14" fmla="*/ 415773 w 428847"/>
                  <a:gd name="connsiteY14" fmla="*/ 394853 h 533443"/>
                  <a:gd name="connsiteX15" fmla="*/ 405313 w 428847"/>
                  <a:gd name="connsiteY15" fmla="*/ 509909 h 533443"/>
                  <a:gd name="connsiteX16" fmla="*/ 293394 w 428847"/>
                  <a:gd name="connsiteY16" fmla="*/ 509909 h 533443"/>
                  <a:gd name="connsiteX17" fmla="*/ 111396 w 428847"/>
                  <a:gd name="connsiteY17" fmla="*/ 129177 h 533443"/>
                  <a:gd name="connsiteX18" fmla="*/ 101982 w 428847"/>
                  <a:gd name="connsiteY18" fmla="*/ 122901 h 533443"/>
                  <a:gd name="connsiteX19" fmla="*/ 28764 w 428847"/>
                  <a:gd name="connsiteY19" fmla="*/ 122901 h 533443"/>
                  <a:gd name="connsiteX20" fmla="*/ 28764 w 428847"/>
                  <a:gd name="connsiteY20" fmla="*/ 28764 h 533443"/>
                  <a:gd name="connsiteX21" fmla="*/ 173108 w 428847"/>
                  <a:gd name="connsiteY21" fmla="*/ 28764 h 533443"/>
                  <a:gd name="connsiteX22" fmla="*/ 354060 w 428847"/>
                  <a:gd name="connsiteY22" fmla="*/ 409497 h 533443"/>
                  <a:gd name="connsiteX23" fmla="*/ 363474 w 428847"/>
                  <a:gd name="connsiteY23" fmla="*/ 415772 h 533443"/>
                  <a:gd name="connsiteX24" fmla="*/ 405313 w 428847"/>
                  <a:gd name="connsiteY24" fmla="*/ 415772 h 533443"/>
                  <a:gd name="connsiteX25" fmla="*/ 405313 w 428847"/>
                  <a:gd name="connsiteY25" fmla="*/ 509909 h 53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8847" h="533443">
                    <a:moveTo>
                      <a:pt x="415773" y="394853"/>
                    </a:moveTo>
                    <a:lnTo>
                      <a:pt x="369750" y="394853"/>
                    </a:lnTo>
                    <a:lnTo>
                      <a:pt x="188797" y="14121"/>
                    </a:lnTo>
                    <a:cubicBezTo>
                      <a:pt x="186705" y="9937"/>
                      <a:pt x="183568" y="7845"/>
                      <a:pt x="179384" y="7845"/>
                    </a:cubicBezTo>
                    <a:lnTo>
                      <a:pt x="18304" y="7845"/>
                    </a:lnTo>
                    <a:cubicBezTo>
                      <a:pt x="12029" y="7845"/>
                      <a:pt x="7845" y="12029"/>
                      <a:pt x="7845" y="18304"/>
                    </a:cubicBezTo>
                    <a:lnTo>
                      <a:pt x="7845" y="133361"/>
                    </a:lnTo>
                    <a:cubicBezTo>
                      <a:pt x="7845" y="139637"/>
                      <a:pt x="12029" y="143821"/>
                      <a:pt x="18304" y="143821"/>
                    </a:cubicBezTo>
                    <a:lnTo>
                      <a:pt x="95706" y="143821"/>
                    </a:lnTo>
                    <a:lnTo>
                      <a:pt x="277705" y="524553"/>
                    </a:lnTo>
                    <a:cubicBezTo>
                      <a:pt x="279797" y="528737"/>
                      <a:pt x="282935" y="530829"/>
                      <a:pt x="287118" y="530829"/>
                    </a:cubicBezTo>
                    <a:lnTo>
                      <a:pt x="415773" y="530829"/>
                    </a:lnTo>
                    <a:cubicBezTo>
                      <a:pt x="422048" y="530829"/>
                      <a:pt x="426232" y="526645"/>
                      <a:pt x="426232" y="520369"/>
                    </a:cubicBezTo>
                    <a:lnTo>
                      <a:pt x="426232" y="405313"/>
                    </a:lnTo>
                    <a:cubicBezTo>
                      <a:pt x="426232" y="399037"/>
                      <a:pt x="421002" y="394853"/>
                      <a:pt x="415773" y="394853"/>
                    </a:cubicBezTo>
                    <a:close/>
                    <a:moveTo>
                      <a:pt x="405313" y="509909"/>
                    </a:moveTo>
                    <a:lnTo>
                      <a:pt x="293394" y="509909"/>
                    </a:lnTo>
                    <a:lnTo>
                      <a:pt x="111396" y="129177"/>
                    </a:lnTo>
                    <a:cubicBezTo>
                      <a:pt x="109304" y="124993"/>
                      <a:pt x="106166" y="122901"/>
                      <a:pt x="101982" y="122901"/>
                    </a:cubicBezTo>
                    <a:lnTo>
                      <a:pt x="28764" y="122901"/>
                    </a:lnTo>
                    <a:lnTo>
                      <a:pt x="28764" y="28764"/>
                    </a:lnTo>
                    <a:lnTo>
                      <a:pt x="173108" y="28764"/>
                    </a:lnTo>
                    <a:lnTo>
                      <a:pt x="354060" y="409497"/>
                    </a:lnTo>
                    <a:cubicBezTo>
                      <a:pt x="356152" y="412634"/>
                      <a:pt x="359290" y="415772"/>
                      <a:pt x="363474" y="415772"/>
                    </a:cubicBezTo>
                    <a:lnTo>
                      <a:pt x="405313" y="415772"/>
                    </a:lnTo>
                    <a:lnTo>
                      <a:pt x="405313" y="509909"/>
                    </a:lnTo>
                    <a:close/>
                  </a:path>
                </a:pathLst>
              </a:custGeom>
              <a:grpFill/>
              <a:ln w="6350" cap="flat">
                <a:solidFill>
                  <a:schemeClr val="accent3"/>
                </a:solidFill>
                <a:prstDash val="solid"/>
                <a:miter/>
              </a:ln>
            </p:spPr>
            <p:txBody>
              <a:bodyPr rtlCol="0" anchor="ctr"/>
              <a:lstStyle/>
              <a:p>
                <a:endParaRPr lang="en-US" sz="1800" dirty="0"/>
              </a:p>
            </p:txBody>
          </p:sp>
          <p:sp>
            <p:nvSpPr>
              <p:cNvPr id="929" name="Freeform: Shape 1087">
                <a:extLst>
                  <a:ext uri="{FF2B5EF4-FFF2-40B4-BE49-F238E27FC236}">
                    <a16:creationId xmlns:a16="http://schemas.microsoft.com/office/drawing/2014/main" id="{2F754D09-9094-7F4E-BD5A-91D292D87CEB}"/>
                  </a:ext>
                </a:extLst>
              </p:cNvPr>
              <p:cNvSpPr/>
              <p:nvPr/>
            </p:nvSpPr>
            <p:spPr>
              <a:xfrm>
                <a:off x="11932600" y="6089393"/>
                <a:ext cx="240573" cy="334710"/>
              </a:xfrm>
              <a:custGeom>
                <a:avLst/>
                <a:gdLst>
                  <a:gd name="connsiteX0" fmla="*/ 170493 w 240572"/>
                  <a:gd name="connsiteY0" fmla="*/ 14121 h 334709"/>
                  <a:gd name="connsiteX1" fmla="*/ 161079 w 240572"/>
                  <a:gd name="connsiteY1" fmla="*/ 7845 h 334709"/>
                  <a:gd name="connsiteX2" fmla="*/ 151665 w 240572"/>
                  <a:gd name="connsiteY2" fmla="*/ 14121 h 334709"/>
                  <a:gd name="connsiteX3" fmla="*/ 9414 w 240572"/>
                  <a:gd name="connsiteY3" fmla="*/ 311175 h 334709"/>
                  <a:gd name="connsiteX4" fmla="*/ 9414 w 240572"/>
                  <a:gd name="connsiteY4" fmla="*/ 321635 h 334709"/>
                  <a:gd name="connsiteX5" fmla="*/ 18827 w 240572"/>
                  <a:gd name="connsiteY5" fmla="*/ 326865 h 334709"/>
                  <a:gd name="connsiteX6" fmla="*/ 154803 w 240572"/>
                  <a:gd name="connsiteY6" fmla="*/ 326865 h 334709"/>
                  <a:gd name="connsiteX7" fmla="*/ 164217 w 240572"/>
                  <a:gd name="connsiteY7" fmla="*/ 320589 h 334709"/>
                  <a:gd name="connsiteX8" fmla="*/ 238481 w 240572"/>
                  <a:gd name="connsiteY8" fmla="*/ 163694 h 334709"/>
                  <a:gd name="connsiteX9" fmla="*/ 238481 w 240572"/>
                  <a:gd name="connsiteY9" fmla="*/ 154280 h 334709"/>
                  <a:gd name="connsiteX10" fmla="*/ 170493 w 240572"/>
                  <a:gd name="connsiteY10" fmla="*/ 14121 h 334709"/>
                  <a:gd name="connsiteX11" fmla="*/ 147482 w 240572"/>
                  <a:gd name="connsiteY11" fmla="*/ 305946 h 334709"/>
                  <a:gd name="connsiteX12" fmla="*/ 35563 w 240572"/>
                  <a:gd name="connsiteY12" fmla="*/ 305946 h 334709"/>
                  <a:gd name="connsiteX13" fmla="*/ 161079 w 240572"/>
                  <a:gd name="connsiteY13" fmla="*/ 42362 h 334709"/>
                  <a:gd name="connsiteX14" fmla="*/ 217562 w 240572"/>
                  <a:gd name="connsiteY14" fmla="*/ 159510 h 334709"/>
                  <a:gd name="connsiteX15" fmla="*/ 147482 w 240572"/>
                  <a:gd name="connsiteY15" fmla="*/ 305946 h 33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572" h="334709">
                    <a:moveTo>
                      <a:pt x="170493" y="14121"/>
                    </a:moveTo>
                    <a:cubicBezTo>
                      <a:pt x="168401" y="10983"/>
                      <a:pt x="165263" y="7845"/>
                      <a:pt x="161079" y="7845"/>
                    </a:cubicBezTo>
                    <a:cubicBezTo>
                      <a:pt x="156895" y="7845"/>
                      <a:pt x="153757" y="9937"/>
                      <a:pt x="151665" y="14121"/>
                    </a:cubicBezTo>
                    <a:lnTo>
                      <a:pt x="9414" y="311175"/>
                    </a:lnTo>
                    <a:cubicBezTo>
                      <a:pt x="7322" y="314313"/>
                      <a:pt x="7322" y="318497"/>
                      <a:pt x="9414" y="321635"/>
                    </a:cubicBezTo>
                    <a:cubicBezTo>
                      <a:pt x="11506" y="324773"/>
                      <a:pt x="14644" y="326865"/>
                      <a:pt x="18827" y="326865"/>
                    </a:cubicBezTo>
                    <a:lnTo>
                      <a:pt x="154803" y="326865"/>
                    </a:lnTo>
                    <a:cubicBezTo>
                      <a:pt x="158987" y="326865"/>
                      <a:pt x="162125" y="324773"/>
                      <a:pt x="164217" y="320589"/>
                    </a:cubicBezTo>
                    <a:lnTo>
                      <a:pt x="238481" y="163694"/>
                    </a:lnTo>
                    <a:cubicBezTo>
                      <a:pt x="239527" y="160556"/>
                      <a:pt x="239527" y="157418"/>
                      <a:pt x="238481" y="154280"/>
                    </a:cubicBezTo>
                    <a:lnTo>
                      <a:pt x="170493" y="14121"/>
                    </a:lnTo>
                    <a:close/>
                    <a:moveTo>
                      <a:pt x="147482" y="305946"/>
                    </a:moveTo>
                    <a:lnTo>
                      <a:pt x="35563" y="305946"/>
                    </a:lnTo>
                    <a:lnTo>
                      <a:pt x="161079" y="42362"/>
                    </a:lnTo>
                    <a:lnTo>
                      <a:pt x="217562" y="159510"/>
                    </a:lnTo>
                    <a:lnTo>
                      <a:pt x="147482" y="305946"/>
                    </a:lnTo>
                    <a:close/>
                  </a:path>
                </a:pathLst>
              </a:custGeom>
              <a:grpFill/>
              <a:ln w="6350" cap="flat">
                <a:solidFill>
                  <a:schemeClr val="accent3"/>
                </a:solidFill>
                <a:prstDash val="solid"/>
                <a:miter/>
              </a:ln>
            </p:spPr>
            <p:txBody>
              <a:bodyPr rtlCol="0" anchor="ctr"/>
              <a:lstStyle/>
              <a:p>
                <a:endParaRPr lang="en-US" sz="1800" dirty="0"/>
              </a:p>
            </p:txBody>
          </p:sp>
        </p:grpSp>
      </p:grpSp>
      <p:cxnSp>
        <p:nvCxnSpPr>
          <p:cNvPr id="934" name="Straight Connector 933">
            <a:extLst>
              <a:ext uri="{FF2B5EF4-FFF2-40B4-BE49-F238E27FC236}">
                <a16:creationId xmlns:a16="http://schemas.microsoft.com/office/drawing/2014/main" id="{017BE91C-4E1C-B846-92C7-1990677F09FA}"/>
              </a:ext>
            </a:extLst>
          </p:cNvPr>
          <p:cNvCxnSpPr>
            <a:cxnSpLocks/>
          </p:cNvCxnSpPr>
          <p:nvPr/>
        </p:nvCxnSpPr>
        <p:spPr>
          <a:xfrm>
            <a:off x="10603123" y="2285448"/>
            <a:ext cx="0" cy="4224314"/>
          </a:xfrm>
          <a:prstGeom prst="line">
            <a:avLst/>
          </a:prstGeom>
          <a:noFill/>
          <a:ln w="190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cxnSp>
      <p:sp>
        <p:nvSpPr>
          <p:cNvPr id="935" name="Rectangle 934">
            <a:extLst>
              <a:ext uri="{FF2B5EF4-FFF2-40B4-BE49-F238E27FC236}">
                <a16:creationId xmlns:a16="http://schemas.microsoft.com/office/drawing/2014/main" id="{F86C866C-34B0-6A43-868F-57D098A7DD57}"/>
              </a:ext>
            </a:extLst>
          </p:cNvPr>
          <p:cNvSpPr/>
          <p:nvPr/>
        </p:nvSpPr>
        <p:spPr>
          <a:xfrm>
            <a:off x="7174280" y="2345053"/>
            <a:ext cx="1732869" cy="1200329"/>
          </a:xfrm>
          <a:prstGeom prst="rect">
            <a:avLst/>
          </a:prstGeom>
        </p:spPr>
        <p:txBody>
          <a:bodyPr wrap="square">
            <a:spAutoFit/>
          </a:bodyPr>
          <a:lstStyle/>
          <a:p>
            <a:pPr algn="ctr" defTabSz="1097253">
              <a:lnSpc>
                <a:spcPct val="90000"/>
              </a:lnSpc>
              <a:spcAft>
                <a:spcPct val="0"/>
              </a:spcAft>
              <a:defRPr/>
            </a:pP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Fleet onboarding, management, </a:t>
            </a:r>
            <a:b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rgbClr val="282828"/>
                </a:solidFill>
                <a:latin typeface="Amazon Ember" panose="020B0603020204020204" pitchFamily="34" charset="0"/>
                <a:ea typeface="Amazon Ember" panose="020B0603020204020204" pitchFamily="34" charset="0"/>
                <a:cs typeface="Amazon Ember" panose="020B0603020204020204" pitchFamily="34" charset="0"/>
              </a:rPr>
              <a:t>and</a:t>
            </a: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 software updates</a:t>
            </a:r>
          </a:p>
        </p:txBody>
      </p:sp>
      <p:sp>
        <p:nvSpPr>
          <p:cNvPr id="936" name="Rectangle 935">
            <a:extLst>
              <a:ext uri="{FF2B5EF4-FFF2-40B4-BE49-F238E27FC236}">
                <a16:creationId xmlns:a16="http://schemas.microsoft.com/office/drawing/2014/main" id="{90FB1B1E-BDDD-1944-9C4E-4F3B1B2445BB}"/>
              </a:ext>
            </a:extLst>
          </p:cNvPr>
          <p:cNvSpPr/>
          <p:nvPr/>
        </p:nvSpPr>
        <p:spPr>
          <a:xfrm>
            <a:off x="9128084" y="2653504"/>
            <a:ext cx="1257485" cy="757130"/>
          </a:xfrm>
          <a:prstGeom prst="rect">
            <a:avLst/>
          </a:prstGeom>
        </p:spPr>
        <p:txBody>
          <a:bodyPr wrap="square">
            <a:spAutoFit/>
          </a:bodyPr>
          <a:lstStyle/>
          <a:p>
            <a:pPr algn="ctr" defTabSz="1097253">
              <a:lnSpc>
                <a:spcPct val="90000"/>
              </a:lnSpc>
              <a:spcAft>
                <a:spcPct val="0"/>
              </a:spcAft>
              <a:defRPr/>
            </a:pP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Fleet </a:t>
            </a:r>
          </a:p>
          <a:p>
            <a:pPr algn="ctr" defTabSz="1097253">
              <a:lnSpc>
                <a:spcPct val="90000"/>
              </a:lnSpc>
              <a:spcAft>
                <a:spcPct val="0"/>
              </a:spcAft>
              <a:defRPr/>
            </a:pPr>
            <a:r>
              <a:rPr lang="en-US" sz="1600" dirty="0">
                <a:solidFill>
                  <a:srgbClr val="282828"/>
                </a:solidFill>
                <a:latin typeface="Amazon Ember" panose="020B0603020204020204" pitchFamily="34" charset="0"/>
                <a:ea typeface="Amazon Ember" panose="020B0603020204020204" pitchFamily="34" charset="0"/>
                <a:cs typeface="Amazon Ember" panose="020B0603020204020204" pitchFamily="34" charset="0"/>
              </a:rPr>
              <a:t>audit</a:t>
            </a: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 and protection</a:t>
            </a:r>
          </a:p>
        </p:txBody>
      </p:sp>
      <p:sp>
        <p:nvSpPr>
          <p:cNvPr id="937" name="Rectangle 936">
            <a:extLst>
              <a:ext uri="{FF2B5EF4-FFF2-40B4-BE49-F238E27FC236}">
                <a16:creationId xmlns:a16="http://schemas.microsoft.com/office/drawing/2014/main" id="{B769254B-7187-6948-A2D0-2688AFA11E5B}"/>
              </a:ext>
            </a:extLst>
          </p:cNvPr>
          <p:cNvSpPr/>
          <p:nvPr/>
        </p:nvSpPr>
        <p:spPr>
          <a:xfrm>
            <a:off x="10717416" y="2712972"/>
            <a:ext cx="1333066" cy="757130"/>
          </a:xfrm>
          <a:prstGeom prst="rect">
            <a:avLst/>
          </a:prstGeom>
        </p:spPr>
        <p:txBody>
          <a:bodyPr wrap="square">
            <a:spAutoFit/>
          </a:bodyPr>
          <a:lstStyle/>
          <a:p>
            <a:pPr algn="ctr" defTabSz="1097253">
              <a:lnSpc>
                <a:spcPct val="90000"/>
              </a:lnSpc>
              <a:spcAft>
                <a:spcPct val="0"/>
              </a:spcAft>
              <a:defRPr/>
            </a:pP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Connecting devices to </a:t>
            </a:r>
            <a:r>
              <a:rPr lang="en-US" sz="1600" dirty="0">
                <a:solidFill>
                  <a:srgbClr val="282828"/>
                </a:solidFill>
                <a:latin typeface="Amazon Ember" panose="020B0603020204020204" pitchFamily="34" charset="0"/>
                <a:ea typeface="Amazon Ember" panose="020B0603020204020204" pitchFamily="34" charset="0"/>
                <a:cs typeface="Amazon Ember" panose="020B0603020204020204" pitchFamily="34" charset="0"/>
              </a:rPr>
              <a:t>services</a:t>
            </a:r>
            <a:endParaRPr lang="en-US" sz="1600" dirty="0">
              <a:solidFill>
                <a:srgbClr val="282828"/>
              </a:solidFill>
              <a:latin typeface="Amazon Ember" panose="02000000000000000000" pitchFamily="2" charset="0"/>
              <a:ea typeface="Amazon Ember" panose="020B0603020204020204" pitchFamily="34" charset="0"/>
              <a:cs typeface="Amazon Ember" panose="020B0603020204020204" pitchFamily="34" charset="0"/>
            </a:endParaRPr>
          </a:p>
        </p:txBody>
      </p:sp>
      <p:sp>
        <p:nvSpPr>
          <p:cNvPr id="938" name="Rectangle 937">
            <a:extLst>
              <a:ext uri="{FF2B5EF4-FFF2-40B4-BE49-F238E27FC236}">
                <a16:creationId xmlns:a16="http://schemas.microsoft.com/office/drawing/2014/main" id="{25A55E19-7F42-C64C-98DD-D3CC86508C20}"/>
              </a:ext>
            </a:extLst>
          </p:cNvPr>
          <p:cNvSpPr/>
          <p:nvPr/>
        </p:nvSpPr>
        <p:spPr>
          <a:xfrm>
            <a:off x="12353253" y="2531382"/>
            <a:ext cx="1403789" cy="978729"/>
          </a:xfrm>
          <a:prstGeom prst="rect">
            <a:avLst/>
          </a:prstGeom>
        </p:spPr>
        <p:txBody>
          <a:bodyPr wrap="square">
            <a:spAutoFit/>
          </a:bodyPr>
          <a:lstStyle/>
          <a:p>
            <a:pPr algn="ctr" defTabSz="1097253">
              <a:lnSpc>
                <a:spcPct val="90000"/>
              </a:lnSpc>
              <a:spcAft>
                <a:spcPct val="0"/>
              </a:spcAft>
              <a:defRPr/>
            </a:pP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IoT data analytics, </a:t>
            </a:r>
            <a:r>
              <a:rPr lang="en-US" sz="1600" dirty="0">
                <a:solidFill>
                  <a:srgbClr val="282828"/>
                </a:solidFill>
                <a:latin typeface="Amazon Ember" panose="020B0603020204020204" pitchFamily="34" charset="0"/>
                <a:ea typeface="Amazon Ember" panose="020B0603020204020204" pitchFamily="34" charset="0"/>
                <a:cs typeface="Amazon Ember" panose="020B0603020204020204" pitchFamily="34" charset="0"/>
              </a:rPr>
              <a:t>actions,</a:t>
            </a: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 </a:t>
            </a:r>
            <a:r>
              <a:rPr lang="en-US" sz="1600" dirty="0">
                <a:solidFill>
                  <a:srgbClr val="282828"/>
                </a:solidFill>
                <a:latin typeface="Amazon Ember" panose="020B0603020204020204" pitchFamily="34" charset="0"/>
                <a:ea typeface="Amazon Ember" panose="020B0603020204020204" pitchFamily="34" charset="0"/>
                <a:cs typeface="Amazon Ember" panose="020B0603020204020204" pitchFamily="34" charset="0"/>
              </a:rPr>
              <a:t>and</a:t>
            </a: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 intelligence</a:t>
            </a:r>
          </a:p>
        </p:txBody>
      </p:sp>
      <p:sp>
        <p:nvSpPr>
          <p:cNvPr id="939" name="Freeform: Shape 1097">
            <a:extLst>
              <a:ext uri="{FF2B5EF4-FFF2-40B4-BE49-F238E27FC236}">
                <a16:creationId xmlns:a16="http://schemas.microsoft.com/office/drawing/2014/main" id="{9DB164D2-824E-5D41-8F26-47AE7909F973}"/>
              </a:ext>
            </a:extLst>
          </p:cNvPr>
          <p:cNvSpPr/>
          <p:nvPr/>
        </p:nvSpPr>
        <p:spPr>
          <a:xfrm>
            <a:off x="8186197" y="6023121"/>
            <a:ext cx="50182" cy="50186"/>
          </a:xfrm>
          <a:custGeom>
            <a:avLst/>
            <a:gdLst>
              <a:gd name="connsiteX0" fmla="*/ 227647 w 238125"/>
              <a:gd name="connsiteY0" fmla="*/ 120967 h 238125"/>
              <a:gd name="connsiteX1" fmla="*/ 120968 w 238125"/>
              <a:gd name="connsiteY1" fmla="*/ 227647 h 238125"/>
              <a:gd name="connsiteX2" fmla="*/ 14288 w 238125"/>
              <a:gd name="connsiteY2" fmla="*/ 120967 h 238125"/>
              <a:gd name="connsiteX3" fmla="*/ 120968 w 238125"/>
              <a:gd name="connsiteY3" fmla="*/ 14288 h 238125"/>
              <a:gd name="connsiteX4" fmla="*/ 227647 w 238125"/>
              <a:gd name="connsiteY4" fmla="*/ 120967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27647" y="120967"/>
                </a:moveTo>
                <a:cubicBezTo>
                  <a:pt x="227647" y="179885"/>
                  <a:pt x="179885" y="227647"/>
                  <a:pt x="120968" y="227647"/>
                </a:cubicBezTo>
                <a:cubicBezTo>
                  <a:pt x="62050" y="227647"/>
                  <a:pt x="14288" y="179885"/>
                  <a:pt x="14288" y="120967"/>
                </a:cubicBezTo>
                <a:cubicBezTo>
                  <a:pt x="14288" y="62050"/>
                  <a:pt x="62050" y="14288"/>
                  <a:pt x="120968" y="14288"/>
                </a:cubicBezTo>
                <a:cubicBezTo>
                  <a:pt x="179885" y="14288"/>
                  <a:pt x="227647" y="62050"/>
                  <a:pt x="227647" y="120967"/>
                </a:cubicBezTo>
                <a:close/>
              </a:path>
            </a:pathLst>
          </a:custGeom>
          <a:noFill/>
          <a:ln w="19050" cap="flat">
            <a:solidFill>
              <a:schemeClr val="accent2"/>
            </a:solidFill>
            <a:prstDash val="solid"/>
            <a:miter/>
          </a:ln>
        </p:spPr>
        <p:txBody>
          <a:bodyPr rtlCol="0" anchor="ctr"/>
          <a:lstStyle/>
          <a:p>
            <a:endParaRPr lang="en-US" sz="1800" dirty="0"/>
          </a:p>
        </p:txBody>
      </p:sp>
      <p:sp>
        <p:nvSpPr>
          <p:cNvPr id="940" name="Freeform: Shape 1098">
            <a:extLst>
              <a:ext uri="{FF2B5EF4-FFF2-40B4-BE49-F238E27FC236}">
                <a16:creationId xmlns:a16="http://schemas.microsoft.com/office/drawing/2014/main" id="{3C3D1AA4-F51C-9D49-9459-1A499ECAAF4E}"/>
              </a:ext>
            </a:extLst>
          </p:cNvPr>
          <p:cNvSpPr/>
          <p:nvPr/>
        </p:nvSpPr>
        <p:spPr>
          <a:xfrm>
            <a:off x="8101119" y="6023121"/>
            <a:ext cx="50182" cy="50186"/>
          </a:xfrm>
          <a:custGeom>
            <a:avLst/>
            <a:gdLst>
              <a:gd name="connsiteX0" fmla="*/ 227647 w 238125"/>
              <a:gd name="connsiteY0" fmla="*/ 120967 h 238125"/>
              <a:gd name="connsiteX1" fmla="*/ 120968 w 238125"/>
              <a:gd name="connsiteY1" fmla="*/ 227647 h 238125"/>
              <a:gd name="connsiteX2" fmla="*/ 14288 w 238125"/>
              <a:gd name="connsiteY2" fmla="*/ 120967 h 238125"/>
              <a:gd name="connsiteX3" fmla="*/ 120968 w 238125"/>
              <a:gd name="connsiteY3" fmla="*/ 14288 h 238125"/>
              <a:gd name="connsiteX4" fmla="*/ 227647 w 238125"/>
              <a:gd name="connsiteY4" fmla="*/ 120967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27647" y="120967"/>
                </a:moveTo>
                <a:cubicBezTo>
                  <a:pt x="227647" y="179885"/>
                  <a:pt x="179885" y="227647"/>
                  <a:pt x="120968" y="227647"/>
                </a:cubicBezTo>
                <a:cubicBezTo>
                  <a:pt x="62050" y="227647"/>
                  <a:pt x="14288" y="179885"/>
                  <a:pt x="14288" y="120967"/>
                </a:cubicBezTo>
                <a:cubicBezTo>
                  <a:pt x="14288" y="62050"/>
                  <a:pt x="62050" y="14288"/>
                  <a:pt x="120968" y="14288"/>
                </a:cubicBezTo>
                <a:cubicBezTo>
                  <a:pt x="179885" y="14288"/>
                  <a:pt x="227647" y="62050"/>
                  <a:pt x="227647" y="120967"/>
                </a:cubicBezTo>
                <a:close/>
              </a:path>
            </a:pathLst>
          </a:custGeom>
          <a:noFill/>
          <a:ln w="19050" cap="flat">
            <a:solidFill>
              <a:schemeClr val="accent2"/>
            </a:solidFill>
            <a:prstDash val="solid"/>
            <a:miter/>
          </a:ln>
        </p:spPr>
        <p:txBody>
          <a:bodyPr rtlCol="0" anchor="ctr"/>
          <a:lstStyle/>
          <a:p>
            <a:endParaRPr lang="en-US" sz="1800" dirty="0"/>
          </a:p>
        </p:txBody>
      </p:sp>
      <p:sp>
        <p:nvSpPr>
          <p:cNvPr id="941" name="Freeform: Shape 1099">
            <a:extLst>
              <a:ext uri="{FF2B5EF4-FFF2-40B4-BE49-F238E27FC236}">
                <a16:creationId xmlns:a16="http://schemas.microsoft.com/office/drawing/2014/main" id="{E52E37A0-CB24-FC49-B96C-19DFD7D67475}"/>
              </a:ext>
            </a:extLst>
          </p:cNvPr>
          <p:cNvSpPr/>
          <p:nvPr/>
        </p:nvSpPr>
        <p:spPr>
          <a:xfrm>
            <a:off x="7986082" y="5762817"/>
            <a:ext cx="180163" cy="222162"/>
          </a:xfrm>
          <a:custGeom>
            <a:avLst/>
            <a:gdLst>
              <a:gd name="connsiteX0" fmla="*/ 14288 w 685800"/>
              <a:gd name="connsiteY0" fmla="*/ 14288 h 723900"/>
              <a:gd name="connsiteX1" fmla="*/ 676275 w 685800"/>
              <a:gd name="connsiteY1" fmla="*/ 14288 h 723900"/>
              <a:gd name="connsiteX2" fmla="*/ 676275 w 685800"/>
              <a:gd name="connsiteY2" fmla="*/ 718185 h 723900"/>
              <a:gd name="connsiteX3" fmla="*/ 14288 w 685800"/>
              <a:gd name="connsiteY3" fmla="*/ 718185 h 723900"/>
            </a:gdLst>
            <a:ahLst/>
            <a:cxnLst>
              <a:cxn ang="0">
                <a:pos x="connsiteX0" y="connsiteY0"/>
              </a:cxn>
              <a:cxn ang="0">
                <a:pos x="connsiteX1" y="connsiteY1"/>
              </a:cxn>
              <a:cxn ang="0">
                <a:pos x="connsiteX2" y="connsiteY2"/>
              </a:cxn>
              <a:cxn ang="0">
                <a:pos x="connsiteX3" y="connsiteY3"/>
              </a:cxn>
            </a:cxnLst>
            <a:rect l="l" t="t" r="r" b="b"/>
            <a:pathLst>
              <a:path w="685800" h="723900">
                <a:moveTo>
                  <a:pt x="14288" y="14288"/>
                </a:moveTo>
                <a:lnTo>
                  <a:pt x="676275" y="14288"/>
                </a:lnTo>
                <a:lnTo>
                  <a:pt x="676275" y="718185"/>
                </a:lnTo>
                <a:lnTo>
                  <a:pt x="14288" y="718185"/>
                </a:lnTo>
                <a:close/>
              </a:path>
            </a:pathLst>
          </a:custGeom>
          <a:noFill/>
          <a:ln w="19050" cap="flat">
            <a:solidFill>
              <a:schemeClr val="accent2"/>
            </a:solidFill>
            <a:prstDash val="solid"/>
            <a:miter/>
          </a:ln>
        </p:spPr>
        <p:txBody>
          <a:bodyPr rtlCol="0" anchor="ctr"/>
          <a:lstStyle/>
          <a:p>
            <a:endParaRPr lang="en-US" sz="1800" dirty="0"/>
          </a:p>
        </p:txBody>
      </p:sp>
      <p:sp>
        <p:nvSpPr>
          <p:cNvPr id="942" name="Freeform: Shape 1100">
            <a:extLst>
              <a:ext uri="{FF2B5EF4-FFF2-40B4-BE49-F238E27FC236}">
                <a16:creationId xmlns:a16="http://schemas.microsoft.com/office/drawing/2014/main" id="{6BD0B41C-2AAD-804C-9960-7A9EDD3E25D9}"/>
              </a:ext>
            </a:extLst>
          </p:cNvPr>
          <p:cNvSpPr/>
          <p:nvPr/>
        </p:nvSpPr>
        <p:spPr>
          <a:xfrm>
            <a:off x="8159991" y="5844669"/>
            <a:ext cx="122611" cy="7507"/>
          </a:xfrm>
          <a:custGeom>
            <a:avLst/>
            <a:gdLst>
              <a:gd name="connsiteX0" fmla="*/ 14288 w 466725"/>
              <a:gd name="connsiteY0" fmla="*/ 14287 h 28575"/>
              <a:gd name="connsiteX1" fmla="*/ 456248 w 466725"/>
              <a:gd name="connsiteY1" fmla="*/ 14287 h 28575"/>
            </a:gdLst>
            <a:ahLst/>
            <a:cxnLst>
              <a:cxn ang="0">
                <a:pos x="connsiteX0" y="connsiteY0"/>
              </a:cxn>
              <a:cxn ang="0">
                <a:pos x="connsiteX1" y="connsiteY1"/>
              </a:cxn>
            </a:cxnLst>
            <a:rect l="l" t="t" r="r" b="b"/>
            <a:pathLst>
              <a:path w="466725" h="28575">
                <a:moveTo>
                  <a:pt x="14288" y="14287"/>
                </a:moveTo>
                <a:lnTo>
                  <a:pt x="456248" y="14287"/>
                </a:lnTo>
              </a:path>
            </a:pathLst>
          </a:custGeom>
          <a:ln w="19050" cap="flat">
            <a:solidFill>
              <a:schemeClr val="accent2"/>
            </a:solidFill>
            <a:prstDash val="solid"/>
            <a:miter/>
          </a:ln>
        </p:spPr>
        <p:txBody>
          <a:bodyPr rtlCol="0" anchor="ctr"/>
          <a:lstStyle/>
          <a:p>
            <a:endParaRPr lang="en-US" sz="1800" dirty="0"/>
          </a:p>
        </p:txBody>
      </p:sp>
      <p:sp>
        <p:nvSpPr>
          <p:cNvPr id="943" name="Freeform: Shape 1101">
            <a:extLst>
              <a:ext uri="{FF2B5EF4-FFF2-40B4-BE49-F238E27FC236}">
                <a16:creationId xmlns:a16="http://schemas.microsoft.com/office/drawing/2014/main" id="{A1F9B191-D344-3E41-B85E-4369A9722D4D}"/>
              </a:ext>
            </a:extLst>
          </p:cNvPr>
          <p:cNvSpPr/>
          <p:nvPr/>
        </p:nvSpPr>
        <p:spPr>
          <a:xfrm>
            <a:off x="8159490" y="5884927"/>
            <a:ext cx="122611" cy="7507"/>
          </a:xfrm>
          <a:custGeom>
            <a:avLst/>
            <a:gdLst>
              <a:gd name="connsiteX0" fmla="*/ 14288 w 466725"/>
              <a:gd name="connsiteY0" fmla="*/ 14287 h 28575"/>
              <a:gd name="connsiteX1" fmla="*/ 455295 w 466725"/>
              <a:gd name="connsiteY1" fmla="*/ 14287 h 28575"/>
            </a:gdLst>
            <a:ahLst/>
            <a:cxnLst>
              <a:cxn ang="0">
                <a:pos x="connsiteX0" y="connsiteY0"/>
              </a:cxn>
              <a:cxn ang="0">
                <a:pos x="connsiteX1" y="connsiteY1"/>
              </a:cxn>
            </a:cxnLst>
            <a:rect l="l" t="t" r="r" b="b"/>
            <a:pathLst>
              <a:path w="466725" h="28575">
                <a:moveTo>
                  <a:pt x="14288" y="14287"/>
                </a:moveTo>
                <a:lnTo>
                  <a:pt x="455295" y="14287"/>
                </a:lnTo>
              </a:path>
            </a:pathLst>
          </a:custGeom>
          <a:ln w="19050" cap="flat">
            <a:solidFill>
              <a:schemeClr val="accent2"/>
            </a:solidFill>
            <a:prstDash val="solid"/>
            <a:miter/>
          </a:ln>
        </p:spPr>
        <p:txBody>
          <a:bodyPr rtlCol="0" anchor="ctr"/>
          <a:lstStyle/>
          <a:p>
            <a:endParaRPr lang="en-US" sz="1800" dirty="0"/>
          </a:p>
        </p:txBody>
      </p:sp>
      <p:sp>
        <p:nvSpPr>
          <p:cNvPr id="944" name="Freeform: Shape 1102">
            <a:extLst>
              <a:ext uri="{FF2B5EF4-FFF2-40B4-BE49-F238E27FC236}">
                <a16:creationId xmlns:a16="http://schemas.microsoft.com/office/drawing/2014/main" id="{29108B95-3399-874F-B74F-C8AD645B6B14}"/>
              </a:ext>
            </a:extLst>
          </p:cNvPr>
          <p:cNvSpPr/>
          <p:nvPr/>
        </p:nvSpPr>
        <p:spPr>
          <a:xfrm>
            <a:off x="7765383" y="5931368"/>
            <a:ext cx="227707" cy="50182"/>
          </a:xfrm>
          <a:custGeom>
            <a:avLst/>
            <a:gdLst>
              <a:gd name="connsiteX0" fmla="*/ 854393 w 866775"/>
              <a:gd name="connsiteY0" fmla="*/ 14288 h 161925"/>
              <a:gd name="connsiteX1" fmla="*/ 16193 w 866775"/>
              <a:gd name="connsiteY1" fmla="*/ 14288 h 161925"/>
              <a:gd name="connsiteX2" fmla="*/ 14288 w 866775"/>
              <a:gd name="connsiteY2" fmla="*/ 147638 h 161925"/>
              <a:gd name="connsiteX3" fmla="*/ 851535 w 866775"/>
              <a:gd name="connsiteY3" fmla="*/ 147638 h 161925"/>
            </a:gdLst>
            <a:ahLst/>
            <a:cxnLst>
              <a:cxn ang="0">
                <a:pos x="connsiteX0" y="connsiteY0"/>
              </a:cxn>
              <a:cxn ang="0">
                <a:pos x="connsiteX1" y="connsiteY1"/>
              </a:cxn>
              <a:cxn ang="0">
                <a:pos x="connsiteX2" y="connsiteY2"/>
              </a:cxn>
              <a:cxn ang="0">
                <a:pos x="connsiteX3" y="connsiteY3"/>
              </a:cxn>
            </a:cxnLst>
            <a:rect l="l" t="t" r="r" b="b"/>
            <a:pathLst>
              <a:path w="866775" h="161925">
                <a:moveTo>
                  <a:pt x="854393" y="14288"/>
                </a:moveTo>
                <a:lnTo>
                  <a:pt x="16193" y="14288"/>
                </a:lnTo>
                <a:lnTo>
                  <a:pt x="14288" y="147638"/>
                </a:lnTo>
                <a:lnTo>
                  <a:pt x="851535" y="147638"/>
                </a:lnTo>
              </a:path>
            </a:pathLst>
          </a:custGeom>
          <a:noFill/>
          <a:ln w="19050" cap="flat">
            <a:solidFill>
              <a:schemeClr val="accent2"/>
            </a:solidFill>
            <a:prstDash val="solid"/>
            <a:miter/>
          </a:ln>
        </p:spPr>
        <p:txBody>
          <a:bodyPr rtlCol="0" anchor="ctr"/>
          <a:lstStyle/>
          <a:p>
            <a:endParaRPr lang="en-US" sz="1800" dirty="0"/>
          </a:p>
        </p:txBody>
      </p:sp>
      <p:sp>
        <p:nvSpPr>
          <p:cNvPr id="945" name="Freeform: Shape 1103">
            <a:extLst>
              <a:ext uri="{FF2B5EF4-FFF2-40B4-BE49-F238E27FC236}">
                <a16:creationId xmlns:a16="http://schemas.microsoft.com/office/drawing/2014/main" id="{0CC3B17B-6C3B-C64E-9660-F43566B89BD1}"/>
              </a:ext>
            </a:extLst>
          </p:cNvPr>
          <p:cNvSpPr/>
          <p:nvPr/>
        </p:nvSpPr>
        <p:spPr>
          <a:xfrm>
            <a:off x="7765383" y="5842832"/>
            <a:ext cx="227707" cy="50182"/>
          </a:xfrm>
          <a:custGeom>
            <a:avLst/>
            <a:gdLst>
              <a:gd name="connsiteX0" fmla="*/ 854393 w 866775"/>
              <a:gd name="connsiteY0" fmla="*/ 14288 h 152400"/>
              <a:gd name="connsiteX1" fmla="*/ 16193 w 866775"/>
              <a:gd name="connsiteY1" fmla="*/ 14288 h 152400"/>
              <a:gd name="connsiteX2" fmla="*/ 14288 w 866775"/>
              <a:gd name="connsiteY2" fmla="*/ 147637 h 152400"/>
              <a:gd name="connsiteX3" fmla="*/ 851535 w 866775"/>
              <a:gd name="connsiteY3" fmla="*/ 147637 h 152400"/>
            </a:gdLst>
            <a:ahLst/>
            <a:cxnLst>
              <a:cxn ang="0">
                <a:pos x="connsiteX0" y="connsiteY0"/>
              </a:cxn>
              <a:cxn ang="0">
                <a:pos x="connsiteX1" y="connsiteY1"/>
              </a:cxn>
              <a:cxn ang="0">
                <a:pos x="connsiteX2" y="connsiteY2"/>
              </a:cxn>
              <a:cxn ang="0">
                <a:pos x="connsiteX3" y="connsiteY3"/>
              </a:cxn>
            </a:cxnLst>
            <a:rect l="l" t="t" r="r" b="b"/>
            <a:pathLst>
              <a:path w="866775" h="152400">
                <a:moveTo>
                  <a:pt x="854393" y="14288"/>
                </a:moveTo>
                <a:lnTo>
                  <a:pt x="16193" y="14288"/>
                </a:lnTo>
                <a:lnTo>
                  <a:pt x="14288" y="147637"/>
                </a:lnTo>
                <a:lnTo>
                  <a:pt x="851535" y="147637"/>
                </a:lnTo>
              </a:path>
            </a:pathLst>
          </a:custGeom>
          <a:noFill/>
          <a:ln w="19050" cap="flat">
            <a:solidFill>
              <a:schemeClr val="accent2"/>
            </a:solidFill>
            <a:prstDash val="solid"/>
            <a:miter/>
          </a:ln>
        </p:spPr>
        <p:txBody>
          <a:bodyPr rtlCol="0" anchor="ctr"/>
          <a:lstStyle/>
          <a:p>
            <a:endParaRPr lang="en-US" sz="1800" dirty="0"/>
          </a:p>
        </p:txBody>
      </p:sp>
      <p:sp>
        <p:nvSpPr>
          <p:cNvPr id="946" name="Freeform: Shape 1115">
            <a:extLst>
              <a:ext uri="{FF2B5EF4-FFF2-40B4-BE49-F238E27FC236}">
                <a16:creationId xmlns:a16="http://schemas.microsoft.com/office/drawing/2014/main" id="{2410CB7E-8E1B-694C-9562-7BAC3D6A1636}"/>
              </a:ext>
            </a:extLst>
          </p:cNvPr>
          <p:cNvSpPr/>
          <p:nvPr/>
        </p:nvSpPr>
        <p:spPr>
          <a:xfrm>
            <a:off x="7662943" y="5906571"/>
            <a:ext cx="54742" cy="109131"/>
          </a:xfrm>
          <a:custGeom>
            <a:avLst/>
            <a:gdLst>
              <a:gd name="connsiteX0" fmla="*/ 14288 w 276225"/>
              <a:gd name="connsiteY0" fmla="*/ 14287 h 561975"/>
              <a:gd name="connsiteX1" fmla="*/ 266700 w 276225"/>
              <a:gd name="connsiteY1" fmla="*/ 14287 h 561975"/>
              <a:gd name="connsiteX2" fmla="*/ 266700 w 276225"/>
              <a:gd name="connsiteY2" fmla="*/ 552450 h 561975"/>
              <a:gd name="connsiteX3" fmla="*/ 14287 w 276225"/>
              <a:gd name="connsiteY3" fmla="*/ 552450 h 561975"/>
            </a:gdLst>
            <a:ahLst/>
            <a:cxnLst>
              <a:cxn ang="0">
                <a:pos x="connsiteX0" y="connsiteY0"/>
              </a:cxn>
              <a:cxn ang="0">
                <a:pos x="connsiteX1" y="connsiteY1"/>
              </a:cxn>
              <a:cxn ang="0">
                <a:pos x="connsiteX2" y="connsiteY2"/>
              </a:cxn>
              <a:cxn ang="0">
                <a:pos x="connsiteX3" y="connsiteY3"/>
              </a:cxn>
            </a:cxnLst>
            <a:rect l="l" t="t" r="r" b="b"/>
            <a:pathLst>
              <a:path w="276225" h="561975">
                <a:moveTo>
                  <a:pt x="14288" y="14287"/>
                </a:moveTo>
                <a:lnTo>
                  <a:pt x="266700" y="14287"/>
                </a:lnTo>
                <a:lnTo>
                  <a:pt x="266700" y="552450"/>
                </a:lnTo>
                <a:lnTo>
                  <a:pt x="14287" y="552450"/>
                </a:lnTo>
                <a:close/>
              </a:path>
            </a:pathLst>
          </a:custGeom>
          <a:noFill/>
          <a:ln w="19050" cap="flat">
            <a:solidFill>
              <a:schemeClr val="accent2"/>
            </a:solidFill>
            <a:prstDash val="solid"/>
            <a:miter/>
          </a:ln>
        </p:spPr>
        <p:txBody>
          <a:bodyPr rtlCol="0" anchor="ctr"/>
          <a:lstStyle/>
          <a:p>
            <a:endParaRPr lang="en-US" sz="1800" dirty="0"/>
          </a:p>
        </p:txBody>
      </p:sp>
      <p:sp>
        <p:nvSpPr>
          <p:cNvPr id="947" name="Freeform: Shape 1116">
            <a:extLst>
              <a:ext uri="{FF2B5EF4-FFF2-40B4-BE49-F238E27FC236}">
                <a16:creationId xmlns:a16="http://schemas.microsoft.com/office/drawing/2014/main" id="{F3906595-2DCE-9D43-80AD-4592A665E816}"/>
              </a:ext>
            </a:extLst>
          </p:cNvPr>
          <p:cNvSpPr/>
          <p:nvPr/>
        </p:nvSpPr>
        <p:spPr>
          <a:xfrm>
            <a:off x="7614996" y="5681631"/>
            <a:ext cx="668107" cy="437899"/>
          </a:xfrm>
          <a:custGeom>
            <a:avLst/>
            <a:gdLst>
              <a:gd name="connsiteX0" fmla="*/ 985838 w 2543175"/>
              <a:gd name="connsiteY0" fmla="*/ 14288 h 1666875"/>
              <a:gd name="connsiteX1" fmla="*/ 985838 w 2543175"/>
              <a:gd name="connsiteY1" fmla="*/ 471488 h 1666875"/>
              <a:gd name="connsiteX2" fmla="*/ 414338 w 2543175"/>
              <a:gd name="connsiteY2" fmla="*/ 471488 h 1666875"/>
              <a:gd name="connsiteX3" fmla="*/ 414338 w 2543175"/>
              <a:gd name="connsiteY3" fmla="*/ 657225 h 1666875"/>
              <a:gd name="connsiteX4" fmla="*/ 14288 w 2543175"/>
              <a:gd name="connsiteY4" fmla="*/ 657225 h 1666875"/>
              <a:gd name="connsiteX5" fmla="*/ 14288 w 2543175"/>
              <a:gd name="connsiteY5" fmla="*/ 1469708 h 1666875"/>
              <a:gd name="connsiteX6" fmla="*/ 414338 w 2543175"/>
              <a:gd name="connsiteY6" fmla="*/ 1469708 h 1666875"/>
              <a:gd name="connsiteX7" fmla="*/ 414338 w 2543175"/>
              <a:gd name="connsiteY7" fmla="*/ 1655445 h 1666875"/>
              <a:gd name="connsiteX8" fmla="*/ 985838 w 2543175"/>
              <a:gd name="connsiteY8" fmla="*/ 1655445 h 1666875"/>
              <a:gd name="connsiteX9" fmla="*/ 2530793 w 2543175"/>
              <a:gd name="connsiteY9" fmla="*/ 1655445 h 1666875"/>
              <a:gd name="connsiteX10" fmla="*/ 2530793 w 2543175"/>
              <a:gd name="connsiteY10" fmla="*/ 14288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3175" h="1666875">
                <a:moveTo>
                  <a:pt x="985838" y="14288"/>
                </a:moveTo>
                <a:lnTo>
                  <a:pt x="985838" y="471488"/>
                </a:lnTo>
                <a:lnTo>
                  <a:pt x="414338" y="471488"/>
                </a:lnTo>
                <a:lnTo>
                  <a:pt x="414338" y="657225"/>
                </a:lnTo>
                <a:lnTo>
                  <a:pt x="14288" y="657225"/>
                </a:lnTo>
                <a:lnTo>
                  <a:pt x="14288" y="1469708"/>
                </a:lnTo>
                <a:lnTo>
                  <a:pt x="414338" y="1469708"/>
                </a:lnTo>
                <a:lnTo>
                  <a:pt x="414338" y="1655445"/>
                </a:lnTo>
                <a:lnTo>
                  <a:pt x="985838" y="1655445"/>
                </a:lnTo>
                <a:lnTo>
                  <a:pt x="2530793" y="1655445"/>
                </a:lnTo>
                <a:lnTo>
                  <a:pt x="2530793" y="14288"/>
                </a:lnTo>
                <a:close/>
              </a:path>
            </a:pathLst>
          </a:custGeom>
          <a:noFill/>
          <a:ln w="19050" cap="flat">
            <a:solidFill>
              <a:schemeClr val="tx2"/>
            </a:solidFill>
            <a:prstDash val="solid"/>
            <a:miter/>
          </a:ln>
        </p:spPr>
        <p:txBody>
          <a:bodyPr rtlCol="0" anchor="ctr"/>
          <a:lstStyle/>
          <a:p>
            <a:endParaRPr lang="en-US" sz="1800" dirty="0"/>
          </a:p>
        </p:txBody>
      </p:sp>
      <p:sp>
        <p:nvSpPr>
          <p:cNvPr id="948" name="Rectangle 947">
            <a:extLst>
              <a:ext uri="{FF2B5EF4-FFF2-40B4-BE49-F238E27FC236}">
                <a16:creationId xmlns:a16="http://schemas.microsoft.com/office/drawing/2014/main" id="{5AE6EDFF-4692-0C4A-91A3-65CDAE8942C9}"/>
              </a:ext>
            </a:extLst>
          </p:cNvPr>
          <p:cNvSpPr/>
          <p:nvPr/>
        </p:nvSpPr>
        <p:spPr bwMode="auto">
          <a:xfrm>
            <a:off x="7710918" y="6042269"/>
            <a:ext cx="278053" cy="135027"/>
          </a:xfrm>
          <a:prstGeom prst="rect">
            <a:avLst/>
          </a:prstGeom>
          <a:solidFill>
            <a:srgbClr val="F2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49" name="Freeform: Shape 1118">
            <a:extLst>
              <a:ext uri="{FF2B5EF4-FFF2-40B4-BE49-F238E27FC236}">
                <a16:creationId xmlns:a16="http://schemas.microsoft.com/office/drawing/2014/main" id="{6D1C0F47-28ED-7340-A9BF-EB63AC6816AD}"/>
              </a:ext>
            </a:extLst>
          </p:cNvPr>
          <p:cNvSpPr/>
          <p:nvPr/>
        </p:nvSpPr>
        <p:spPr>
          <a:xfrm>
            <a:off x="7653399" y="6072994"/>
            <a:ext cx="400997" cy="186560"/>
          </a:xfrm>
          <a:custGeom>
            <a:avLst/>
            <a:gdLst>
              <a:gd name="connsiteX0" fmla="*/ 1766411 w 1781175"/>
              <a:gd name="connsiteY0" fmla="*/ 21431 h 828675"/>
              <a:gd name="connsiteX1" fmla="*/ 21431 w 1781175"/>
              <a:gd name="connsiteY1" fmla="*/ 812006 h 828675"/>
              <a:gd name="connsiteX2" fmla="*/ 159544 w 1781175"/>
              <a:gd name="connsiteY2" fmla="*/ 397669 h 828675"/>
              <a:gd name="connsiteX3" fmla="*/ 1766411 w 1781175"/>
              <a:gd name="connsiteY3" fmla="*/ 21431 h 828675"/>
            </a:gdLst>
            <a:ahLst/>
            <a:cxnLst>
              <a:cxn ang="0">
                <a:pos x="connsiteX0" y="connsiteY0"/>
              </a:cxn>
              <a:cxn ang="0">
                <a:pos x="connsiteX1" y="connsiteY1"/>
              </a:cxn>
              <a:cxn ang="0">
                <a:pos x="connsiteX2" y="connsiteY2"/>
              </a:cxn>
              <a:cxn ang="0">
                <a:pos x="connsiteX3" y="connsiteY3"/>
              </a:cxn>
            </a:cxnLst>
            <a:rect l="l" t="t" r="r" b="b"/>
            <a:pathLst>
              <a:path w="1781175" h="828675">
                <a:moveTo>
                  <a:pt x="1766411" y="21431"/>
                </a:moveTo>
                <a:lnTo>
                  <a:pt x="21431" y="812006"/>
                </a:lnTo>
                <a:lnTo>
                  <a:pt x="159544" y="397669"/>
                </a:lnTo>
                <a:lnTo>
                  <a:pt x="1766411" y="21431"/>
                </a:lnTo>
              </a:path>
            </a:pathLst>
          </a:custGeom>
          <a:noFill/>
          <a:ln w="19050" cap="flat">
            <a:solidFill>
              <a:schemeClr val="tx2"/>
            </a:solidFill>
            <a:prstDash val="solid"/>
            <a:miter/>
          </a:ln>
        </p:spPr>
        <p:txBody>
          <a:bodyPr rtlCol="0" anchor="ctr"/>
          <a:lstStyle/>
          <a:p>
            <a:endParaRPr lang="en-US" sz="1800" dirty="0"/>
          </a:p>
        </p:txBody>
      </p:sp>
      <p:sp>
        <p:nvSpPr>
          <p:cNvPr id="950" name="Freeform: Shape 1119">
            <a:extLst>
              <a:ext uri="{FF2B5EF4-FFF2-40B4-BE49-F238E27FC236}">
                <a16:creationId xmlns:a16="http://schemas.microsoft.com/office/drawing/2014/main" id="{34361BFE-63D4-7740-A614-11EFDD934E30}"/>
              </a:ext>
            </a:extLst>
          </p:cNvPr>
          <p:cNvSpPr/>
          <p:nvPr/>
        </p:nvSpPr>
        <p:spPr>
          <a:xfrm>
            <a:off x="7691998" y="6039755"/>
            <a:ext cx="362398" cy="231590"/>
          </a:xfrm>
          <a:custGeom>
            <a:avLst/>
            <a:gdLst>
              <a:gd name="connsiteX0" fmla="*/ 154781 w 1609725"/>
              <a:gd name="connsiteY0" fmla="*/ 821531 h 1028700"/>
              <a:gd name="connsiteX1" fmla="*/ 225266 w 1609725"/>
              <a:gd name="connsiteY1" fmla="*/ 1015841 h 1028700"/>
              <a:gd name="connsiteX2" fmla="*/ 1594961 w 1609725"/>
              <a:gd name="connsiteY2" fmla="*/ 169069 h 1028700"/>
              <a:gd name="connsiteX3" fmla="*/ 102394 w 1609725"/>
              <a:gd name="connsiteY3" fmla="*/ 21431 h 1028700"/>
              <a:gd name="connsiteX4" fmla="*/ 21431 w 1609725"/>
              <a:gd name="connsiteY4" fmla="*/ 397669 h 1028700"/>
              <a:gd name="connsiteX5" fmla="*/ 64294 w 1609725"/>
              <a:gd name="connsiteY5" fmla="*/ 527209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9725" h="1028700">
                <a:moveTo>
                  <a:pt x="154781" y="821531"/>
                </a:moveTo>
                <a:lnTo>
                  <a:pt x="225266" y="1015841"/>
                </a:lnTo>
                <a:lnTo>
                  <a:pt x="1594961" y="169069"/>
                </a:lnTo>
                <a:lnTo>
                  <a:pt x="102394" y="21431"/>
                </a:lnTo>
                <a:lnTo>
                  <a:pt x="21431" y="397669"/>
                </a:lnTo>
                <a:lnTo>
                  <a:pt x="64294" y="527209"/>
                </a:lnTo>
              </a:path>
            </a:pathLst>
          </a:custGeom>
          <a:noFill/>
          <a:ln w="19050" cap="flat">
            <a:solidFill>
              <a:schemeClr val="tx2"/>
            </a:solidFill>
            <a:prstDash val="solid"/>
            <a:miter/>
          </a:ln>
        </p:spPr>
        <p:txBody>
          <a:bodyPr rtlCol="0" anchor="ctr"/>
          <a:lstStyle/>
          <a:p>
            <a:endParaRPr lang="en-US" sz="1800" dirty="0"/>
          </a:p>
        </p:txBody>
      </p:sp>
      <p:sp>
        <p:nvSpPr>
          <p:cNvPr id="951" name="Freeform: Shape 1120">
            <a:extLst>
              <a:ext uri="{FF2B5EF4-FFF2-40B4-BE49-F238E27FC236}">
                <a16:creationId xmlns:a16="http://schemas.microsoft.com/office/drawing/2014/main" id="{B2E4A040-69A7-C84B-B3D1-AE84C109F0B5}"/>
              </a:ext>
            </a:extLst>
          </p:cNvPr>
          <p:cNvSpPr/>
          <p:nvPr/>
        </p:nvSpPr>
        <p:spPr>
          <a:xfrm>
            <a:off x="7691998" y="6072993"/>
            <a:ext cx="362398" cy="60042"/>
          </a:xfrm>
          <a:custGeom>
            <a:avLst/>
            <a:gdLst>
              <a:gd name="connsiteX0" fmla="*/ 21431 w 1609725"/>
              <a:gd name="connsiteY0" fmla="*/ 250031 h 266700"/>
              <a:gd name="connsiteX1" fmla="*/ 1594961 w 1609725"/>
              <a:gd name="connsiteY1" fmla="*/ 21431 h 266700"/>
            </a:gdLst>
            <a:ahLst/>
            <a:cxnLst>
              <a:cxn ang="0">
                <a:pos x="connsiteX0" y="connsiteY0"/>
              </a:cxn>
              <a:cxn ang="0">
                <a:pos x="connsiteX1" y="connsiteY1"/>
              </a:cxn>
            </a:cxnLst>
            <a:rect l="l" t="t" r="r" b="b"/>
            <a:pathLst>
              <a:path w="1609725" h="266700">
                <a:moveTo>
                  <a:pt x="21431" y="250031"/>
                </a:moveTo>
                <a:lnTo>
                  <a:pt x="1594961" y="21431"/>
                </a:lnTo>
              </a:path>
            </a:pathLst>
          </a:custGeom>
          <a:ln w="19050" cap="flat">
            <a:solidFill>
              <a:schemeClr val="tx2"/>
            </a:solidFill>
            <a:prstDash val="solid"/>
            <a:miter/>
          </a:ln>
        </p:spPr>
        <p:txBody>
          <a:bodyPr rtlCol="0" anchor="ctr"/>
          <a:lstStyle/>
          <a:p>
            <a:endParaRPr lang="en-US" sz="1800" dirty="0"/>
          </a:p>
        </p:txBody>
      </p:sp>
      <p:sp>
        <p:nvSpPr>
          <p:cNvPr id="952" name="Freeform: Shape 1121">
            <a:extLst>
              <a:ext uri="{FF2B5EF4-FFF2-40B4-BE49-F238E27FC236}">
                <a16:creationId xmlns:a16="http://schemas.microsoft.com/office/drawing/2014/main" id="{756D830E-EE88-8245-B03A-41CAB9DD8151}"/>
              </a:ext>
            </a:extLst>
          </p:cNvPr>
          <p:cNvSpPr/>
          <p:nvPr/>
        </p:nvSpPr>
        <p:spPr>
          <a:xfrm>
            <a:off x="7519162" y="6280139"/>
            <a:ext cx="199426" cy="64331"/>
          </a:xfrm>
          <a:custGeom>
            <a:avLst/>
            <a:gdLst>
              <a:gd name="connsiteX0" fmla="*/ 868204 w 885825"/>
              <a:gd name="connsiteY0" fmla="*/ 21431 h 285750"/>
              <a:gd name="connsiteX1" fmla="*/ 21431 w 885825"/>
              <a:gd name="connsiteY1" fmla="*/ 267176 h 285750"/>
            </a:gdLst>
            <a:ahLst/>
            <a:cxnLst>
              <a:cxn ang="0">
                <a:pos x="connsiteX0" y="connsiteY0"/>
              </a:cxn>
              <a:cxn ang="0">
                <a:pos x="connsiteX1" y="connsiteY1"/>
              </a:cxn>
            </a:cxnLst>
            <a:rect l="l" t="t" r="r" b="b"/>
            <a:pathLst>
              <a:path w="885825" h="285750">
                <a:moveTo>
                  <a:pt x="868204" y="21431"/>
                </a:moveTo>
                <a:cubicBezTo>
                  <a:pt x="697706" y="113824"/>
                  <a:pt x="373856" y="258604"/>
                  <a:pt x="21431" y="267176"/>
                </a:cubicBezTo>
              </a:path>
            </a:pathLst>
          </a:custGeom>
          <a:noFill/>
          <a:ln w="19050" cap="flat">
            <a:solidFill>
              <a:schemeClr val="accent2"/>
            </a:solidFill>
            <a:prstDash val="solid"/>
            <a:miter/>
          </a:ln>
        </p:spPr>
        <p:txBody>
          <a:bodyPr rtlCol="0" anchor="ctr"/>
          <a:lstStyle/>
          <a:p>
            <a:endParaRPr lang="en-US" sz="1800" dirty="0"/>
          </a:p>
        </p:txBody>
      </p:sp>
      <p:sp>
        <p:nvSpPr>
          <p:cNvPr id="953" name="Freeform: Shape 1122">
            <a:extLst>
              <a:ext uri="{FF2B5EF4-FFF2-40B4-BE49-F238E27FC236}">
                <a16:creationId xmlns:a16="http://schemas.microsoft.com/office/drawing/2014/main" id="{DB42B762-F18F-D243-B28F-8979841874EF}"/>
              </a:ext>
            </a:extLst>
          </p:cNvPr>
          <p:cNvSpPr/>
          <p:nvPr/>
        </p:nvSpPr>
        <p:spPr>
          <a:xfrm>
            <a:off x="7519375" y="6261055"/>
            <a:ext cx="111507" cy="27877"/>
          </a:xfrm>
          <a:custGeom>
            <a:avLst/>
            <a:gdLst>
              <a:gd name="connsiteX0" fmla="*/ 480536 w 495300"/>
              <a:gd name="connsiteY0" fmla="*/ 21431 h 123825"/>
              <a:gd name="connsiteX1" fmla="*/ 21431 w 495300"/>
              <a:gd name="connsiteY1" fmla="*/ 102394 h 123825"/>
            </a:gdLst>
            <a:ahLst/>
            <a:cxnLst>
              <a:cxn ang="0">
                <a:pos x="connsiteX0" y="connsiteY0"/>
              </a:cxn>
              <a:cxn ang="0">
                <a:pos x="connsiteX1" y="connsiteY1"/>
              </a:cxn>
            </a:cxnLst>
            <a:rect l="l" t="t" r="r" b="b"/>
            <a:pathLst>
              <a:path w="495300" h="123825">
                <a:moveTo>
                  <a:pt x="480536" y="21431"/>
                </a:moveTo>
                <a:cubicBezTo>
                  <a:pt x="341471" y="65246"/>
                  <a:pt x="184309" y="98584"/>
                  <a:pt x="21431" y="102394"/>
                </a:cubicBezTo>
              </a:path>
            </a:pathLst>
          </a:custGeom>
          <a:noFill/>
          <a:ln w="19050" cap="flat">
            <a:solidFill>
              <a:schemeClr val="accent2"/>
            </a:solidFill>
            <a:prstDash val="solid"/>
            <a:miter/>
          </a:ln>
        </p:spPr>
        <p:txBody>
          <a:bodyPr rtlCol="0" anchor="ctr"/>
          <a:lstStyle/>
          <a:p>
            <a:endParaRPr lang="en-US" sz="1800" dirty="0"/>
          </a:p>
        </p:txBody>
      </p:sp>
      <p:grpSp>
        <p:nvGrpSpPr>
          <p:cNvPr id="954" name="Graphic 19">
            <a:extLst>
              <a:ext uri="{FF2B5EF4-FFF2-40B4-BE49-F238E27FC236}">
                <a16:creationId xmlns:a16="http://schemas.microsoft.com/office/drawing/2014/main" id="{FFD387BD-4953-D342-A80B-91DAEEBEE275}"/>
              </a:ext>
            </a:extLst>
          </p:cNvPr>
          <p:cNvGrpSpPr/>
          <p:nvPr/>
        </p:nvGrpSpPr>
        <p:grpSpPr>
          <a:xfrm>
            <a:off x="7530324" y="5086430"/>
            <a:ext cx="410533" cy="332336"/>
            <a:chOff x="7764633" y="4752949"/>
            <a:chExt cx="1200150" cy="971550"/>
          </a:xfrm>
        </p:grpSpPr>
        <p:sp>
          <p:nvSpPr>
            <p:cNvPr id="955" name="Freeform: Shape 1124">
              <a:extLst>
                <a:ext uri="{FF2B5EF4-FFF2-40B4-BE49-F238E27FC236}">
                  <a16:creationId xmlns:a16="http://schemas.microsoft.com/office/drawing/2014/main" id="{3CD4F5A6-CDAC-0548-AF30-A7B9D67FABD2}"/>
                </a:ext>
              </a:extLst>
            </p:cNvPr>
            <p:cNvSpPr/>
            <p:nvPr/>
          </p:nvSpPr>
          <p:spPr>
            <a:xfrm>
              <a:off x="7757489" y="4745805"/>
              <a:ext cx="1209675" cy="981075"/>
            </a:xfrm>
            <a:custGeom>
              <a:avLst/>
              <a:gdLst>
                <a:gd name="connsiteX0" fmla="*/ 116681 w 1209675"/>
                <a:gd name="connsiteY0" fmla="*/ 21431 h 981075"/>
                <a:gd name="connsiteX1" fmla="*/ 116681 w 1209675"/>
                <a:gd name="connsiteY1" fmla="*/ 229076 h 981075"/>
                <a:gd name="connsiteX2" fmla="*/ 21431 w 1209675"/>
                <a:gd name="connsiteY2" fmla="*/ 229076 h 981075"/>
                <a:gd name="connsiteX3" fmla="*/ 21431 w 1209675"/>
                <a:gd name="connsiteY3" fmla="*/ 754856 h 981075"/>
                <a:gd name="connsiteX4" fmla="*/ 116681 w 1209675"/>
                <a:gd name="connsiteY4" fmla="*/ 754856 h 981075"/>
                <a:gd name="connsiteX5" fmla="*/ 116681 w 1209675"/>
                <a:gd name="connsiteY5" fmla="*/ 962501 h 981075"/>
                <a:gd name="connsiteX6" fmla="*/ 1188244 w 1209675"/>
                <a:gd name="connsiteY6" fmla="*/ 962501 h 981075"/>
                <a:gd name="connsiteX7" fmla="*/ 1188244 w 1209675"/>
                <a:gd name="connsiteY7" fmla="*/ 21431 h 98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 h="981075">
                  <a:moveTo>
                    <a:pt x="116681" y="21431"/>
                  </a:moveTo>
                  <a:lnTo>
                    <a:pt x="116681" y="229076"/>
                  </a:lnTo>
                  <a:lnTo>
                    <a:pt x="21431" y="229076"/>
                  </a:lnTo>
                  <a:lnTo>
                    <a:pt x="21431" y="754856"/>
                  </a:lnTo>
                  <a:lnTo>
                    <a:pt x="116681" y="754856"/>
                  </a:lnTo>
                  <a:lnTo>
                    <a:pt x="116681" y="962501"/>
                  </a:lnTo>
                  <a:lnTo>
                    <a:pt x="1188244" y="962501"/>
                  </a:lnTo>
                  <a:lnTo>
                    <a:pt x="1188244" y="21431"/>
                  </a:lnTo>
                  <a:close/>
                </a:path>
              </a:pathLst>
            </a:custGeom>
            <a:noFill/>
            <a:ln w="12700" cap="flat">
              <a:solidFill>
                <a:schemeClr val="tx2"/>
              </a:solidFill>
              <a:prstDash val="solid"/>
              <a:miter/>
            </a:ln>
          </p:spPr>
          <p:txBody>
            <a:bodyPr rtlCol="0" anchor="ctr"/>
            <a:lstStyle/>
            <a:p>
              <a:endParaRPr lang="en-US" sz="1800" dirty="0"/>
            </a:p>
          </p:txBody>
        </p:sp>
        <p:sp>
          <p:nvSpPr>
            <p:cNvPr id="956" name="Freeform: Shape 1125">
              <a:extLst>
                <a:ext uri="{FF2B5EF4-FFF2-40B4-BE49-F238E27FC236}">
                  <a16:creationId xmlns:a16="http://schemas.microsoft.com/office/drawing/2014/main" id="{36B8EDFC-F91A-4146-850D-F54DD14C9C54}"/>
                </a:ext>
              </a:extLst>
            </p:cNvPr>
            <p:cNvSpPr/>
            <p:nvPr/>
          </p:nvSpPr>
          <p:spPr>
            <a:xfrm>
              <a:off x="8200402" y="4962975"/>
              <a:ext cx="542925" cy="542925"/>
            </a:xfrm>
            <a:custGeom>
              <a:avLst/>
              <a:gdLst>
                <a:gd name="connsiteX0" fmla="*/ 21431 w 542925"/>
                <a:gd name="connsiteY0" fmla="*/ 21431 h 542925"/>
                <a:gd name="connsiteX1" fmla="*/ 529114 w 542925"/>
                <a:gd name="connsiteY1" fmla="*/ 21431 h 542925"/>
                <a:gd name="connsiteX2" fmla="*/ 529114 w 542925"/>
                <a:gd name="connsiteY2" fmla="*/ 529114 h 542925"/>
                <a:gd name="connsiteX3" fmla="*/ 21431 w 542925"/>
                <a:gd name="connsiteY3" fmla="*/ 529114 h 542925"/>
              </a:gdLst>
              <a:ahLst/>
              <a:cxnLst>
                <a:cxn ang="0">
                  <a:pos x="connsiteX0" y="connsiteY0"/>
                </a:cxn>
                <a:cxn ang="0">
                  <a:pos x="connsiteX1" y="connsiteY1"/>
                </a:cxn>
                <a:cxn ang="0">
                  <a:pos x="connsiteX2" y="connsiteY2"/>
                </a:cxn>
                <a:cxn ang="0">
                  <a:pos x="connsiteX3" y="connsiteY3"/>
                </a:cxn>
              </a:cxnLst>
              <a:rect l="l" t="t" r="r" b="b"/>
              <a:pathLst>
                <a:path w="542925" h="542925">
                  <a:moveTo>
                    <a:pt x="21431" y="21431"/>
                  </a:moveTo>
                  <a:lnTo>
                    <a:pt x="529114" y="21431"/>
                  </a:lnTo>
                  <a:lnTo>
                    <a:pt x="529114" y="529114"/>
                  </a:lnTo>
                  <a:lnTo>
                    <a:pt x="21431" y="529114"/>
                  </a:lnTo>
                  <a:close/>
                </a:path>
              </a:pathLst>
            </a:custGeom>
            <a:noFill/>
            <a:ln w="12700" cap="flat">
              <a:solidFill>
                <a:schemeClr val="tx2"/>
              </a:solidFill>
              <a:prstDash val="solid"/>
              <a:miter/>
            </a:ln>
          </p:spPr>
          <p:txBody>
            <a:bodyPr rtlCol="0" anchor="ctr"/>
            <a:lstStyle/>
            <a:p>
              <a:endParaRPr lang="en-US" sz="1800" dirty="0"/>
            </a:p>
          </p:txBody>
        </p:sp>
        <p:sp>
          <p:nvSpPr>
            <p:cNvPr id="957" name="Freeform: Shape 1126">
              <a:extLst>
                <a:ext uri="{FF2B5EF4-FFF2-40B4-BE49-F238E27FC236}">
                  <a16:creationId xmlns:a16="http://schemas.microsoft.com/office/drawing/2014/main" id="{00C239BF-D070-5147-B9DA-2331102380A3}"/>
                </a:ext>
              </a:extLst>
            </p:cNvPr>
            <p:cNvSpPr/>
            <p:nvPr/>
          </p:nvSpPr>
          <p:spPr>
            <a:xfrm>
              <a:off x="8342324" y="5103945"/>
              <a:ext cx="266700" cy="257175"/>
            </a:xfrm>
            <a:custGeom>
              <a:avLst/>
              <a:gdLst>
                <a:gd name="connsiteX0" fmla="*/ 21431 w 266700"/>
                <a:gd name="connsiteY0" fmla="*/ 21431 h 257175"/>
                <a:gd name="connsiteX1" fmla="*/ 245269 w 266700"/>
                <a:gd name="connsiteY1" fmla="*/ 21431 h 257175"/>
                <a:gd name="connsiteX2" fmla="*/ 245269 w 266700"/>
                <a:gd name="connsiteY2" fmla="*/ 245269 h 257175"/>
                <a:gd name="connsiteX3" fmla="*/ 21431 w 266700"/>
                <a:gd name="connsiteY3" fmla="*/ 245269 h 257175"/>
              </a:gdLst>
              <a:ahLst/>
              <a:cxnLst>
                <a:cxn ang="0">
                  <a:pos x="connsiteX0" y="connsiteY0"/>
                </a:cxn>
                <a:cxn ang="0">
                  <a:pos x="connsiteX1" y="connsiteY1"/>
                </a:cxn>
                <a:cxn ang="0">
                  <a:pos x="connsiteX2" y="connsiteY2"/>
                </a:cxn>
                <a:cxn ang="0">
                  <a:pos x="connsiteX3" y="connsiteY3"/>
                </a:cxn>
              </a:cxnLst>
              <a:rect l="l" t="t" r="r" b="b"/>
              <a:pathLst>
                <a:path w="266700" h="257175">
                  <a:moveTo>
                    <a:pt x="21431" y="21431"/>
                  </a:moveTo>
                  <a:lnTo>
                    <a:pt x="245269" y="21431"/>
                  </a:lnTo>
                  <a:lnTo>
                    <a:pt x="245269" y="245269"/>
                  </a:lnTo>
                  <a:lnTo>
                    <a:pt x="21431" y="245269"/>
                  </a:lnTo>
                  <a:close/>
                </a:path>
              </a:pathLst>
            </a:custGeom>
            <a:noFill/>
            <a:ln w="12700" cap="flat">
              <a:solidFill>
                <a:schemeClr val="accent2"/>
              </a:solidFill>
              <a:prstDash val="solid"/>
              <a:miter/>
            </a:ln>
          </p:spPr>
          <p:txBody>
            <a:bodyPr rtlCol="0" anchor="ctr"/>
            <a:lstStyle/>
            <a:p>
              <a:endParaRPr lang="en-US" sz="1800" dirty="0"/>
            </a:p>
          </p:txBody>
        </p:sp>
        <p:sp>
          <p:nvSpPr>
            <p:cNvPr id="958" name="Freeform: Shape 1127">
              <a:extLst>
                <a:ext uri="{FF2B5EF4-FFF2-40B4-BE49-F238E27FC236}">
                  <a16:creationId xmlns:a16="http://schemas.microsoft.com/office/drawing/2014/main" id="{6C33BF26-C940-E746-8EA3-945E53AF38D3}"/>
                </a:ext>
              </a:extLst>
            </p:cNvPr>
            <p:cNvSpPr/>
            <p:nvPr/>
          </p:nvSpPr>
          <p:spPr>
            <a:xfrm>
              <a:off x="7757489" y="5216340"/>
              <a:ext cx="485775" cy="38100"/>
            </a:xfrm>
            <a:custGeom>
              <a:avLst/>
              <a:gdLst>
                <a:gd name="connsiteX0" fmla="*/ 464344 w 485775"/>
                <a:gd name="connsiteY0" fmla="*/ 21431 h 38100"/>
                <a:gd name="connsiteX1" fmla="*/ 21431 w 485775"/>
                <a:gd name="connsiteY1" fmla="*/ 21431 h 38100"/>
              </a:gdLst>
              <a:ahLst/>
              <a:cxnLst>
                <a:cxn ang="0">
                  <a:pos x="connsiteX0" y="connsiteY0"/>
                </a:cxn>
                <a:cxn ang="0">
                  <a:pos x="connsiteX1" y="connsiteY1"/>
                </a:cxn>
              </a:cxnLst>
              <a:rect l="l" t="t" r="r" b="b"/>
              <a:pathLst>
                <a:path w="485775" h="38100">
                  <a:moveTo>
                    <a:pt x="464344" y="21431"/>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959" name="Freeform: Shape 1128">
              <a:extLst>
                <a:ext uri="{FF2B5EF4-FFF2-40B4-BE49-F238E27FC236}">
                  <a16:creationId xmlns:a16="http://schemas.microsoft.com/office/drawing/2014/main" id="{D5D482CE-E4C3-DB46-A9A8-E7D82D02FEE6}"/>
                </a:ext>
              </a:extLst>
            </p:cNvPr>
            <p:cNvSpPr/>
            <p:nvPr/>
          </p:nvSpPr>
          <p:spPr>
            <a:xfrm>
              <a:off x="7924177" y="5303018"/>
              <a:ext cx="123825" cy="123825"/>
            </a:xfrm>
            <a:custGeom>
              <a:avLst/>
              <a:gdLst>
                <a:gd name="connsiteX0" fmla="*/ 105251 w 123825"/>
                <a:gd name="connsiteY0" fmla="*/ 63341 h 123825"/>
                <a:gd name="connsiteX1" fmla="*/ 63341 w 123825"/>
                <a:gd name="connsiteY1" fmla="*/ 105251 h 123825"/>
                <a:gd name="connsiteX2" fmla="*/ 21431 w 123825"/>
                <a:gd name="connsiteY2" fmla="*/ 63341 h 123825"/>
                <a:gd name="connsiteX3" fmla="*/ 63341 w 123825"/>
                <a:gd name="connsiteY3" fmla="*/ 21431 h 123825"/>
                <a:gd name="connsiteX4" fmla="*/ 105251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05251" y="63341"/>
                  </a:moveTo>
                  <a:cubicBezTo>
                    <a:pt x="105251" y="86488"/>
                    <a:pt x="86487" y="105251"/>
                    <a:pt x="63341" y="105251"/>
                  </a:cubicBezTo>
                  <a:cubicBezTo>
                    <a:pt x="40195" y="105251"/>
                    <a:pt x="21431" y="86488"/>
                    <a:pt x="21431" y="63341"/>
                  </a:cubicBezTo>
                  <a:cubicBezTo>
                    <a:pt x="21431" y="40195"/>
                    <a:pt x="40195" y="21431"/>
                    <a:pt x="63341" y="21431"/>
                  </a:cubicBezTo>
                  <a:cubicBezTo>
                    <a:pt x="86488" y="21431"/>
                    <a:pt x="105251" y="40195"/>
                    <a:pt x="105251" y="63341"/>
                  </a:cubicBezTo>
                  <a:close/>
                </a:path>
              </a:pathLst>
            </a:custGeom>
            <a:noFill/>
            <a:ln w="12700" cap="flat">
              <a:solidFill>
                <a:schemeClr val="tx2"/>
              </a:solidFill>
              <a:prstDash val="solid"/>
              <a:miter/>
            </a:ln>
          </p:spPr>
          <p:txBody>
            <a:bodyPr rtlCol="0" anchor="ctr"/>
            <a:lstStyle/>
            <a:p>
              <a:endParaRPr lang="en-US" sz="1800" dirty="0"/>
            </a:p>
          </p:txBody>
        </p:sp>
        <p:sp>
          <p:nvSpPr>
            <p:cNvPr id="960" name="Freeform: Shape 1129">
              <a:extLst>
                <a:ext uri="{FF2B5EF4-FFF2-40B4-BE49-F238E27FC236}">
                  <a16:creationId xmlns:a16="http://schemas.microsoft.com/office/drawing/2014/main" id="{A236B585-72BE-F849-8B00-B1404E10F502}"/>
                </a:ext>
              </a:extLst>
            </p:cNvPr>
            <p:cNvSpPr/>
            <p:nvPr/>
          </p:nvSpPr>
          <p:spPr>
            <a:xfrm>
              <a:off x="7927987" y="5048700"/>
              <a:ext cx="114300" cy="114300"/>
            </a:xfrm>
            <a:custGeom>
              <a:avLst/>
              <a:gdLst>
                <a:gd name="connsiteX0" fmla="*/ 21431 w 114300"/>
                <a:gd name="connsiteY0" fmla="*/ 21431 h 114300"/>
                <a:gd name="connsiteX1" fmla="*/ 97631 w 114300"/>
                <a:gd name="connsiteY1" fmla="*/ 21431 h 114300"/>
                <a:gd name="connsiteX2" fmla="*/ 97631 w 114300"/>
                <a:gd name="connsiteY2" fmla="*/ 97631 h 114300"/>
                <a:gd name="connsiteX3" fmla="*/ 21431 w 114300"/>
                <a:gd name="connsiteY3" fmla="*/ 97631 h 114300"/>
              </a:gdLst>
              <a:ahLst/>
              <a:cxnLst>
                <a:cxn ang="0">
                  <a:pos x="connsiteX0" y="connsiteY0"/>
                </a:cxn>
                <a:cxn ang="0">
                  <a:pos x="connsiteX1" y="connsiteY1"/>
                </a:cxn>
                <a:cxn ang="0">
                  <a:pos x="connsiteX2" y="connsiteY2"/>
                </a:cxn>
                <a:cxn ang="0">
                  <a:pos x="connsiteX3" y="connsiteY3"/>
                </a:cxn>
              </a:cxnLst>
              <a:rect l="l" t="t" r="r" b="b"/>
              <a:pathLst>
                <a:path w="114300" h="114300">
                  <a:moveTo>
                    <a:pt x="21431" y="21431"/>
                  </a:moveTo>
                  <a:lnTo>
                    <a:pt x="97631" y="21431"/>
                  </a:lnTo>
                  <a:lnTo>
                    <a:pt x="97631" y="97631"/>
                  </a:lnTo>
                  <a:lnTo>
                    <a:pt x="21431" y="97631"/>
                  </a:lnTo>
                  <a:close/>
                </a:path>
              </a:pathLst>
            </a:custGeom>
            <a:noFill/>
            <a:ln w="12700" cap="flat">
              <a:solidFill>
                <a:schemeClr val="tx2"/>
              </a:solidFill>
              <a:prstDash val="solid"/>
              <a:miter/>
            </a:ln>
          </p:spPr>
          <p:txBody>
            <a:bodyPr rtlCol="0" anchor="ctr"/>
            <a:lstStyle/>
            <a:p>
              <a:endParaRPr lang="en-US" sz="1800" dirty="0"/>
            </a:p>
          </p:txBody>
        </p:sp>
        <p:sp>
          <p:nvSpPr>
            <p:cNvPr id="961" name="Freeform: Shape 1130">
              <a:extLst>
                <a:ext uri="{FF2B5EF4-FFF2-40B4-BE49-F238E27FC236}">
                  <a16:creationId xmlns:a16="http://schemas.microsoft.com/office/drawing/2014/main" id="{3D74A870-8E23-5542-BD82-FFC113B97E9D}"/>
                </a:ext>
              </a:extLst>
            </p:cNvPr>
            <p:cNvSpPr/>
            <p:nvPr/>
          </p:nvSpPr>
          <p:spPr>
            <a:xfrm>
              <a:off x="8708084" y="5054415"/>
              <a:ext cx="133350" cy="38100"/>
            </a:xfrm>
            <a:custGeom>
              <a:avLst/>
              <a:gdLst>
                <a:gd name="connsiteX0" fmla="*/ 21431 w 133350"/>
                <a:gd name="connsiteY0" fmla="*/ 21431 h 38100"/>
                <a:gd name="connsiteX1" fmla="*/ 113824 w 133350"/>
                <a:gd name="connsiteY1" fmla="*/ 21431 h 38100"/>
              </a:gdLst>
              <a:ahLst/>
              <a:cxnLst>
                <a:cxn ang="0">
                  <a:pos x="connsiteX0" y="connsiteY0"/>
                </a:cxn>
                <a:cxn ang="0">
                  <a:pos x="connsiteX1" y="connsiteY1"/>
                </a:cxn>
              </a:cxnLst>
              <a:rect l="l" t="t" r="r" b="b"/>
              <a:pathLst>
                <a:path w="133350" h="38100">
                  <a:moveTo>
                    <a:pt x="21431" y="21431"/>
                  </a:moveTo>
                  <a:lnTo>
                    <a:pt x="113824" y="21431"/>
                  </a:lnTo>
                </a:path>
              </a:pathLst>
            </a:custGeom>
            <a:noFill/>
            <a:ln w="12700" cap="flat">
              <a:solidFill>
                <a:schemeClr val="tx2"/>
              </a:solidFill>
              <a:prstDash val="solid"/>
              <a:miter/>
            </a:ln>
          </p:spPr>
          <p:txBody>
            <a:bodyPr rtlCol="0" anchor="ctr"/>
            <a:lstStyle/>
            <a:p>
              <a:endParaRPr lang="en-US" sz="1800" dirty="0"/>
            </a:p>
          </p:txBody>
        </p:sp>
        <p:sp>
          <p:nvSpPr>
            <p:cNvPr id="962" name="Freeform: Shape 1131">
              <a:extLst>
                <a:ext uri="{FF2B5EF4-FFF2-40B4-BE49-F238E27FC236}">
                  <a16:creationId xmlns:a16="http://schemas.microsoft.com/office/drawing/2014/main" id="{8E4A03AC-8677-9C46-97C9-289D76E4DE74}"/>
                </a:ext>
              </a:extLst>
            </p:cNvPr>
            <p:cNvSpPr/>
            <p:nvPr/>
          </p:nvSpPr>
          <p:spPr>
            <a:xfrm>
              <a:off x="8708084" y="5378265"/>
              <a:ext cx="133350" cy="38100"/>
            </a:xfrm>
            <a:custGeom>
              <a:avLst/>
              <a:gdLst>
                <a:gd name="connsiteX0" fmla="*/ 21431 w 133350"/>
                <a:gd name="connsiteY0" fmla="*/ 21431 h 38100"/>
                <a:gd name="connsiteX1" fmla="*/ 113824 w 133350"/>
                <a:gd name="connsiteY1" fmla="*/ 21431 h 38100"/>
              </a:gdLst>
              <a:ahLst/>
              <a:cxnLst>
                <a:cxn ang="0">
                  <a:pos x="connsiteX0" y="connsiteY0"/>
                </a:cxn>
                <a:cxn ang="0">
                  <a:pos x="connsiteX1" y="connsiteY1"/>
                </a:cxn>
              </a:cxnLst>
              <a:rect l="l" t="t" r="r" b="b"/>
              <a:pathLst>
                <a:path w="133350" h="38100">
                  <a:moveTo>
                    <a:pt x="21431" y="21431"/>
                  </a:moveTo>
                  <a:lnTo>
                    <a:pt x="113824" y="21431"/>
                  </a:lnTo>
                </a:path>
              </a:pathLst>
            </a:custGeom>
            <a:noFill/>
            <a:ln w="12700" cap="flat">
              <a:solidFill>
                <a:schemeClr val="tx2"/>
              </a:solidFill>
              <a:prstDash val="solid"/>
              <a:miter/>
            </a:ln>
          </p:spPr>
          <p:txBody>
            <a:bodyPr rtlCol="0" anchor="ctr"/>
            <a:lstStyle/>
            <a:p>
              <a:endParaRPr lang="en-US" sz="1800" dirty="0"/>
            </a:p>
          </p:txBody>
        </p:sp>
        <p:sp>
          <p:nvSpPr>
            <p:cNvPr id="963" name="Freeform: Shape 1132">
              <a:extLst>
                <a:ext uri="{FF2B5EF4-FFF2-40B4-BE49-F238E27FC236}">
                  <a16:creationId xmlns:a16="http://schemas.microsoft.com/office/drawing/2014/main" id="{A29A1F19-9751-E64E-815C-7097660350DD}"/>
                </a:ext>
              </a:extLst>
            </p:cNvPr>
            <p:cNvSpPr/>
            <p:nvPr/>
          </p:nvSpPr>
          <p:spPr>
            <a:xfrm>
              <a:off x="8708084" y="5158238"/>
              <a:ext cx="133350" cy="38100"/>
            </a:xfrm>
            <a:custGeom>
              <a:avLst/>
              <a:gdLst>
                <a:gd name="connsiteX0" fmla="*/ 21431 w 133350"/>
                <a:gd name="connsiteY0" fmla="*/ 21431 h 38100"/>
                <a:gd name="connsiteX1" fmla="*/ 113824 w 133350"/>
                <a:gd name="connsiteY1" fmla="*/ 21431 h 38100"/>
              </a:gdLst>
              <a:ahLst/>
              <a:cxnLst>
                <a:cxn ang="0">
                  <a:pos x="connsiteX0" y="connsiteY0"/>
                </a:cxn>
                <a:cxn ang="0">
                  <a:pos x="connsiteX1" y="connsiteY1"/>
                </a:cxn>
              </a:cxnLst>
              <a:rect l="l" t="t" r="r" b="b"/>
              <a:pathLst>
                <a:path w="133350" h="38100">
                  <a:moveTo>
                    <a:pt x="21431" y="21431"/>
                  </a:moveTo>
                  <a:lnTo>
                    <a:pt x="113824" y="21431"/>
                  </a:lnTo>
                </a:path>
              </a:pathLst>
            </a:custGeom>
            <a:noFill/>
            <a:ln w="12700" cap="flat">
              <a:solidFill>
                <a:schemeClr val="tx2"/>
              </a:solidFill>
              <a:prstDash val="solid"/>
              <a:miter/>
            </a:ln>
          </p:spPr>
          <p:txBody>
            <a:bodyPr rtlCol="0" anchor="ctr"/>
            <a:lstStyle/>
            <a:p>
              <a:endParaRPr lang="en-US" sz="1800" dirty="0"/>
            </a:p>
          </p:txBody>
        </p:sp>
        <p:sp>
          <p:nvSpPr>
            <p:cNvPr id="964" name="Freeform: Shape 1133">
              <a:extLst>
                <a:ext uri="{FF2B5EF4-FFF2-40B4-BE49-F238E27FC236}">
                  <a16:creationId xmlns:a16="http://schemas.microsoft.com/office/drawing/2014/main" id="{60D7CD74-0555-7D44-A004-4B7D5B0E705C}"/>
                </a:ext>
              </a:extLst>
            </p:cNvPr>
            <p:cNvSpPr/>
            <p:nvPr/>
          </p:nvSpPr>
          <p:spPr>
            <a:xfrm>
              <a:off x="8708084" y="5274443"/>
              <a:ext cx="133350" cy="38100"/>
            </a:xfrm>
            <a:custGeom>
              <a:avLst/>
              <a:gdLst>
                <a:gd name="connsiteX0" fmla="*/ 21431 w 133350"/>
                <a:gd name="connsiteY0" fmla="*/ 21431 h 38100"/>
                <a:gd name="connsiteX1" fmla="*/ 113824 w 133350"/>
                <a:gd name="connsiteY1" fmla="*/ 21431 h 38100"/>
              </a:gdLst>
              <a:ahLst/>
              <a:cxnLst>
                <a:cxn ang="0">
                  <a:pos x="connsiteX0" y="connsiteY0"/>
                </a:cxn>
                <a:cxn ang="0">
                  <a:pos x="connsiteX1" y="connsiteY1"/>
                </a:cxn>
              </a:cxnLst>
              <a:rect l="l" t="t" r="r" b="b"/>
              <a:pathLst>
                <a:path w="133350" h="38100">
                  <a:moveTo>
                    <a:pt x="21431" y="21431"/>
                  </a:moveTo>
                  <a:lnTo>
                    <a:pt x="113824" y="21431"/>
                  </a:lnTo>
                </a:path>
              </a:pathLst>
            </a:custGeom>
            <a:noFill/>
            <a:ln w="12700" cap="flat">
              <a:solidFill>
                <a:schemeClr val="tx2"/>
              </a:solidFill>
              <a:prstDash val="solid"/>
              <a:miter/>
            </a:ln>
          </p:spPr>
          <p:txBody>
            <a:bodyPr rtlCol="0" anchor="ctr"/>
            <a:lstStyle/>
            <a:p>
              <a:endParaRPr lang="en-US" sz="1800" dirty="0"/>
            </a:p>
          </p:txBody>
        </p:sp>
        <p:sp>
          <p:nvSpPr>
            <p:cNvPr id="965" name="Freeform: Shape 1134">
              <a:extLst>
                <a:ext uri="{FF2B5EF4-FFF2-40B4-BE49-F238E27FC236}">
                  <a16:creationId xmlns:a16="http://schemas.microsoft.com/office/drawing/2014/main" id="{239B4AF2-104E-5346-8EBB-8D9E6152195E}"/>
                </a:ext>
              </a:extLst>
            </p:cNvPr>
            <p:cNvSpPr/>
            <p:nvPr/>
          </p:nvSpPr>
          <p:spPr>
            <a:xfrm>
              <a:off x="8291842" y="5469705"/>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966" name="Freeform: Shape 1135">
              <a:extLst>
                <a:ext uri="{FF2B5EF4-FFF2-40B4-BE49-F238E27FC236}">
                  <a16:creationId xmlns:a16="http://schemas.microsoft.com/office/drawing/2014/main" id="{A28810ED-7759-B544-B372-5F7D60E7D50D}"/>
                </a:ext>
              </a:extLst>
            </p:cNvPr>
            <p:cNvSpPr/>
            <p:nvPr/>
          </p:nvSpPr>
          <p:spPr>
            <a:xfrm>
              <a:off x="8615692" y="5469705"/>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967" name="Freeform: Shape 1136">
              <a:extLst>
                <a:ext uri="{FF2B5EF4-FFF2-40B4-BE49-F238E27FC236}">
                  <a16:creationId xmlns:a16="http://schemas.microsoft.com/office/drawing/2014/main" id="{564E13BC-AFCE-4343-9B22-FD78C0547181}"/>
                </a:ext>
              </a:extLst>
            </p:cNvPr>
            <p:cNvSpPr/>
            <p:nvPr/>
          </p:nvSpPr>
          <p:spPr>
            <a:xfrm>
              <a:off x="8395664" y="5469705"/>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968" name="Freeform: Shape 1137">
              <a:extLst>
                <a:ext uri="{FF2B5EF4-FFF2-40B4-BE49-F238E27FC236}">
                  <a16:creationId xmlns:a16="http://schemas.microsoft.com/office/drawing/2014/main" id="{F964589A-ED78-EB4E-BADC-6635D0D07911}"/>
                </a:ext>
              </a:extLst>
            </p:cNvPr>
            <p:cNvSpPr/>
            <p:nvPr/>
          </p:nvSpPr>
          <p:spPr>
            <a:xfrm>
              <a:off x="8512822" y="5469705"/>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969" name="Freeform: Shape 1138">
              <a:extLst>
                <a:ext uri="{FF2B5EF4-FFF2-40B4-BE49-F238E27FC236}">
                  <a16:creationId xmlns:a16="http://schemas.microsoft.com/office/drawing/2014/main" id="{CA804D2F-3A99-CA48-ABBB-1E85515BFCC1}"/>
                </a:ext>
              </a:extLst>
            </p:cNvPr>
            <p:cNvSpPr/>
            <p:nvPr/>
          </p:nvSpPr>
          <p:spPr>
            <a:xfrm>
              <a:off x="8291842" y="4869630"/>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970" name="Freeform: Shape 1139">
              <a:extLst>
                <a:ext uri="{FF2B5EF4-FFF2-40B4-BE49-F238E27FC236}">
                  <a16:creationId xmlns:a16="http://schemas.microsoft.com/office/drawing/2014/main" id="{03A7F0FA-A1EB-6C48-B3DC-54B6F39F16D5}"/>
                </a:ext>
              </a:extLst>
            </p:cNvPr>
            <p:cNvSpPr/>
            <p:nvPr/>
          </p:nvSpPr>
          <p:spPr>
            <a:xfrm>
              <a:off x="8615692" y="4869630"/>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971" name="Freeform: Shape 1140">
              <a:extLst>
                <a:ext uri="{FF2B5EF4-FFF2-40B4-BE49-F238E27FC236}">
                  <a16:creationId xmlns:a16="http://schemas.microsoft.com/office/drawing/2014/main" id="{6E1F7C95-F1F6-AE41-AC8D-62C2B8CD43B2}"/>
                </a:ext>
              </a:extLst>
            </p:cNvPr>
            <p:cNvSpPr/>
            <p:nvPr/>
          </p:nvSpPr>
          <p:spPr>
            <a:xfrm>
              <a:off x="8395664" y="4869630"/>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972" name="Freeform: Shape 1141">
              <a:extLst>
                <a:ext uri="{FF2B5EF4-FFF2-40B4-BE49-F238E27FC236}">
                  <a16:creationId xmlns:a16="http://schemas.microsoft.com/office/drawing/2014/main" id="{D8C1C970-86EB-BE44-96AF-81C6365F18B8}"/>
                </a:ext>
              </a:extLst>
            </p:cNvPr>
            <p:cNvSpPr/>
            <p:nvPr/>
          </p:nvSpPr>
          <p:spPr>
            <a:xfrm>
              <a:off x="8512822" y="4869630"/>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grpSp>
      <p:grpSp>
        <p:nvGrpSpPr>
          <p:cNvPr id="973" name="Graphic 19">
            <a:extLst>
              <a:ext uri="{FF2B5EF4-FFF2-40B4-BE49-F238E27FC236}">
                <a16:creationId xmlns:a16="http://schemas.microsoft.com/office/drawing/2014/main" id="{728F1430-2D57-3B4D-A4A9-026FFF298C7A}"/>
              </a:ext>
            </a:extLst>
          </p:cNvPr>
          <p:cNvGrpSpPr/>
          <p:nvPr/>
        </p:nvGrpSpPr>
        <p:grpSpPr>
          <a:xfrm>
            <a:off x="7530324" y="4576254"/>
            <a:ext cx="410533" cy="332336"/>
            <a:chOff x="7764633" y="4752949"/>
            <a:chExt cx="1200150" cy="971550"/>
          </a:xfrm>
        </p:grpSpPr>
        <p:sp>
          <p:nvSpPr>
            <p:cNvPr id="974" name="Freeform: Shape 1143">
              <a:extLst>
                <a:ext uri="{FF2B5EF4-FFF2-40B4-BE49-F238E27FC236}">
                  <a16:creationId xmlns:a16="http://schemas.microsoft.com/office/drawing/2014/main" id="{42E66ADE-C00D-8C40-8C84-E92921CCE69D}"/>
                </a:ext>
              </a:extLst>
            </p:cNvPr>
            <p:cNvSpPr/>
            <p:nvPr/>
          </p:nvSpPr>
          <p:spPr>
            <a:xfrm>
              <a:off x="7757489" y="4745805"/>
              <a:ext cx="1209675" cy="981075"/>
            </a:xfrm>
            <a:custGeom>
              <a:avLst/>
              <a:gdLst>
                <a:gd name="connsiteX0" fmla="*/ 116681 w 1209675"/>
                <a:gd name="connsiteY0" fmla="*/ 21431 h 981075"/>
                <a:gd name="connsiteX1" fmla="*/ 116681 w 1209675"/>
                <a:gd name="connsiteY1" fmla="*/ 229076 h 981075"/>
                <a:gd name="connsiteX2" fmla="*/ 21431 w 1209675"/>
                <a:gd name="connsiteY2" fmla="*/ 229076 h 981075"/>
                <a:gd name="connsiteX3" fmla="*/ 21431 w 1209675"/>
                <a:gd name="connsiteY3" fmla="*/ 754856 h 981075"/>
                <a:gd name="connsiteX4" fmla="*/ 116681 w 1209675"/>
                <a:gd name="connsiteY4" fmla="*/ 754856 h 981075"/>
                <a:gd name="connsiteX5" fmla="*/ 116681 w 1209675"/>
                <a:gd name="connsiteY5" fmla="*/ 962501 h 981075"/>
                <a:gd name="connsiteX6" fmla="*/ 1188244 w 1209675"/>
                <a:gd name="connsiteY6" fmla="*/ 962501 h 981075"/>
                <a:gd name="connsiteX7" fmla="*/ 1188244 w 1209675"/>
                <a:gd name="connsiteY7" fmla="*/ 21431 h 98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 h="981075">
                  <a:moveTo>
                    <a:pt x="116681" y="21431"/>
                  </a:moveTo>
                  <a:lnTo>
                    <a:pt x="116681" y="229076"/>
                  </a:lnTo>
                  <a:lnTo>
                    <a:pt x="21431" y="229076"/>
                  </a:lnTo>
                  <a:lnTo>
                    <a:pt x="21431" y="754856"/>
                  </a:lnTo>
                  <a:lnTo>
                    <a:pt x="116681" y="754856"/>
                  </a:lnTo>
                  <a:lnTo>
                    <a:pt x="116681" y="962501"/>
                  </a:lnTo>
                  <a:lnTo>
                    <a:pt x="1188244" y="962501"/>
                  </a:lnTo>
                  <a:lnTo>
                    <a:pt x="1188244" y="21431"/>
                  </a:lnTo>
                  <a:close/>
                </a:path>
              </a:pathLst>
            </a:custGeom>
            <a:noFill/>
            <a:ln w="12700" cap="flat">
              <a:solidFill>
                <a:schemeClr val="tx2"/>
              </a:solidFill>
              <a:prstDash val="solid"/>
              <a:miter/>
            </a:ln>
          </p:spPr>
          <p:txBody>
            <a:bodyPr rtlCol="0" anchor="ctr"/>
            <a:lstStyle/>
            <a:p>
              <a:endParaRPr lang="en-US" sz="1800" dirty="0"/>
            </a:p>
          </p:txBody>
        </p:sp>
        <p:sp>
          <p:nvSpPr>
            <p:cNvPr id="975" name="Freeform: Shape 1144">
              <a:extLst>
                <a:ext uri="{FF2B5EF4-FFF2-40B4-BE49-F238E27FC236}">
                  <a16:creationId xmlns:a16="http://schemas.microsoft.com/office/drawing/2014/main" id="{A6F7CC5E-C57D-D642-B4FC-F8CE42F21698}"/>
                </a:ext>
              </a:extLst>
            </p:cNvPr>
            <p:cNvSpPr/>
            <p:nvPr/>
          </p:nvSpPr>
          <p:spPr>
            <a:xfrm>
              <a:off x="8200402" y="4962975"/>
              <a:ext cx="542925" cy="542925"/>
            </a:xfrm>
            <a:custGeom>
              <a:avLst/>
              <a:gdLst>
                <a:gd name="connsiteX0" fmla="*/ 21431 w 542925"/>
                <a:gd name="connsiteY0" fmla="*/ 21431 h 542925"/>
                <a:gd name="connsiteX1" fmla="*/ 529114 w 542925"/>
                <a:gd name="connsiteY1" fmla="*/ 21431 h 542925"/>
                <a:gd name="connsiteX2" fmla="*/ 529114 w 542925"/>
                <a:gd name="connsiteY2" fmla="*/ 529114 h 542925"/>
                <a:gd name="connsiteX3" fmla="*/ 21431 w 542925"/>
                <a:gd name="connsiteY3" fmla="*/ 529114 h 542925"/>
              </a:gdLst>
              <a:ahLst/>
              <a:cxnLst>
                <a:cxn ang="0">
                  <a:pos x="connsiteX0" y="connsiteY0"/>
                </a:cxn>
                <a:cxn ang="0">
                  <a:pos x="connsiteX1" y="connsiteY1"/>
                </a:cxn>
                <a:cxn ang="0">
                  <a:pos x="connsiteX2" y="connsiteY2"/>
                </a:cxn>
                <a:cxn ang="0">
                  <a:pos x="connsiteX3" y="connsiteY3"/>
                </a:cxn>
              </a:cxnLst>
              <a:rect l="l" t="t" r="r" b="b"/>
              <a:pathLst>
                <a:path w="542925" h="542925">
                  <a:moveTo>
                    <a:pt x="21431" y="21431"/>
                  </a:moveTo>
                  <a:lnTo>
                    <a:pt x="529114" y="21431"/>
                  </a:lnTo>
                  <a:lnTo>
                    <a:pt x="529114" y="529114"/>
                  </a:lnTo>
                  <a:lnTo>
                    <a:pt x="21431" y="529114"/>
                  </a:lnTo>
                  <a:close/>
                </a:path>
              </a:pathLst>
            </a:custGeom>
            <a:noFill/>
            <a:ln w="12700" cap="flat">
              <a:solidFill>
                <a:schemeClr val="tx2"/>
              </a:solidFill>
              <a:prstDash val="solid"/>
              <a:miter/>
            </a:ln>
          </p:spPr>
          <p:txBody>
            <a:bodyPr rtlCol="0" anchor="ctr"/>
            <a:lstStyle/>
            <a:p>
              <a:endParaRPr lang="en-US" sz="1800" dirty="0"/>
            </a:p>
          </p:txBody>
        </p:sp>
        <p:sp>
          <p:nvSpPr>
            <p:cNvPr id="976" name="Freeform: Shape 1145">
              <a:extLst>
                <a:ext uri="{FF2B5EF4-FFF2-40B4-BE49-F238E27FC236}">
                  <a16:creationId xmlns:a16="http://schemas.microsoft.com/office/drawing/2014/main" id="{570615B3-51F8-0942-B0E4-FCA5F1E673B6}"/>
                </a:ext>
              </a:extLst>
            </p:cNvPr>
            <p:cNvSpPr/>
            <p:nvPr/>
          </p:nvSpPr>
          <p:spPr>
            <a:xfrm>
              <a:off x="8342324" y="5103945"/>
              <a:ext cx="266700" cy="257175"/>
            </a:xfrm>
            <a:custGeom>
              <a:avLst/>
              <a:gdLst>
                <a:gd name="connsiteX0" fmla="*/ 21431 w 266700"/>
                <a:gd name="connsiteY0" fmla="*/ 21431 h 257175"/>
                <a:gd name="connsiteX1" fmla="*/ 245269 w 266700"/>
                <a:gd name="connsiteY1" fmla="*/ 21431 h 257175"/>
                <a:gd name="connsiteX2" fmla="*/ 245269 w 266700"/>
                <a:gd name="connsiteY2" fmla="*/ 245269 h 257175"/>
                <a:gd name="connsiteX3" fmla="*/ 21431 w 266700"/>
                <a:gd name="connsiteY3" fmla="*/ 245269 h 257175"/>
              </a:gdLst>
              <a:ahLst/>
              <a:cxnLst>
                <a:cxn ang="0">
                  <a:pos x="connsiteX0" y="connsiteY0"/>
                </a:cxn>
                <a:cxn ang="0">
                  <a:pos x="connsiteX1" y="connsiteY1"/>
                </a:cxn>
                <a:cxn ang="0">
                  <a:pos x="connsiteX2" y="connsiteY2"/>
                </a:cxn>
                <a:cxn ang="0">
                  <a:pos x="connsiteX3" y="connsiteY3"/>
                </a:cxn>
              </a:cxnLst>
              <a:rect l="l" t="t" r="r" b="b"/>
              <a:pathLst>
                <a:path w="266700" h="257175">
                  <a:moveTo>
                    <a:pt x="21431" y="21431"/>
                  </a:moveTo>
                  <a:lnTo>
                    <a:pt x="245269" y="21431"/>
                  </a:lnTo>
                  <a:lnTo>
                    <a:pt x="245269" y="245269"/>
                  </a:lnTo>
                  <a:lnTo>
                    <a:pt x="21431" y="245269"/>
                  </a:lnTo>
                  <a:close/>
                </a:path>
              </a:pathLst>
            </a:custGeom>
            <a:noFill/>
            <a:ln w="12700" cap="flat">
              <a:solidFill>
                <a:schemeClr val="accent2"/>
              </a:solidFill>
              <a:prstDash val="solid"/>
              <a:miter/>
            </a:ln>
          </p:spPr>
          <p:txBody>
            <a:bodyPr rtlCol="0" anchor="ctr"/>
            <a:lstStyle/>
            <a:p>
              <a:endParaRPr lang="en-US" sz="1800" dirty="0"/>
            </a:p>
          </p:txBody>
        </p:sp>
        <p:sp>
          <p:nvSpPr>
            <p:cNvPr id="977" name="Freeform: Shape 1146">
              <a:extLst>
                <a:ext uri="{FF2B5EF4-FFF2-40B4-BE49-F238E27FC236}">
                  <a16:creationId xmlns:a16="http://schemas.microsoft.com/office/drawing/2014/main" id="{B6552579-A5D5-8E4A-9F1B-D2CD9D7E33AB}"/>
                </a:ext>
              </a:extLst>
            </p:cNvPr>
            <p:cNvSpPr/>
            <p:nvPr/>
          </p:nvSpPr>
          <p:spPr>
            <a:xfrm>
              <a:off x="7757489" y="5216340"/>
              <a:ext cx="485775" cy="38100"/>
            </a:xfrm>
            <a:custGeom>
              <a:avLst/>
              <a:gdLst>
                <a:gd name="connsiteX0" fmla="*/ 464344 w 485775"/>
                <a:gd name="connsiteY0" fmla="*/ 21431 h 38100"/>
                <a:gd name="connsiteX1" fmla="*/ 21431 w 485775"/>
                <a:gd name="connsiteY1" fmla="*/ 21431 h 38100"/>
              </a:gdLst>
              <a:ahLst/>
              <a:cxnLst>
                <a:cxn ang="0">
                  <a:pos x="connsiteX0" y="connsiteY0"/>
                </a:cxn>
                <a:cxn ang="0">
                  <a:pos x="connsiteX1" y="connsiteY1"/>
                </a:cxn>
              </a:cxnLst>
              <a:rect l="l" t="t" r="r" b="b"/>
              <a:pathLst>
                <a:path w="485775" h="38100">
                  <a:moveTo>
                    <a:pt x="464344" y="21431"/>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978" name="Freeform: Shape 1147">
              <a:extLst>
                <a:ext uri="{FF2B5EF4-FFF2-40B4-BE49-F238E27FC236}">
                  <a16:creationId xmlns:a16="http://schemas.microsoft.com/office/drawing/2014/main" id="{EC485707-421A-0A40-B9AC-4709BC9E93AC}"/>
                </a:ext>
              </a:extLst>
            </p:cNvPr>
            <p:cNvSpPr/>
            <p:nvPr/>
          </p:nvSpPr>
          <p:spPr>
            <a:xfrm>
              <a:off x="7924177" y="5303018"/>
              <a:ext cx="123825" cy="123825"/>
            </a:xfrm>
            <a:custGeom>
              <a:avLst/>
              <a:gdLst>
                <a:gd name="connsiteX0" fmla="*/ 105251 w 123825"/>
                <a:gd name="connsiteY0" fmla="*/ 63341 h 123825"/>
                <a:gd name="connsiteX1" fmla="*/ 63341 w 123825"/>
                <a:gd name="connsiteY1" fmla="*/ 105251 h 123825"/>
                <a:gd name="connsiteX2" fmla="*/ 21431 w 123825"/>
                <a:gd name="connsiteY2" fmla="*/ 63341 h 123825"/>
                <a:gd name="connsiteX3" fmla="*/ 63341 w 123825"/>
                <a:gd name="connsiteY3" fmla="*/ 21431 h 123825"/>
                <a:gd name="connsiteX4" fmla="*/ 105251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05251" y="63341"/>
                  </a:moveTo>
                  <a:cubicBezTo>
                    <a:pt x="105251" y="86488"/>
                    <a:pt x="86487" y="105251"/>
                    <a:pt x="63341" y="105251"/>
                  </a:cubicBezTo>
                  <a:cubicBezTo>
                    <a:pt x="40195" y="105251"/>
                    <a:pt x="21431" y="86488"/>
                    <a:pt x="21431" y="63341"/>
                  </a:cubicBezTo>
                  <a:cubicBezTo>
                    <a:pt x="21431" y="40195"/>
                    <a:pt x="40195" y="21431"/>
                    <a:pt x="63341" y="21431"/>
                  </a:cubicBezTo>
                  <a:cubicBezTo>
                    <a:pt x="86488" y="21431"/>
                    <a:pt x="105251" y="40195"/>
                    <a:pt x="105251" y="63341"/>
                  </a:cubicBezTo>
                  <a:close/>
                </a:path>
              </a:pathLst>
            </a:custGeom>
            <a:noFill/>
            <a:ln w="12700" cap="flat">
              <a:solidFill>
                <a:schemeClr val="tx2"/>
              </a:solidFill>
              <a:prstDash val="solid"/>
              <a:miter/>
            </a:ln>
          </p:spPr>
          <p:txBody>
            <a:bodyPr rtlCol="0" anchor="ctr"/>
            <a:lstStyle/>
            <a:p>
              <a:endParaRPr lang="en-US" sz="1800" dirty="0"/>
            </a:p>
          </p:txBody>
        </p:sp>
        <p:sp>
          <p:nvSpPr>
            <p:cNvPr id="979" name="Freeform: Shape 1148">
              <a:extLst>
                <a:ext uri="{FF2B5EF4-FFF2-40B4-BE49-F238E27FC236}">
                  <a16:creationId xmlns:a16="http://schemas.microsoft.com/office/drawing/2014/main" id="{76909D1F-ECA1-0742-B3C9-049F5BE39289}"/>
                </a:ext>
              </a:extLst>
            </p:cNvPr>
            <p:cNvSpPr/>
            <p:nvPr/>
          </p:nvSpPr>
          <p:spPr>
            <a:xfrm>
              <a:off x="7927987" y="5048700"/>
              <a:ext cx="114300" cy="114300"/>
            </a:xfrm>
            <a:custGeom>
              <a:avLst/>
              <a:gdLst>
                <a:gd name="connsiteX0" fmla="*/ 21431 w 114300"/>
                <a:gd name="connsiteY0" fmla="*/ 21431 h 114300"/>
                <a:gd name="connsiteX1" fmla="*/ 97631 w 114300"/>
                <a:gd name="connsiteY1" fmla="*/ 21431 h 114300"/>
                <a:gd name="connsiteX2" fmla="*/ 97631 w 114300"/>
                <a:gd name="connsiteY2" fmla="*/ 97631 h 114300"/>
                <a:gd name="connsiteX3" fmla="*/ 21431 w 114300"/>
                <a:gd name="connsiteY3" fmla="*/ 97631 h 114300"/>
              </a:gdLst>
              <a:ahLst/>
              <a:cxnLst>
                <a:cxn ang="0">
                  <a:pos x="connsiteX0" y="connsiteY0"/>
                </a:cxn>
                <a:cxn ang="0">
                  <a:pos x="connsiteX1" y="connsiteY1"/>
                </a:cxn>
                <a:cxn ang="0">
                  <a:pos x="connsiteX2" y="connsiteY2"/>
                </a:cxn>
                <a:cxn ang="0">
                  <a:pos x="connsiteX3" y="connsiteY3"/>
                </a:cxn>
              </a:cxnLst>
              <a:rect l="l" t="t" r="r" b="b"/>
              <a:pathLst>
                <a:path w="114300" h="114300">
                  <a:moveTo>
                    <a:pt x="21431" y="21431"/>
                  </a:moveTo>
                  <a:lnTo>
                    <a:pt x="97631" y="21431"/>
                  </a:lnTo>
                  <a:lnTo>
                    <a:pt x="97631" y="97631"/>
                  </a:lnTo>
                  <a:lnTo>
                    <a:pt x="21431" y="97631"/>
                  </a:lnTo>
                  <a:close/>
                </a:path>
              </a:pathLst>
            </a:custGeom>
            <a:noFill/>
            <a:ln w="12700" cap="flat">
              <a:solidFill>
                <a:schemeClr val="tx2"/>
              </a:solidFill>
              <a:prstDash val="solid"/>
              <a:miter/>
            </a:ln>
          </p:spPr>
          <p:txBody>
            <a:bodyPr rtlCol="0" anchor="ctr"/>
            <a:lstStyle/>
            <a:p>
              <a:endParaRPr lang="en-US" sz="1800" dirty="0"/>
            </a:p>
          </p:txBody>
        </p:sp>
        <p:sp>
          <p:nvSpPr>
            <p:cNvPr id="980" name="Freeform: Shape 1149">
              <a:extLst>
                <a:ext uri="{FF2B5EF4-FFF2-40B4-BE49-F238E27FC236}">
                  <a16:creationId xmlns:a16="http://schemas.microsoft.com/office/drawing/2014/main" id="{0865FB17-0626-3146-9A50-644AEC19BB36}"/>
                </a:ext>
              </a:extLst>
            </p:cNvPr>
            <p:cNvSpPr/>
            <p:nvPr/>
          </p:nvSpPr>
          <p:spPr>
            <a:xfrm>
              <a:off x="8708084" y="5054415"/>
              <a:ext cx="133350" cy="38100"/>
            </a:xfrm>
            <a:custGeom>
              <a:avLst/>
              <a:gdLst>
                <a:gd name="connsiteX0" fmla="*/ 21431 w 133350"/>
                <a:gd name="connsiteY0" fmla="*/ 21431 h 38100"/>
                <a:gd name="connsiteX1" fmla="*/ 113824 w 133350"/>
                <a:gd name="connsiteY1" fmla="*/ 21431 h 38100"/>
              </a:gdLst>
              <a:ahLst/>
              <a:cxnLst>
                <a:cxn ang="0">
                  <a:pos x="connsiteX0" y="connsiteY0"/>
                </a:cxn>
                <a:cxn ang="0">
                  <a:pos x="connsiteX1" y="connsiteY1"/>
                </a:cxn>
              </a:cxnLst>
              <a:rect l="l" t="t" r="r" b="b"/>
              <a:pathLst>
                <a:path w="133350" h="38100">
                  <a:moveTo>
                    <a:pt x="21431" y="21431"/>
                  </a:moveTo>
                  <a:lnTo>
                    <a:pt x="113824" y="21431"/>
                  </a:lnTo>
                </a:path>
              </a:pathLst>
            </a:custGeom>
            <a:noFill/>
            <a:ln w="12700" cap="flat">
              <a:solidFill>
                <a:schemeClr val="tx2"/>
              </a:solidFill>
              <a:prstDash val="solid"/>
              <a:miter/>
            </a:ln>
          </p:spPr>
          <p:txBody>
            <a:bodyPr rtlCol="0" anchor="ctr"/>
            <a:lstStyle/>
            <a:p>
              <a:endParaRPr lang="en-US" sz="1800" dirty="0"/>
            </a:p>
          </p:txBody>
        </p:sp>
        <p:sp>
          <p:nvSpPr>
            <p:cNvPr id="981" name="Freeform: Shape 1150">
              <a:extLst>
                <a:ext uri="{FF2B5EF4-FFF2-40B4-BE49-F238E27FC236}">
                  <a16:creationId xmlns:a16="http://schemas.microsoft.com/office/drawing/2014/main" id="{EF7AF8CD-8C0F-334C-8648-9E9F30831023}"/>
                </a:ext>
              </a:extLst>
            </p:cNvPr>
            <p:cNvSpPr/>
            <p:nvPr/>
          </p:nvSpPr>
          <p:spPr>
            <a:xfrm>
              <a:off x="8708084" y="5378265"/>
              <a:ext cx="133350" cy="38100"/>
            </a:xfrm>
            <a:custGeom>
              <a:avLst/>
              <a:gdLst>
                <a:gd name="connsiteX0" fmla="*/ 21431 w 133350"/>
                <a:gd name="connsiteY0" fmla="*/ 21431 h 38100"/>
                <a:gd name="connsiteX1" fmla="*/ 113824 w 133350"/>
                <a:gd name="connsiteY1" fmla="*/ 21431 h 38100"/>
              </a:gdLst>
              <a:ahLst/>
              <a:cxnLst>
                <a:cxn ang="0">
                  <a:pos x="connsiteX0" y="connsiteY0"/>
                </a:cxn>
                <a:cxn ang="0">
                  <a:pos x="connsiteX1" y="connsiteY1"/>
                </a:cxn>
              </a:cxnLst>
              <a:rect l="l" t="t" r="r" b="b"/>
              <a:pathLst>
                <a:path w="133350" h="38100">
                  <a:moveTo>
                    <a:pt x="21431" y="21431"/>
                  </a:moveTo>
                  <a:lnTo>
                    <a:pt x="113824" y="21431"/>
                  </a:lnTo>
                </a:path>
              </a:pathLst>
            </a:custGeom>
            <a:noFill/>
            <a:ln w="12700" cap="flat">
              <a:solidFill>
                <a:schemeClr val="tx2"/>
              </a:solidFill>
              <a:prstDash val="solid"/>
              <a:miter/>
            </a:ln>
          </p:spPr>
          <p:txBody>
            <a:bodyPr rtlCol="0" anchor="ctr"/>
            <a:lstStyle/>
            <a:p>
              <a:endParaRPr lang="en-US" sz="1800" dirty="0"/>
            </a:p>
          </p:txBody>
        </p:sp>
        <p:sp>
          <p:nvSpPr>
            <p:cNvPr id="982" name="Freeform: Shape 1151">
              <a:extLst>
                <a:ext uri="{FF2B5EF4-FFF2-40B4-BE49-F238E27FC236}">
                  <a16:creationId xmlns:a16="http://schemas.microsoft.com/office/drawing/2014/main" id="{5192CD1A-1CA6-4840-BC18-012EC2858049}"/>
                </a:ext>
              </a:extLst>
            </p:cNvPr>
            <p:cNvSpPr/>
            <p:nvPr/>
          </p:nvSpPr>
          <p:spPr>
            <a:xfrm>
              <a:off x="8708084" y="5158238"/>
              <a:ext cx="133350" cy="38100"/>
            </a:xfrm>
            <a:custGeom>
              <a:avLst/>
              <a:gdLst>
                <a:gd name="connsiteX0" fmla="*/ 21431 w 133350"/>
                <a:gd name="connsiteY0" fmla="*/ 21431 h 38100"/>
                <a:gd name="connsiteX1" fmla="*/ 113824 w 133350"/>
                <a:gd name="connsiteY1" fmla="*/ 21431 h 38100"/>
              </a:gdLst>
              <a:ahLst/>
              <a:cxnLst>
                <a:cxn ang="0">
                  <a:pos x="connsiteX0" y="connsiteY0"/>
                </a:cxn>
                <a:cxn ang="0">
                  <a:pos x="connsiteX1" y="connsiteY1"/>
                </a:cxn>
              </a:cxnLst>
              <a:rect l="l" t="t" r="r" b="b"/>
              <a:pathLst>
                <a:path w="133350" h="38100">
                  <a:moveTo>
                    <a:pt x="21431" y="21431"/>
                  </a:moveTo>
                  <a:lnTo>
                    <a:pt x="113824" y="21431"/>
                  </a:lnTo>
                </a:path>
              </a:pathLst>
            </a:custGeom>
            <a:noFill/>
            <a:ln w="12700" cap="flat">
              <a:solidFill>
                <a:schemeClr val="tx2"/>
              </a:solidFill>
              <a:prstDash val="solid"/>
              <a:miter/>
            </a:ln>
          </p:spPr>
          <p:txBody>
            <a:bodyPr rtlCol="0" anchor="ctr"/>
            <a:lstStyle/>
            <a:p>
              <a:endParaRPr lang="en-US" sz="1800" dirty="0"/>
            </a:p>
          </p:txBody>
        </p:sp>
        <p:sp>
          <p:nvSpPr>
            <p:cNvPr id="983" name="Freeform: Shape 1152">
              <a:extLst>
                <a:ext uri="{FF2B5EF4-FFF2-40B4-BE49-F238E27FC236}">
                  <a16:creationId xmlns:a16="http://schemas.microsoft.com/office/drawing/2014/main" id="{16DAE369-40B9-FA46-9BCD-E9BFCCEAD19C}"/>
                </a:ext>
              </a:extLst>
            </p:cNvPr>
            <p:cNvSpPr/>
            <p:nvPr/>
          </p:nvSpPr>
          <p:spPr>
            <a:xfrm>
              <a:off x="8708084" y="5274443"/>
              <a:ext cx="133350" cy="38100"/>
            </a:xfrm>
            <a:custGeom>
              <a:avLst/>
              <a:gdLst>
                <a:gd name="connsiteX0" fmla="*/ 21431 w 133350"/>
                <a:gd name="connsiteY0" fmla="*/ 21431 h 38100"/>
                <a:gd name="connsiteX1" fmla="*/ 113824 w 133350"/>
                <a:gd name="connsiteY1" fmla="*/ 21431 h 38100"/>
              </a:gdLst>
              <a:ahLst/>
              <a:cxnLst>
                <a:cxn ang="0">
                  <a:pos x="connsiteX0" y="connsiteY0"/>
                </a:cxn>
                <a:cxn ang="0">
                  <a:pos x="connsiteX1" y="connsiteY1"/>
                </a:cxn>
              </a:cxnLst>
              <a:rect l="l" t="t" r="r" b="b"/>
              <a:pathLst>
                <a:path w="133350" h="38100">
                  <a:moveTo>
                    <a:pt x="21431" y="21431"/>
                  </a:moveTo>
                  <a:lnTo>
                    <a:pt x="113824" y="21431"/>
                  </a:lnTo>
                </a:path>
              </a:pathLst>
            </a:custGeom>
            <a:noFill/>
            <a:ln w="12700" cap="flat">
              <a:solidFill>
                <a:schemeClr val="tx2"/>
              </a:solidFill>
              <a:prstDash val="solid"/>
              <a:miter/>
            </a:ln>
          </p:spPr>
          <p:txBody>
            <a:bodyPr rtlCol="0" anchor="ctr"/>
            <a:lstStyle/>
            <a:p>
              <a:endParaRPr lang="en-US" sz="1800" dirty="0"/>
            </a:p>
          </p:txBody>
        </p:sp>
        <p:sp>
          <p:nvSpPr>
            <p:cNvPr id="984" name="Freeform: Shape 1153">
              <a:extLst>
                <a:ext uri="{FF2B5EF4-FFF2-40B4-BE49-F238E27FC236}">
                  <a16:creationId xmlns:a16="http://schemas.microsoft.com/office/drawing/2014/main" id="{B5F7AF69-7FCE-A14C-9188-A989EDDA3ACD}"/>
                </a:ext>
              </a:extLst>
            </p:cNvPr>
            <p:cNvSpPr/>
            <p:nvPr/>
          </p:nvSpPr>
          <p:spPr>
            <a:xfrm>
              <a:off x="8291842" y="5469705"/>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985" name="Freeform: Shape 1154">
              <a:extLst>
                <a:ext uri="{FF2B5EF4-FFF2-40B4-BE49-F238E27FC236}">
                  <a16:creationId xmlns:a16="http://schemas.microsoft.com/office/drawing/2014/main" id="{D619936B-1767-5E4D-9F40-B63F628F88F1}"/>
                </a:ext>
              </a:extLst>
            </p:cNvPr>
            <p:cNvSpPr/>
            <p:nvPr/>
          </p:nvSpPr>
          <p:spPr>
            <a:xfrm>
              <a:off x="8615692" y="5469705"/>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986" name="Freeform: Shape 1155">
              <a:extLst>
                <a:ext uri="{FF2B5EF4-FFF2-40B4-BE49-F238E27FC236}">
                  <a16:creationId xmlns:a16="http://schemas.microsoft.com/office/drawing/2014/main" id="{43A212A6-353B-A741-A1E6-646402901688}"/>
                </a:ext>
              </a:extLst>
            </p:cNvPr>
            <p:cNvSpPr/>
            <p:nvPr/>
          </p:nvSpPr>
          <p:spPr>
            <a:xfrm>
              <a:off x="8395664" y="5469705"/>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987" name="Freeform: Shape 1156">
              <a:extLst>
                <a:ext uri="{FF2B5EF4-FFF2-40B4-BE49-F238E27FC236}">
                  <a16:creationId xmlns:a16="http://schemas.microsoft.com/office/drawing/2014/main" id="{D10D9F99-2395-6449-B28D-71A137DC0053}"/>
                </a:ext>
              </a:extLst>
            </p:cNvPr>
            <p:cNvSpPr/>
            <p:nvPr/>
          </p:nvSpPr>
          <p:spPr>
            <a:xfrm>
              <a:off x="8512822" y="5469705"/>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988" name="Freeform: Shape 1157">
              <a:extLst>
                <a:ext uri="{FF2B5EF4-FFF2-40B4-BE49-F238E27FC236}">
                  <a16:creationId xmlns:a16="http://schemas.microsoft.com/office/drawing/2014/main" id="{510C056C-5A8F-0848-9EFB-87AC8C5A411D}"/>
                </a:ext>
              </a:extLst>
            </p:cNvPr>
            <p:cNvSpPr/>
            <p:nvPr/>
          </p:nvSpPr>
          <p:spPr>
            <a:xfrm>
              <a:off x="8291842" y="4869630"/>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989" name="Freeform: Shape 1158">
              <a:extLst>
                <a:ext uri="{FF2B5EF4-FFF2-40B4-BE49-F238E27FC236}">
                  <a16:creationId xmlns:a16="http://schemas.microsoft.com/office/drawing/2014/main" id="{87F78B22-4FC2-4C47-9067-4FF42D4857EC}"/>
                </a:ext>
              </a:extLst>
            </p:cNvPr>
            <p:cNvSpPr/>
            <p:nvPr/>
          </p:nvSpPr>
          <p:spPr>
            <a:xfrm>
              <a:off x="8615692" y="4869630"/>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990" name="Freeform: Shape 1159">
              <a:extLst>
                <a:ext uri="{FF2B5EF4-FFF2-40B4-BE49-F238E27FC236}">
                  <a16:creationId xmlns:a16="http://schemas.microsoft.com/office/drawing/2014/main" id="{1F01E68D-C6EB-BF4D-B535-0AA2F4E80657}"/>
                </a:ext>
              </a:extLst>
            </p:cNvPr>
            <p:cNvSpPr/>
            <p:nvPr/>
          </p:nvSpPr>
          <p:spPr>
            <a:xfrm>
              <a:off x="8395664" y="4869630"/>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991" name="Freeform: Shape 1160">
              <a:extLst>
                <a:ext uri="{FF2B5EF4-FFF2-40B4-BE49-F238E27FC236}">
                  <a16:creationId xmlns:a16="http://schemas.microsoft.com/office/drawing/2014/main" id="{BCA6B699-8060-6C48-A2E0-10A66D5CF0A7}"/>
                </a:ext>
              </a:extLst>
            </p:cNvPr>
            <p:cNvSpPr/>
            <p:nvPr/>
          </p:nvSpPr>
          <p:spPr>
            <a:xfrm>
              <a:off x="8512822" y="4869630"/>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grpSp>
      <p:grpSp>
        <p:nvGrpSpPr>
          <p:cNvPr id="992" name="Graphic 19">
            <a:extLst>
              <a:ext uri="{FF2B5EF4-FFF2-40B4-BE49-F238E27FC236}">
                <a16:creationId xmlns:a16="http://schemas.microsoft.com/office/drawing/2014/main" id="{53421AA7-4703-8942-AAF4-0AE0A4571539}"/>
              </a:ext>
            </a:extLst>
          </p:cNvPr>
          <p:cNvGrpSpPr/>
          <p:nvPr/>
        </p:nvGrpSpPr>
        <p:grpSpPr>
          <a:xfrm>
            <a:off x="8101204" y="4576254"/>
            <a:ext cx="410533" cy="332336"/>
            <a:chOff x="7764633" y="4752949"/>
            <a:chExt cx="1200150" cy="971550"/>
          </a:xfrm>
        </p:grpSpPr>
        <p:sp>
          <p:nvSpPr>
            <p:cNvPr id="993" name="Freeform: Shape 1162">
              <a:extLst>
                <a:ext uri="{FF2B5EF4-FFF2-40B4-BE49-F238E27FC236}">
                  <a16:creationId xmlns:a16="http://schemas.microsoft.com/office/drawing/2014/main" id="{E1B87BB4-A4F9-3045-8F0B-A76FDBEA61D9}"/>
                </a:ext>
              </a:extLst>
            </p:cNvPr>
            <p:cNvSpPr/>
            <p:nvPr/>
          </p:nvSpPr>
          <p:spPr>
            <a:xfrm>
              <a:off x="7757489" y="4745805"/>
              <a:ext cx="1209675" cy="981075"/>
            </a:xfrm>
            <a:custGeom>
              <a:avLst/>
              <a:gdLst>
                <a:gd name="connsiteX0" fmla="*/ 116681 w 1209675"/>
                <a:gd name="connsiteY0" fmla="*/ 21431 h 981075"/>
                <a:gd name="connsiteX1" fmla="*/ 116681 w 1209675"/>
                <a:gd name="connsiteY1" fmla="*/ 229076 h 981075"/>
                <a:gd name="connsiteX2" fmla="*/ 21431 w 1209675"/>
                <a:gd name="connsiteY2" fmla="*/ 229076 h 981075"/>
                <a:gd name="connsiteX3" fmla="*/ 21431 w 1209675"/>
                <a:gd name="connsiteY3" fmla="*/ 754856 h 981075"/>
                <a:gd name="connsiteX4" fmla="*/ 116681 w 1209675"/>
                <a:gd name="connsiteY4" fmla="*/ 754856 h 981075"/>
                <a:gd name="connsiteX5" fmla="*/ 116681 w 1209675"/>
                <a:gd name="connsiteY5" fmla="*/ 962501 h 981075"/>
                <a:gd name="connsiteX6" fmla="*/ 1188244 w 1209675"/>
                <a:gd name="connsiteY6" fmla="*/ 962501 h 981075"/>
                <a:gd name="connsiteX7" fmla="*/ 1188244 w 1209675"/>
                <a:gd name="connsiteY7" fmla="*/ 21431 h 98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 h="981075">
                  <a:moveTo>
                    <a:pt x="116681" y="21431"/>
                  </a:moveTo>
                  <a:lnTo>
                    <a:pt x="116681" y="229076"/>
                  </a:lnTo>
                  <a:lnTo>
                    <a:pt x="21431" y="229076"/>
                  </a:lnTo>
                  <a:lnTo>
                    <a:pt x="21431" y="754856"/>
                  </a:lnTo>
                  <a:lnTo>
                    <a:pt x="116681" y="754856"/>
                  </a:lnTo>
                  <a:lnTo>
                    <a:pt x="116681" y="962501"/>
                  </a:lnTo>
                  <a:lnTo>
                    <a:pt x="1188244" y="962501"/>
                  </a:lnTo>
                  <a:lnTo>
                    <a:pt x="1188244" y="21431"/>
                  </a:lnTo>
                  <a:close/>
                </a:path>
              </a:pathLst>
            </a:custGeom>
            <a:noFill/>
            <a:ln w="12700" cap="flat">
              <a:solidFill>
                <a:schemeClr val="tx2"/>
              </a:solidFill>
              <a:prstDash val="solid"/>
              <a:miter/>
            </a:ln>
          </p:spPr>
          <p:txBody>
            <a:bodyPr rtlCol="0" anchor="ctr"/>
            <a:lstStyle/>
            <a:p>
              <a:endParaRPr lang="en-US" sz="1800" dirty="0"/>
            </a:p>
          </p:txBody>
        </p:sp>
        <p:sp>
          <p:nvSpPr>
            <p:cNvPr id="994" name="Freeform: Shape 1163">
              <a:extLst>
                <a:ext uri="{FF2B5EF4-FFF2-40B4-BE49-F238E27FC236}">
                  <a16:creationId xmlns:a16="http://schemas.microsoft.com/office/drawing/2014/main" id="{AA1797C2-C534-0044-BDD3-3ED8D3B51171}"/>
                </a:ext>
              </a:extLst>
            </p:cNvPr>
            <p:cNvSpPr/>
            <p:nvPr/>
          </p:nvSpPr>
          <p:spPr>
            <a:xfrm>
              <a:off x="8200402" y="4962975"/>
              <a:ext cx="542925" cy="542925"/>
            </a:xfrm>
            <a:custGeom>
              <a:avLst/>
              <a:gdLst>
                <a:gd name="connsiteX0" fmla="*/ 21431 w 542925"/>
                <a:gd name="connsiteY0" fmla="*/ 21431 h 542925"/>
                <a:gd name="connsiteX1" fmla="*/ 529114 w 542925"/>
                <a:gd name="connsiteY1" fmla="*/ 21431 h 542925"/>
                <a:gd name="connsiteX2" fmla="*/ 529114 w 542925"/>
                <a:gd name="connsiteY2" fmla="*/ 529114 h 542925"/>
                <a:gd name="connsiteX3" fmla="*/ 21431 w 542925"/>
                <a:gd name="connsiteY3" fmla="*/ 529114 h 542925"/>
              </a:gdLst>
              <a:ahLst/>
              <a:cxnLst>
                <a:cxn ang="0">
                  <a:pos x="connsiteX0" y="connsiteY0"/>
                </a:cxn>
                <a:cxn ang="0">
                  <a:pos x="connsiteX1" y="connsiteY1"/>
                </a:cxn>
                <a:cxn ang="0">
                  <a:pos x="connsiteX2" y="connsiteY2"/>
                </a:cxn>
                <a:cxn ang="0">
                  <a:pos x="connsiteX3" y="connsiteY3"/>
                </a:cxn>
              </a:cxnLst>
              <a:rect l="l" t="t" r="r" b="b"/>
              <a:pathLst>
                <a:path w="542925" h="542925">
                  <a:moveTo>
                    <a:pt x="21431" y="21431"/>
                  </a:moveTo>
                  <a:lnTo>
                    <a:pt x="529114" y="21431"/>
                  </a:lnTo>
                  <a:lnTo>
                    <a:pt x="529114" y="529114"/>
                  </a:lnTo>
                  <a:lnTo>
                    <a:pt x="21431" y="529114"/>
                  </a:lnTo>
                  <a:close/>
                </a:path>
              </a:pathLst>
            </a:custGeom>
            <a:noFill/>
            <a:ln w="12700" cap="flat">
              <a:solidFill>
                <a:schemeClr val="tx2"/>
              </a:solidFill>
              <a:prstDash val="solid"/>
              <a:miter/>
            </a:ln>
          </p:spPr>
          <p:txBody>
            <a:bodyPr rtlCol="0" anchor="ctr"/>
            <a:lstStyle/>
            <a:p>
              <a:endParaRPr lang="en-US" sz="1800" dirty="0"/>
            </a:p>
          </p:txBody>
        </p:sp>
        <p:sp>
          <p:nvSpPr>
            <p:cNvPr id="995" name="Freeform: Shape 1164">
              <a:extLst>
                <a:ext uri="{FF2B5EF4-FFF2-40B4-BE49-F238E27FC236}">
                  <a16:creationId xmlns:a16="http://schemas.microsoft.com/office/drawing/2014/main" id="{7369E173-5FF5-B748-93A9-6A256F52F6DE}"/>
                </a:ext>
              </a:extLst>
            </p:cNvPr>
            <p:cNvSpPr/>
            <p:nvPr/>
          </p:nvSpPr>
          <p:spPr>
            <a:xfrm>
              <a:off x="8342324" y="5103945"/>
              <a:ext cx="266700" cy="257175"/>
            </a:xfrm>
            <a:custGeom>
              <a:avLst/>
              <a:gdLst>
                <a:gd name="connsiteX0" fmla="*/ 21431 w 266700"/>
                <a:gd name="connsiteY0" fmla="*/ 21431 h 257175"/>
                <a:gd name="connsiteX1" fmla="*/ 245269 w 266700"/>
                <a:gd name="connsiteY1" fmla="*/ 21431 h 257175"/>
                <a:gd name="connsiteX2" fmla="*/ 245269 w 266700"/>
                <a:gd name="connsiteY2" fmla="*/ 245269 h 257175"/>
                <a:gd name="connsiteX3" fmla="*/ 21431 w 266700"/>
                <a:gd name="connsiteY3" fmla="*/ 245269 h 257175"/>
              </a:gdLst>
              <a:ahLst/>
              <a:cxnLst>
                <a:cxn ang="0">
                  <a:pos x="connsiteX0" y="connsiteY0"/>
                </a:cxn>
                <a:cxn ang="0">
                  <a:pos x="connsiteX1" y="connsiteY1"/>
                </a:cxn>
                <a:cxn ang="0">
                  <a:pos x="connsiteX2" y="connsiteY2"/>
                </a:cxn>
                <a:cxn ang="0">
                  <a:pos x="connsiteX3" y="connsiteY3"/>
                </a:cxn>
              </a:cxnLst>
              <a:rect l="l" t="t" r="r" b="b"/>
              <a:pathLst>
                <a:path w="266700" h="257175">
                  <a:moveTo>
                    <a:pt x="21431" y="21431"/>
                  </a:moveTo>
                  <a:lnTo>
                    <a:pt x="245269" y="21431"/>
                  </a:lnTo>
                  <a:lnTo>
                    <a:pt x="245269" y="245269"/>
                  </a:lnTo>
                  <a:lnTo>
                    <a:pt x="21431" y="245269"/>
                  </a:lnTo>
                  <a:close/>
                </a:path>
              </a:pathLst>
            </a:custGeom>
            <a:noFill/>
            <a:ln w="12700" cap="flat">
              <a:solidFill>
                <a:schemeClr val="accent2"/>
              </a:solidFill>
              <a:prstDash val="solid"/>
              <a:miter/>
            </a:ln>
          </p:spPr>
          <p:txBody>
            <a:bodyPr rtlCol="0" anchor="ctr"/>
            <a:lstStyle/>
            <a:p>
              <a:endParaRPr lang="en-US" sz="1800" dirty="0"/>
            </a:p>
          </p:txBody>
        </p:sp>
        <p:sp>
          <p:nvSpPr>
            <p:cNvPr id="996" name="Freeform: Shape 1165">
              <a:extLst>
                <a:ext uri="{FF2B5EF4-FFF2-40B4-BE49-F238E27FC236}">
                  <a16:creationId xmlns:a16="http://schemas.microsoft.com/office/drawing/2014/main" id="{F168DD5C-8509-1F4C-B730-5E68ACCB7375}"/>
                </a:ext>
              </a:extLst>
            </p:cNvPr>
            <p:cNvSpPr/>
            <p:nvPr/>
          </p:nvSpPr>
          <p:spPr>
            <a:xfrm>
              <a:off x="7757489" y="5216340"/>
              <a:ext cx="485775" cy="38100"/>
            </a:xfrm>
            <a:custGeom>
              <a:avLst/>
              <a:gdLst>
                <a:gd name="connsiteX0" fmla="*/ 464344 w 485775"/>
                <a:gd name="connsiteY0" fmla="*/ 21431 h 38100"/>
                <a:gd name="connsiteX1" fmla="*/ 21431 w 485775"/>
                <a:gd name="connsiteY1" fmla="*/ 21431 h 38100"/>
              </a:gdLst>
              <a:ahLst/>
              <a:cxnLst>
                <a:cxn ang="0">
                  <a:pos x="connsiteX0" y="connsiteY0"/>
                </a:cxn>
                <a:cxn ang="0">
                  <a:pos x="connsiteX1" y="connsiteY1"/>
                </a:cxn>
              </a:cxnLst>
              <a:rect l="l" t="t" r="r" b="b"/>
              <a:pathLst>
                <a:path w="485775" h="38100">
                  <a:moveTo>
                    <a:pt x="464344" y="21431"/>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997" name="Freeform: Shape 1166">
              <a:extLst>
                <a:ext uri="{FF2B5EF4-FFF2-40B4-BE49-F238E27FC236}">
                  <a16:creationId xmlns:a16="http://schemas.microsoft.com/office/drawing/2014/main" id="{2CAD48B6-0BA2-3D42-AEA4-1DFF925B4E9D}"/>
                </a:ext>
              </a:extLst>
            </p:cNvPr>
            <p:cNvSpPr/>
            <p:nvPr/>
          </p:nvSpPr>
          <p:spPr>
            <a:xfrm>
              <a:off x="7924177" y="5303018"/>
              <a:ext cx="123825" cy="123825"/>
            </a:xfrm>
            <a:custGeom>
              <a:avLst/>
              <a:gdLst>
                <a:gd name="connsiteX0" fmla="*/ 105251 w 123825"/>
                <a:gd name="connsiteY0" fmla="*/ 63341 h 123825"/>
                <a:gd name="connsiteX1" fmla="*/ 63341 w 123825"/>
                <a:gd name="connsiteY1" fmla="*/ 105251 h 123825"/>
                <a:gd name="connsiteX2" fmla="*/ 21431 w 123825"/>
                <a:gd name="connsiteY2" fmla="*/ 63341 h 123825"/>
                <a:gd name="connsiteX3" fmla="*/ 63341 w 123825"/>
                <a:gd name="connsiteY3" fmla="*/ 21431 h 123825"/>
                <a:gd name="connsiteX4" fmla="*/ 105251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05251" y="63341"/>
                  </a:moveTo>
                  <a:cubicBezTo>
                    <a:pt x="105251" y="86488"/>
                    <a:pt x="86487" y="105251"/>
                    <a:pt x="63341" y="105251"/>
                  </a:cubicBezTo>
                  <a:cubicBezTo>
                    <a:pt x="40195" y="105251"/>
                    <a:pt x="21431" y="86488"/>
                    <a:pt x="21431" y="63341"/>
                  </a:cubicBezTo>
                  <a:cubicBezTo>
                    <a:pt x="21431" y="40195"/>
                    <a:pt x="40195" y="21431"/>
                    <a:pt x="63341" y="21431"/>
                  </a:cubicBezTo>
                  <a:cubicBezTo>
                    <a:pt x="86488" y="21431"/>
                    <a:pt x="105251" y="40195"/>
                    <a:pt x="105251" y="63341"/>
                  </a:cubicBezTo>
                  <a:close/>
                </a:path>
              </a:pathLst>
            </a:custGeom>
            <a:noFill/>
            <a:ln w="12700" cap="flat">
              <a:solidFill>
                <a:schemeClr val="tx2"/>
              </a:solidFill>
              <a:prstDash val="solid"/>
              <a:miter/>
            </a:ln>
          </p:spPr>
          <p:txBody>
            <a:bodyPr rtlCol="0" anchor="ctr"/>
            <a:lstStyle/>
            <a:p>
              <a:endParaRPr lang="en-US" sz="1800" dirty="0"/>
            </a:p>
          </p:txBody>
        </p:sp>
        <p:sp>
          <p:nvSpPr>
            <p:cNvPr id="998" name="Freeform: Shape 1167">
              <a:extLst>
                <a:ext uri="{FF2B5EF4-FFF2-40B4-BE49-F238E27FC236}">
                  <a16:creationId xmlns:a16="http://schemas.microsoft.com/office/drawing/2014/main" id="{5C30AE43-9E50-964B-9E86-411FE878B132}"/>
                </a:ext>
              </a:extLst>
            </p:cNvPr>
            <p:cNvSpPr/>
            <p:nvPr/>
          </p:nvSpPr>
          <p:spPr>
            <a:xfrm>
              <a:off x="7927987" y="5048700"/>
              <a:ext cx="114300" cy="114300"/>
            </a:xfrm>
            <a:custGeom>
              <a:avLst/>
              <a:gdLst>
                <a:gd name="connsiteX0" fmla="*/ 21431 w 114300"/>
                <a:gd name="connsiteY0" fmla="*/ 21431 h 114300"/>
                <a:gd name="connsiteX1" fmla="*/ 97631 w 114300"/>
                <a:gd name="connsiteY1" fmla="*/ 21431 h 114300"/>
                <a:gd name="connsiteX2" fmla="*/ 97631 w 114300"/>
                <a:gd name="connsiteY2" fmla="*/ 97631 h 114300"/>
                <a:gd name="connsiteX3" fmla="*/ 21431 w 114300"/>
                <a:gd name="connsiteY3" fmla="*/ 97631 h 114300"/>
              </a:gdLst>
              <a:ahLst/>
              <a:cxnLst>
                <a:cxn ang="0">
                  <a:pos x="connsiteX0" y="connsiteY0"/>
                </a:cxn>
                <a:cxn ang="0">
                  <a:pos x="connsiteX1" y="connsiteY1"/>
                </a:cxn>
                <a:cxn ang="0">
                  <a:pos x="connsiteX2" y="connsiteY2"/>
                </a:cxn>
                <a:cxn ang="0">
                  <a:pos x="connsiteX3" y="connsiteY3"/>
                </a:cxn>
              </a:cxnLst>
              <a:rect l="l" t="t" r="r" b="b"/>
              <a:pathLst>
                <a:path w="114300" h="114300">
                  <a:moveTo>
                    <a:pt x="21431" y="21431"/>
                  </a:moveTo>
                  <a:lnTo>
                    <a:pt x="97631" y="21431"/>
                  </a:lnTo>
                  <a:lnTo>
                    <a:pt x="97631" y="97631"/>
                  </a:lnTo>
                  <a:lnTo>
                    <a:pt x="21431" y="97631"/>
                  </a:lnTo>
                  <a:close/>
                </a:path>
              </a:pathLst>
            </a:custGeom>
            <a:noFill/>
            <a:ln w="12700" cap="flat">
              <a:solidFill>
                <a:schemeClr val="tx2"/>
              </a:solidFill>
              <a:prstDash val="solid"/>
              <a:miter/>
            </a:ln>
          </p:spPr>
          <p:txBody>
            <a:bodyPr rtlCol="0" anchor="ctr"/>
            <a:lstStyle/>
            <a:p>
              <a:endParaRPr lang="en-US" sz="1800" dirty="0"/>
            </a:p>
          </p:txBody>
        </p:sp>
        <p:sp>
          <p:nvSpPr>
            <p:cNvPr id="999" name="Freeform: Shape 1168">
              <a:extLst>
                <a:ext uri="{FF2B5EF4-FFF2-40B4-BE49-F238E27FC236}">
                  <a16:creationId xmlns:a16="http://schemas.microsoft.com/office/drawing/2014/main" id="{303047BB-F547-3042-9257-25D3656D60EC}"/>
                </a:ext>
              </a:extLst>
            </p:cNvPr>
            <p:cNvSpPr/>
            <p:nvPr/>
          </p:nvSpPr>
          <p:spPr>
            <a:xfrm>
              <a:off x="8708084" y="5054415"/>
              <a:ext cx="133350" cy="38100"/>
            </a:xfrm>
            <a:custGeom>
              <a:avLst/>
              <a:gdLst>
                <a:gd name="connsiteX0" fmla="*/ 21431 w 133350"/>
                <a:gd name="connsiteY0" fmla="*/ 21431 h 38100"/>
                <a:gd name="connsiteX1" fmla="*/ 113824 w 133350"/>
                <a:gd name="connsiteY1" fmla="*/ 21431 h 38100"/>
              </a:gdLst>
              <a:ahLst/>
              <a:cxnLst>
                <a:cxn ang="0">
                  <a:pos x="connsiteX0" y="connsiteY0"/>
                </a:cxn>
                <a:cxn ang="0">
                  <a:pos x="connsiteX1" y="connsiteY1"/>
                </a:cxn>
              </a:cxnLst>
              <a:rect l="l" t="t" r="r" b="b"/>
              <a:pathLst>
                <a:path w="133350" h="38100">
                  <a:moveTo>
                    <a:pt x="21431" y="21431"/>
                  </a:moveTo>
                  <a:lnTo>
                    <a:pt x="113824" y="21431"/>
                  </a:lnTo>
                </a:path>
              </a:pathLst>
            </a:custGeom>
            <a:noFill/>
            <a:ln w="12700" cap="flat">
              <a:solidFill>
                <a:schemeClr val="tx2"/>
              </a:solidFill>
              <a:prstDash val="solid"/>
              <a:miter/>
            </a:ln>
          </p:spPr>
          <p:txBody>
            <a:bodyPr rtlCol="0" anchor="ctr"/>
            <a:lstStyle/>
            <a:p>
              <a:endParaRPr lang="en-US" sz="1800" dirty="0"/>
            </a:p>
          </p:txBody>
        </p:sp>
        <p:sp>
          <p:nvSpPr>
            <p:cNvPr id="1000" name="Freeform: Shape 1169">
              <a:extLst>
                <a:ext uri="{FF2B5EF4-FFF2-40B4-BE49-F238E27FC236}">
                  <a16:creationId xmlns:a16="http://schemas.microsoft.com/office/drawing/2014/main" id="{E65E53EE-CBC5-184B-82EF-C65D20D82998}"/>
                </a:ext>
              </a:extLst>
            </p:cNvPr>
            <p:cNvSpPr/>
            <p:nvPr/>
          </p:nvSpPr>
          <p:spPr>
            <a:xfrm>
              <a:off x="8708084" y="5378265"/>
              <a:ext cx="133350" cy="38100"/>
            </a:xfrm>
            <a:custGeom>
              <a:avLst/>
              <a:gdLst>
                <a:gd name="connsiteX0" fmla="*/ 21431 w 133350"/>
                <a:gd name="connsiteY0" fmla="*/ 21431 h 38100"/>
                <a:gd name="connsiteX1" fmla="*/ 113824 w 133350"/>
                <a:gd name="connsiteY1" fmla="*/ 21431 h 38100"/>
              </a:gdLst>
              <a:ahLst/>
              <a:cxnLst>
                <a:cxn ang="0">
                  <a:pos x="connsiteX0" y="connsiteY0"/>
                </a:cxn>
                <a:cxn ang="0">
                  <a:pos x="connsiteX1" y="connsiteY1"/>
                </a:cxn>
              </a:cxnLst>
              <a:rect l="l" t="t" r="r" b="b"/>
              <a:pathLst>
                <a:path w="133350" h="38100">
                  <a:moveTo>
                    <a:pt x="21431" y="21431"/>
                  </a:moveTo>
                  <a:lnTo>
                    <a:pt x="113824" y="21431"/>
                  </a:lnTo>
                </a:path>
              </a:pathLst>
            </a:custGeom>
            <a:noFill/>
            <a:ln w="12700" cap="flat">
              <a:solidFill>
                <a:schemeClr val="tx2"/>
              </a:solidFill>
              <a:prstDash val="solid"/>
              <a:miter/>
            </a:ln>
          </p:spPr>
          <p:txBody>
            <a:bodyPr rtlCol="0" anchor="ctr"/>
            <a:lstStyle/>
            <a:p>
              <a:endParaRPr lang="en-US" sz="1800" dirty="0"/>
            </a:p>
          </p:txBody>
        </p:sp>
        <p:sp>
          <p:nvSpPr>
            <p:cNvPr id="1001" name="Freeform: Shape 1170">
              <a:extLst>
                <a:ext uri="{FF2B5EF4-FFF2-40B4-BE49-F238E27FC236}">
                  <a16:creationId xmlns:a16="http://schemas.microsoft.com/office/drawing/2014/main" id="{035A3432-77CF-8D4D-97F6-026BDCA5EF4C}"/>
                </a:ext>
              </a:extLst>
            </p:cNvPr>
            <p:cNvSpPr/>
            <p:nvPr/>
          </p:nvSpPr>
          <p:spPr>
            <a:xfrm>
              <a:off x="8708084" y="5158238"/>
              <a:ext cx="133350" cy="38100"/>
            </a:xfrm>
            <a:custGeom>
              <a:avLst/>
              <a:gdLst>
                <a:gd name="connsiteX0" fmla="*/ 21431 w 133350"/>
                <a:gd name="connsiteY0" fmla="*/ 21431 h 38100"/>
                <a:gd name="connsiteX1" fmla="*/ 113824 w 133350"/>
                <a:gd name="connsiteY1" fmla="*/ 21431 h 38100"/>
              </a:gdLst>
              <a:ahLst/>
              <a:cxnLst>
                <a:cxn ang="0">
                  <a:pos x="connsiteX0" y="connsiteY0"/>
                </a:cxn>
                <a:cxn ang="0">
                  <a:pos x="connsiteX1" y="connsiteY1"/>
                </a:cxn>
              </a:cxnLst>
              <a:rect l="l" t="t" r="r" b="b"/>
              <a:pathLst>
                <a:path w="133350" h="38100">
                  <a:moveTo>
                    <a:pt x="21431" y="21431"/>
                  </a:moveTo>
                  <a:lnTo>
                    <a:pt x="113824" y="21431"/>
                  </a:lnTo>
                </a:path>
              </a:pathLst>
            </a:custGeom>
            <a:noFill/>
            <a:ln w="12700" cap="flat">
              <a:solidFill>
                <a:schemeClr val="tx2"/>
              </a:solidFill>
              <a:prstDash val="solid"/>
              <a:miter/>
            </a:ln>
          </p:spPr>
          <p:txBody>
            <a:bodyPr rtlCol="0" anchor="ctr"/>
            <a:lstStyle/>
            <a:p>
              <a:endParaRPr lang="en-US" sz="1800" dirty="0"/>
            </a:p>
          </p:txBody>
        </p:sp>
        <p:sp>
          <p:nvSpPr>
            <p:cNvPr id="1002" name="Freeform: Shape 1171">
              <a:extLst>
                <a:ext uri="{FF2B5EF4-FFF2-40B4-BE49-F238E27FC236}">
                  <a16:creationId xmlns:a16="http://schemas.microsoft.com/office/drawing/2014/main" id="{0E3D9741-DA03-D94C-A290-26BAC4A13B64}"/>
                </a:ext>
              </a:extLst>
            </p:cNvPr>
            <p:cNvSpPr/>
            <p:nvPr/>
          </p:nvSpPr>
          <p:spPr>
            <a:xfrm>
              <a:off x="8708084" y="5274443"/>
              <a:ext cx="133350" cy="38100"/>
            </a:xfrm>
            <a:custGeom>
              <a:avLst/>
              <a:gdLst>
                <a:gd name="connsiteX0" fmla="*/ 21431 w 133350"/>
                <a:gd name="connsiteY0" fmla="*/ 21431 h 38100"/>
                <a:gd name="connsiteX1" fmla="*/ 113824 w 133350"/>
                <a:gd name="connsiteY1" fmla="*/ 21431 h 38100"/>
              </a:gdLst>
              <a:ahLst/>
              <a:cxnLst>
                <a:cxn ang="0">
                  <a:pos x="connsiteX0" y="connsiteY0"/>
                </a:cxn>
                <a:cxn ang="0">
                  <a:pos x="connsiteX1" y="connsiteY1"/>
                </a:cxn>
              </a:cxnLst>
              <a:rect l="l" t="t" r="r" b="b"/>
              <a:pathLst>
                <a:path w="133350" h="38100">
                  <a:moveTo>
                    <a:pt x="21431" y="21431"/>
                  </a:moveTo>
                  <a:lnTo>
                    <a:pt x="113824" y="21431"/>
                  </a:lnTo>
                </a:path>
              </a:pathLst>
            </a:custGeom>
            <a:noFill/>
            <a:ln w="12700" cap="flat">
              <a:solidFill>
                <a:schemeClr val="tx2"/>
              </a:solidFill>
              <a:prstDash val="solid"/>
              <a:miter/>
            </a:ln>
          </p:spPr>
          <p:txBody>
            <a:bodyPr rtlCol="0" anchor="ctr"/>
            <a:lstStyle/>
            <a:p>
              <a:endParaRPr lang="en-US" sz="1800" dirty="0"/>
            </a:p>
          </p:txBody>
        </p:sp>
        <p:sp>
          <p:nvSpPr>
            <p:cNvPr id="1003" name="Freeform: Shape 1172">
              <a:extLst>
                <a:ext uri="{FF2B5EF4-FFF2-40B4-BE49-F238E27FC236}">
                  <a16:creationId xmlns:a16="http://schemas.microsoft.com/office/drawing/2014/main" id="{AA8AA04B-0A34-944C-B77B-0E755A90B008}"/>
                </a:ext>
              </a:extLst>
            </p:cNvPr>
            <p:cNvSpPr/>
            <p:nvPr/>
          </p:nvSpPr>
          <p:spPr>
            <a:xfrm>
              <a:off x="8291842" y="5469705"/>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1004" name="Freeform: Shape 1173">
              <a:extLst>
                <a:ext uri="{FF2B5EF4-FFF2-40B4-BE49-F238E27FC236}">
                  <a16:creationId xmlns:a16="http://schemas.microsoft.com/office/drawing/2014/main" id="{28BB6FC4-C16B-7B45-BCF1-EA6159A3BB9A}"/>
                </a:ext>
              </a:extLst>
            </p:cNvPr>
            <p:cNvSpPr/>
            <p:nvPr/>
          </p:nvSpPr>
          <p:spPr>
            <a:xfrm>
              <a:off x="8615692" y="5469705"/>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1005" name="Freeform: Shape 1174">
              <a:extLst>
                <a:ext uri="{FF2B5EF4-FFF2-40B4-BE49-F238E27FC236}">
                  <a16:creationId xmlns:a16="http://schemas.microsoft.com/office/drawing/2014/main" id="{D82CB367-059E-074C-9851-5704CCF46F86}"/>
                </a:ext>
              </a:extLst>
            </p:cNvPr>
            <p:cNvSpPr/>
            <p:nvPr/>
          </p:nvSpPr>
          <p:spPr>
            <a:xfrm>
              <a:off x="8395664" y="5469705"/>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1006" name="Freeform: Shape 1175">
              <a:extLst>
                <a:ext uri="{FF2B5EF4-FFF2-40B4-BE49-F238E27FC236}">
                  <a16:creationId xmlns:a16="http://schemas.microsoft.com/office/drawing/2014/main" id="{C7F22764-B342-EE4E-9BFF-E9C22DEF920C}"/>
                </a:ext>
              </a:extLst>
            </p:cNvPr>
            <p:cNvSpPr/>
            <p:nvPr/>
          </p:nvSpPr>
          <p:spPr>
            <a:xfrm>
              <a:off x="8512822" y="5469705"/>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1007" name="Freeform: Shape 1176">
              <a:extLst>
                <a:ext uri="{FF2B5EF4-FFF2-40B4-BE49-F238E27FC236}">
                  <a16:creationId xmlns:a16="http://schemas.microsoft.com/office/drawing/2014/main" id="{CA533317-6994-2B42-BD7B-F3034C31F538}"/>
                </a:ext>
              </a:extLst>
            </p:cNvPr>
            <p:cNvSpPr/>
            <p:nvPr/>
          </p:nvSpPr>
          <p:spPr>
            <a:xfrm>
              <a:off x="8291842" y="4869630"/>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1008" name="Freeform: Shape 1177">
              <a:extLst>
                <a:ext uri="{FF2B5EF4-FFF2-40B4-BE49-F238E27FC236}">
                  <a16:creationId xmlns:a16="http://schemas.microsoft.com/office/drawing/2014/main" id="{8A9970F9-0F90-7346-B486-0B529E2A638A}"/>
                </a:ext>
              </a:extLst>
            </p:cNvPr>
            <p:cNvSpPr/>
            <p:nvPr/>
          </p:nvSpPr>
          <p:spPr>
            <a:xfrm>
              <a:off x="8615692" y="4869630"/>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1009" name="Freeform: Shape 1178">
              <a:extLst>
                <a:ext uri="{FF2B5EF4-FFF2-40B4-BE49-F238E27FC236}">
                  <a16:creationId xmlns:a16="http://schemas.microsoft.com/office/drawing/2014/main" id="{447168AB-9D46-DC42-BC07-3AD22CF3A697}"/>
                </a:ext>
              </a:extLst>
            </p:cNvPr>
            <p:cNvSpPr/>
            <p:nvPr/>
          </p:nvSpPr>
          <p:spPr>
            <a:xfrm>
              <a:off x="8395664" y="4869630"/>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1010" name="Freeform: Shape 1179">
              <a:extLst>
                <a:ext uri="{FF2B5EF4-FFF2-40B4-BE49-F238E27FC236}">
                  <a16:creationId xmlns:a16="http://schemas.microsoft.com/office/drawing/2014/main" id="{FABD0192-6E82-D749-9570-F0D4E0156D75}"/>
                </a:ext>
              </a:extLst>
            </p:cNvPr>
            <p:cNvSpPr/>
            <p:nvPr/>
          </p:nvSpPr>
          <p:spPr>
            <a:xfrm>
              <a:off x="8512822" y="4869630"/>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grpSp>
      <p:grpSp>
        <p:nvGrpSpPr>
          <p:cNvPr id="1011" name="Graphic 1422">
            <a:extLst>
              <a:ext uri="{FF2B5EF4-FFF2-40B4-BE49-F238E27FC236}">
                <a16:creationId xmlns:a16="http://schemas.microsoft.com/office/drawing/2014/main" id="{768D70F8-E6D7-AB44-90BD-2F4C0A88C65C}"/>
              </a:ext>
            </a:extLst>
          </p:cNvPr>
          <p:cNvGrpSpPr/>
          <p:nvPr/>
        </p:nvGrpSpPr>
        <p:grpSpPr>
          <a:xfrm>
            <a:off x="8104038" y="5086050"/>
            <a:ext cx="570670" cy="485885"/>
            <a:chOff x="7232517" y="4891095"/>
            <a:chExt cx="1666875" cy="1419225"/>
          </a:xfrm>
        </p:grpSpPr>
        <p:sp>
          <p:nvSpPr>
            <p:cNvPr id="1012" name="Freeform: Shape 1181">
              <a:extLst>
                <a:ext uri="{FF2B5EF4-FFF2-40B4-BE49-F238E27FC236}">
                  <a16:creationId xmlns:a16="http://schemas.microsoft.com/office/drawing/2014/main" id="{10752704-85F3-A24E-9359-4CB47A1A0FC4}"/>
                </a:ext>
              </a:extLst>
            </p:cNvPr>
            <p:cNvSpPr/>
            <p:nvPr/>
          </p:nvSpPr>
          <p:spPr>
            <a:xfrm>
              <a:off x="7225373" y="4883951"/>
              <a:ext cx="1209675" cy="981075"/>
            </a:xfrm>
            <a:custGeom>
              <a:avLst/>
              <a:gdLst>
                <a:gd name="connsiteX0" fmla="*/ 1188244 w 1209675"/>
                <a:gd name="connsiteY0" fmla="*/ 390049 h 981075"/>
                <a:gd name="connsiteX1" fmla="*/ 1188244 w 1209675"/>
                <a:gd name="connsiteY1" fmla="*/ 21431 h 981075"/>
                <a:gd name="connsiteX2" fmla="*/ 116681 w 1209675"/>
                <a:gd name="connsiteY2" fmla="*/ 21431 h 981075"/>
                <a:gd name="connsiteX3" fmla="*/ 116681 w 1209675"/>
                <a:gd name="connsiteY3" fmla="*/ 229076 h 981075"/>
                <a:gd name="connsiteX4" fmla="*/ 21431 w 1209675"/>
                <a:gd name="connsiteY4" fmla="*/ 229076 h 981075"/>
                <a:gd name="connsiteX5" fmla="*/ 21431 w 1209675"/>
                <a:gd name="connsiteY5" fmla="*/ 754856 h 981075"/>
                <a:gd name="connsiteX6" fmla="*/ 116681 w 1209675"/>
                <a:gd name="connsiteY6" fmla="*/ 754856 h 981075"/>
                <a:gd name="connsiteX7" fmla="*/ 116681 w 1209675"/>
                <a:gd name="connsiteY7" fmla="*/ 962501 h 981075"/>
                <a:gd name="connsiteX8" fmla="*/ 652939 w 1209675"/>
                <a:gd name="connsiteY8" fmla="*/ 962501 h 98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9675" h="981075">
                  <a:moveTo>
                    <a:pt x="1188244" y="390049"/>
                  </a:moveTo>
                  <a:lnTo>
                    <a:pt x="1188244" y="21431"/>
                  </a:lnTo>
                  <a:lnTo>
                    <a:pt x="116681" y="21431"/>
                  </a:lnTo>
                  <a:lnTo>
                    <a:pt x="116681" y="229076"/>
                  </a:lnTo>
                  <a:lnTo>
                    <a:pt x="21431" y="229076"/>
                  </a:lnTo>
                  <a:lnTo>
                    <a:pt x="21431" y="754856"/>
                  </a:lnTo>
                  <a:lnTo>
                    <a:pt x="116681" y="754856"/>
                  </a:lnTo>
                  <a:lnTo>
                    <a:pt x="116681" y="962501"/>
                  </a:lnTo>
                  <a:lnTo>
                    <a:pt x="652939" y="962501"/>
                  </a:lnTo>
                </a:path>
              </a:pathLst>
            </a:custGeom>
            <a:noFill/>
            <a:ln w="12700" cap="flat">
              <a:solidFill>
                <a:schemeClr val="tx2"/>
              </a:solidFill>
              <a:prstDash val="solid"/>
              <a:miter/>
            </a:ln>
          </p:spPr>
          <p:txBody>
            <a:bodyPr rtlCol="0" anchor="ctr"/>
            <a:lstStyle/>
            <a:p>
              <a:endParaRPr lang="en-US" sz="1800" dirty="0"/>
            </a:p>
          </p:txBody>
        </p:sp>
        <p:sp>
          <p:nvSpPr>
            <p:cNvPr id="1013" name="Freeform: Shape 1182">
              <a:extLst>
                <a:ext uri="{FF2B5EF4-FFF2-40B4-BE49-F238E27FC236}">
                  <a16:creationId xmlns:a16="http://schemas.microsoft.com/office/drawing/2014/main" id="{82A9FE2E-3AEB-6C42-BF37-9E52BE5B3793}"/>
                </a:ext>
              </a:extLst>
            </p:cNvPr>
            <p:cNvSpPr/>
            <p:nvPr/>
          </p:nvSpPr>
          <p:spPr>
            <a:xfrm>
              <a:off x="7963561" y="5354486"/>
              <a:ext cx="466725" cy="504825"/>
            </a:xfrm>
            <a:custGeom>
              <a:avLst/>
              <a:gdLst>
                <a:gd name="connsiteX0" fmla="*/ 21431 w 466725"/>
                <a:gd name="connsiteY0" fmla="*/ 491966 h 504825"/>
                <a:gd name="connsiteX1" fmla="*/ 450056 w 466725"/>
                <a:gd name="connsiteY1" fmla="*/ 491966 h 504825"/>
                <a:gd name="connsiteX2" fmla="*/ 450056 w 466725"/>
                <a:gd name="connsiteY2" fmla="*/ 21431 h 504825"/>
              </a:gdLst>
              <a:ahLst/>
              <a:cxnLst>
                <a:cxn ang="0">
                  <a:pos x="connsiteX0" y="connsiteY0"/>
                </a:cxn>
                <a:cxn ang="0">
                  <a:pos x="connsiteX1" y="connsiteY1"/>
                </a:cxn>
                <a:cxn ang="0">
                  <a:pos x="connsiteX2" y="connsiteY2"/>
                </a:cxn>
              </a:cxnLst>
              <a:rect l="l" t="t" r="r" b="b"/>
              <a:pathLst>
                <a:path w="466725" h="504825">
                  <a:moveTo>
                    <a:pt x="21431" y="491966"/>
                  </a:moveTo>
                  <a:lnTo>
                    <a:pt x="450056" y="491966"/>
                  </a:lnTo>
                  <a:lnTo>
                    <a:pt x="450056" y="21431"/>
                  </a:lnTo>
                </a:path>
              </a:pathLst>
            </a:custGeom>
            <a:noFill/>
            <a:ln w="12700" cap="flat">
              <a:solidFill>
                <a:schemeClr val="tx2"/>
              </a:solidFill>
              <a:prstDash val="solid"/>
              <a:miter/>
            </a:ln>
          </p:spPr>
          <p:txBody>
            <a:bodyPr rtlCol="0" anchor="ctr"/>
            <a:lstStyle/>
            <a:p>
              <a:endParaRPr lang="en-US" sz="1800" dirty="0"/>
            </a:p>
          </p:txBody>
        </p:sp>
        <p:sp>
          <p:nvSpPr>
            <p:cNvPr id="1014" name="Freeform: Shape 1183">
              <a:extLst>
                <a:ext uri="{FF2B5EF4-FFF2-40B4-BE49-F238E27FC236}">
                  <a16:creationId xmlns:a16="http://schemas.microsoft.com/office/drawing/2014/main" id="{E00CC822-6A67-A940-9421-4F1F4B5091ED}"/>
                </a:ext>
              </a:extLst>
            </p:cNvPr>
            <p:cNvSpPr/>
            <p:nvPr/>
          </p:nvSpPr>
          <p:spPr>
            <a:xfrm>
              <a:off x="7900696" y="5311624"/>
              <a:ext cx="314325" cy="333375"/>
            </a:xfrm>
            <a:custGeom>
              <a:avLst/>
              <a:gdLst>
                <a:gd name="connsiteX0" fmla="*/ 21431 w 314325"/>
                <a:gd name="connsiteY0" fmla="*/ 317659 h 333375"/>
                <a:gd name="connsiteX1" fmla="*/ 296704 w 314325"/>
                <a:gd name="connsiteY1" fmla="*/ 317659 h 333375"/>
                <a:gd name="connsiteX2" fmla="*/ 296704 w 314325"/>
                <a:gd name="connsiteY2" fmla="*/ 21431 h 333375"/>
              </a:gdLst>
              <a:ahLst/>
              <a:cxnLst>
                <a:cxn ang="0">
                  <a:pos x="connsiteX0" y="connsiteY0"/>
                </a:cxn>
                <a:cxn ang="0">
                  <a:pos x="connsiteX1" y="connsiteY1"/>
                </a:cxn>
                <a:cxn ang="0">
                  <a:pos x="connsiteX2" y="connsiteY2"/>
                </a:cxn>
              </a:cxnLst>
              <a:rect l="l" t="t" r="r" b="b"/>
              <a:pathLst>
                <a:path w="314325" h="333375">
                  <a:moveTo>
                    <a:pt x="21431" y="317659"/>
                  </a:moveTo>
                  <a:lnTo>
                    <a:pt x="296704" y="317659"/>
                  </a:lnTo>
                  <a:lnTo>
                    <a:pt x="296704" y="21431"/>
                  </a:lnTo>
                </a:path>
              </a:pathLst>
            </a:custGeom>
            <a:noFill/>
            <a:ln w="12700" cap="flat">
              <a:solidFill>
                <a:schemeClr val="tx2"/>
              </a:solidFill>
              <a:prstDash val="solid"/>
              <a:miter/>
            </a:ln>
          </p:spPr>
          <p:txBody>
            <a:bodyPr rtlCol="0" anchor="ctr"/>
            <a:lstStyle/>
            <a:p>
              <a:endParaRPr lang="en-US" sz="1800" dirty="0"/>
            </a:p>
          </p:txBody>
        </p:sp>
        <p:sp>
          <p:nvSpPr>
            <p:cNvPr id="1015" name="Freeform: Shape 1184">
              <a:extLst>
                <a:ext uri="{FF2B5EF4-FFF2-40B4-BE49-F238E27FC236}">
                  <a16:creationId xmlns:a16="http://schemas.microsoft.com/office/drawing/2014/main" id="{CA011017-04C5-2C4C-9C5E-5E5CF230DCBE}"/>
                </a:ext>
              </a:extLst>
            </p:cNvPr>
            <p:cNvSpPr/>
            <p:nvPr/>
          </p:nvSpPr>
          <p:spPr>
            <a:xfrm>
              <a:off x="7668286" y="5101121"/>
              <a:ext cx="542925" cy="542925"/>
            </a:xfrm>
            <a:custGeom>
              <a:avLst/>
              <a:gdLst>
                <a:gd name="connsiteX0" fmla="*/ 529114 w 542925"/>
                <a:gd name="connsiteY0" fmla="*/ 140494 h 542925"/>
                <a:gd name="connsiteX1" fmla="*/ 529114 w 542925"/>
                <a:gd name="connsiteY1" fmla="*/ 21431 h 542925"/>
                <a:gd name="connsiteX2" fmla="*/ 21431 w 542925"/>
                <a:gd name="connsiteY2" fmla="*/ 21431 h 542925"/>
                <a:gd name="connsiteX3" fmla="*/ 21431 w 542925"/>
                <a:gd name="connsiteY3" fmla="*/ 528161 h 542925"/>
                <a:gd name="connsiteX4" fmla="*/ 161449 w 542925"/>
                <a:gd name="connsiteY4" fmla="*/ 528161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542925">
                  <a:moveTo>
                    <a:pt x="529114" y="140494"/>
                  </a:moveTo>
                  <a:lnTo>
                    <a:pt x="529114" y="21431"/>
                  </a:lnTo>
                  <a:lnTo>
                    <a:pt x="21431" y="21431"/>
                  </a:lnTo>
                  <a:lnTo>
                    <a:pt x="21431" y="528161"/>
                  </a:lnTo>
                  <a:lnTo>
                    <a:pt x="161449" y="528161"/>
                  </a:lnTo>
                </a:path>
              </a:pathLst>
            </a:custGeom>
            <a:noFill/>
            <a:ln w="12700" cap="flat">
              <a:solidFill>
                <a:schemeClr val="tx2"/>
              </a:solidFill>
              <a:prstDash val="solid"/>
              <a:miter/>
            </a:ln>
          </p:spPr>
          <p:txBody>
            <a:bodyPr rtlCol="0" anchor="ctr"/>
            <a:lstStyle/>
            <a:p>
              <a:endParaRPr lang="en-US" sz="1800" dirty="0"/>
            </a:p>
          </p:txBody>
        </p:sp>
        <p:sp>
          <p:nvSpPr>
            <p:cNvPr id="1016" name="Freeform: Shape 1185">
              <a:extLst>
                <a:ext uri="{FF2B5EF4-FFF2-40B4-BE49-F238E27FC236}">
                  <a16:creationId xmlns:a16="http://schemas.microsoft.com/office/drawing/2014/main" id="{F068B0E3-6164-4149-BBE9-8360CBC70FA7}"/>
                </a:ext>
              </a:extLst>
            </p:cNvPr>
            <p:cNvSpPr/>
            <p:nvPr/>
          </p:nvSpPr>
          <p:spPr>
            <a:xfrm>
              <a:off x="7810208" y="5242091"/>
              <a:ext cx="266700" cy="266700"/>
            </a:xfrm>
            <a:custGeom>
              <a:avLst/>
              <a:gdLst>
                <a:gd name="connsiteX0" fmla="*/ 245269 w 266700"/>
                <a:gd name="connsiteY0" fmla="*/ 43339 h 266700"/>
                <a:gd name="connsiteX1" fmla="*/ 245269 w 266700"/>
                <a:gd name="connsiteY1" fmla="*/ 21431 h 266700"/>
                <a:gd name="connsiteX2" fmla="*/ 21431 w 266700"/>
                <a:gd name="connsiteY2" fmla="*/ 21431 h 266700"/>
                <a:gd name="connsiteX3" fmla="*/ 21431 w 266700"/>
                <a:gd name="connsiteY3" fmla="*/ 245269 h 266700"/>
                <a:gd name="connsiteX4" fmla="*/ 55721 w 266700"/>
                <a:gd name="connsiteY4" fmla="*/ 245269 h 26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66700">
                  <a:moveTo>
                    <a:pt x="245269" y="43339"/>
                  </a:moveTo>
                  <a:lnTo>
                    <a:pt x="245269" y="21431"/>
                  </a:lnTo>
                  <a:lnTo>
                    <a:pt x="21431" y="21431"/>
                  </a:lnTo>
                  <a:lnTo>
                    <a:pt x="21431" y="245269"/>
                  </a:lnTo>
                  <a:lnTo>
                    <a:pt x="55721" y="245269"/>
                  </a:lnTo>
                </a:path>
              </a:pathLst>
            </a:custGeom>
            <a:noFill/>
            <a:ln w="12700" cap="flat">
              <a:solidFill>
                <a:schemeClr val="accent2"/>
              </a:solidFill>
              <a:prstDash val="solid"/>
              <a:miter/>
            </a:ln>
          </p:spPr>
          <p:txBody>
            <a:bodyPr rtlCol="0" anchor="ctr"/>
            <a:lstStyle/>
            <a:p>
              <a:endParaRPr lang="en-US" sz="1800" dirty="0"/>
            </a:p>
          </p:txBody>
        </p:sp>
        <p:sp>
          <p:nvSpPr>
            <p:cNvPr id="1017" name="Freeform: Shape 1186">
              <a:extLst>
                <a:ext uri="{FF2B5EF4-FFF2-40B4-BE49-F238E27FC236}">
                  <a16:creationId xmlns:a16="http://schemas.microsoft.com/office/drawing/2014/main" id="{8035423C-2865-4A47-BAE5-A970845FC8CA}"/>
                </a:ext>
              </a:extLst>
            </p:cNvPr>
            <p:cNvSpPr/>
            <p:nvPr/>
          </p:nvSpPr>
          <p:spPr>
            <a:xfrm>
              <a:off x="7946416" y="5370679"/>
              <a:ext cx="123825" cy="133350"/>
            </a:xfrm>
            <a:custGeom>
              <a:avLst/>
              <a:gdLst>
                <a:gd name="connsiteX0" fmla="*/ 21431 w 123825"/>
                <a:gd name="connsiteY0" fmla="*/ 116681 h 133350"/>
                <a:gd name="connsiteX1" fmla="*/ 109061 w 123825"/>
                <a:gd name="connsiteY1" fmla="*/ 116681 h 133350"/>
                <a:gd name="connsiteX2" fmla="*/ 109061 w 123825"/>
                <a:gd name="connsiteY2" fmla="*/ 21431 h 133350"/>
              </a:gdLst>
              <a:ahLst/>
              <a:cxnLst>
                <a:cxn ang="0">
                  <a:pos x="connsiteX0" y="connsiteY0"/>
                </a:cxn>
                <a:cxn ang="0">
                  <a:pos x="connsiteX1" y="connsiteY1"/>
                </a:cxn>
                <a:cxn ang="0">
                  <a:pos x="connsiteX2" y="connsiteY2"/>
                </a:cxn>
              </a:cxnLst>
              <a:rect l="l" t="t" r="r" b="b"/>
              <a:pathLst>
                <a:path w="123825" h="133350">
                  <a:moveTo>
                    <a:pt x="21431" y="116681"/>
                  </a:moveTo>
                  <a:lnTo>
                    <a:pt x="109061" y="116681"/>
                  </a:lnTo>
                  <a:lnTo>
                    <a:pt x="109061" y="21431"/>
                  </a:lnTo>
                </a:path>
              </a:pathLst>
            </a:custGeom>
            <a:noFill/>
            <a:ln w="12700" cap="flat">
              <a:solidFill>
                <a:schemeClr val="accent2"/>
              </a:solidFill>
              <a:prstDash val="solid"/>
              <a:miter/>
            </a:ln>
          </p:spPr>
          <p:txBody>
            <a:bodyPr rtlCol="0" anchor="ctr"/>
            <a:lstStyle/>
            <a:p>
              <a:endParaRPr lang="en-US" sz="1800" dirty="0"/>
            </a:p>
          </p:txBody>
        </p:sp>
        <p:sp>
          <p:nvSpPr>
            <p:cNvPr id="1018" name="Freeform: Shape 1187">
              <a:extLst>
                <a:ext uri="{FF2B5EF4-FFF2-40B4-BE49-F238E27FC236}">
                  <a16:creationId xmlns:a16="http://schemas.microsoft.com/office/drawing/2014/main" id="{74E46331-197A-A54A-A943-BC8A2134A4D6}"/>
                </a:ext>
              </a:extLst>
            </p:cNvPr>
            <p:cNvSpPr/>
            <p:nvPr/>
          </p:nvSpPr>
          <p:spPr>
            <a:xfrm>
              <a:off x="7225373" y="5354486"/>
              <a:ext cx="485775" cy="38100"/>
            </a:xfrm>
            <a:custGeom>
              <a:avLst/>
              <a:gdLst>
                <a:gd name="connsiteX0" fmla="*/ 464344 w 485775"/>
                <a:gd name="connsiteY0" fmla="*/ 21431 h 38100"/>
                <a:gd name="connsiteX1" fmla="*/ 21431 w 485775"/>
                <a:gd name="connsiteY1" fmla="*/ 21431 h 38100"/>
              </a:gdLst>
              <a:ahLst/>
              <a:cxnLst>
                <a:cxn ang="0">
                  <a:pos x="connsiteX0" y="connsiteY0"/>
                </a:cxn>
                <a:cxn ang="0">
                  <a:pos x="connsiteX1" y="connsiteY1"/>
                </a:cxn>
              </a:cxnLst>
              <a:rect l="l" t="t" r="r" b="b"/>
              <a:pathLst>
                <a:path w="485775" h="38100">
                  <a:moveTo>
                    <a:pt x="464344" y="21431"/>
                  </a:moveTo>
                  <a:lnTo>
                    <a:pt x="21431" y="21431"/>
                  </a:lnTo>
                </a:path>
              </a:pathLst>
            </a:custGeom>
            <a:ln w="12700" cap="flat">
              <a:solidFill>
                <a:schemeClr val="tx2"/>
              </a:solidFill>
              <a:prstDash val="solid"/>
              <a:miter/>
            </a:ln>
          </p:spPr>
          <p:txBody>
            <a:bodyPr rtlCol="0" anchor="ctr"/>
            <a:lstStyle/>
            <a:p>
              <a:endParaRPr lang="en-US" sz="1800" dirty="0"/>
            </a:p>
          </p:txBody>
        </p:sp>
        <p:sp>
          <p:nvSpPr>
            <p:cNvPr id="1019" name="Freeform: Shape 1188">
              <a:extLst>
                <a:ext uri="{FF2B5EF4-FFF2-40B4-BE49-F238E27FC236}">
                  <a16:creationId xmlns:a16="http://schemas.microsoft.com/office/drawing/2014/main" id="{791975BC-C010-2F41-849B-D58DE12968C9}"/>
                </a:ext>
              </a:extLst>
            </p:cNvPr>
            <p:cNvSpPr/>
            <p:nvPr/>
          </p:nvSpPr>
          <p:spPr>
            <a:xfrm>
              <a:off x="7392061" y="5441164"/>
              <a:ext cx="123825" cy="123825"/>
            </a:xfrm>
            <a:custGeom>
              <a:avLst/>
              <a:gdLst>
                <a:gd name="connsiteX0" fmla="*/ 105251 w 123825"/>
                <a:gd name="connsiteY0" fmla="*/ 63341 h 123825"/>
                <a:gd name="connsiteX1" fmla="*/ 63341 w 123825"/>
                <a:gd name="connsiteY1" fmla="*/ 105251 h 123825"/>
                <a:gd name="connsiteX2" fmla="*/ 21431 w 123825"/>
                <a:gd name="connsiteY2" fmla="*/ 63341 h 123825"/>
                <a:gd name="connsiteX3" fmla="*/ 63341 w 123825"/>
                <a:gd name="connsiteY3" fmla="*/ 21431 h 123825"/>
                <a:gd name="connsiteX4" fmla="*/ 105251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05251" y="63341"/>
                  </a:moveTo>
                  <a:cubicBezTo>
                    <a:pt x="105251" y="86488"/>
                    <a:pt x="86487" y="105251"/>
                    <a:pt x="63341" y="105251"/>
                  </a:cubicBezTo>
                  <a:cubicBezTo>
                    <a:pt x="40195" y="105251"/>
                    <a:pt x="21431" y="86488"/>
                    <a:pt x="21431" y="63341"/>
                  </a:cubicBezTo>
                  <a:cubicBezTo>
                    <a:pt x="21431" y="40195"/>
                    <a:pt x="40195" y="21431"/>
                    <a:pt x="63341" y="21431"/>
                  </a:cubicBezTo>
                  <a:cubicBezTo>
                    <a:pt x="86488" y="21431"/>
                    <a:pt x="105251" y="40195"/>
                    <a:pt x="105251" y="63341"/>
                  </a:cubicBezTo>
                  <a:close/>
                </a:path>
              </a:pathLst>
            </a:custGeom>
            <a:noFill/>
            <a:ln w="12700" cap="flat">
              <a:solidFill>
                <a:schemeClr val="tx2"/>
              </a:solidFill>
              <a:prstDash val="solid"/>
              <a:miter/>
            </a:ln>
          </p:spPr>
          <p:txBody>
            <a:bodyPr rtlCol="0" anchor="ctr"/>
            <a:lstStyle/>
            <a:p>
              <a:endParaRPr lang="en-US" sz="1800" dirty="0"/>
            </a:p>
          </p:txBody>
        </p:sp>
        <p:sp>
          <p:nvSpPr>
            <p:cNvPr id="1020" name="Freeform: Shape 1189">
              <a:extLst>
                <a:ext uri="{FF2B5EF4-FFF2-40B4-BE49-F238E27FC236}">
                  <a16:creationId xmlns:a16="http://schemas.microsoft.com/office/drawing/2014/main" id="{42080C52-48D0-F147-8E5A-7E6A6E958DB0}"/>
                </a:ext>
              </a:extLst>
            </p:cNvPr>
            <p:cNvSpPr/>
            <p:nvPr/>
          </p:nvSpPr>
          <p:spPr>
            <a:xfrm>
              <a:off x="7395871" y="5186846"/>
              <a:ext cx="114300" cy="114300"/>
            </a:xfrm>
            <a:custGeom>
              <a:avLst/>
              <a:gdLst>
                <a:gd name="connsiteX0" fmla="*/ 21431 w 114300"/>
                <a:gd name="connsiteY0" fmla="*/ 21431 h 114300"/>
                <a:gd name="connsiteX1" fmla="*/ 97631 w 114300"/>
                <a:gd name="connsiteY1" fmla="*/ 21431 h 114300"/>
                <a:gd name="connsiteX2" fmla="*/ 97631 w 114300"/>
                <a:gd name="connsiteY2" fmla="*/ 97631 h 114300"/>
                <a:gd name="connsiteX3" fmla="*/ 21431 w 114300"/>
                <a:gd name="connsiteY3" fmla="*/ 97631 h 114300"/>
              </a:gdLst>
              <a:ahLst/>
              <a:cxnLst>
                <a:cxn ang="0">
                  <a:pos x="connsiteX0" y="connsiteY0"/>
                </a:cxn>
                <a:cxn ang="0">
                  <a:pos x="connsiteX1" y="connsiteY1"/>
                </a:cxn>
                <a:cxn ang="0">
                  <a:pos x="connsiteX2" y="connsiteY2"/>
                </a:cxn>
                <a:cxn ang="0">
                  <a:pos x="connsiteX3" y="connsiteY3"/>
                </a:cxn>
              </a:cxnLst>
              <a:rect l="l" t="t" r="r" b="b"/>
              <a:pathLst>
                <a:path w="114300" h="114300">
                  <a:moveTo>
                    <a:pt x="21431" y="21431"/>
                  </a:moveTo>
                  <a:lnTo>
                    <a:pt x="97631" y="21431"/>
                  </a:lnTo>
                  <a:lnTo>
                    <a:pt x="97631" y="97631"/>
                  </a:lnTo>
                  <a:lnTo>
                    <a:pt x="21431" y="97631"/>
                  </a:lnTo>
                  <a:close/>
                </a:path>
              </a:pathLst>
            </a:custGeom>
            <a:noFill/>
            <a:ln w="12700" cap="flat">
              <a:solidFill>
                <a:schemeClr val="tx2"/>
              </a:solidFill>
              <a:prstDash val="solid"/>
              <a:miter/>
            </a:ln>
          </p:spPr>
          <p:txBody>
            <a:bodyPr rtlCol="0" anchor="ctr"/>
            <a:lstStyle/>
            <a:p>
              <a:endParaRPr lang="en-US" sz="1800" dirty="0"/>
            </a:p>
          </p:txBody>
        </p:sp>
        <p:sp>
          <p:nvSpPr>
            <p:cNvPr id="1021" name="Freeform: Shape 1190">
              <a:extLst>
                <a:ext uri="{FF2B5EF4-FFF2-40B4-BE49-F238E27FC236}">
                  <a16:creationId xmlns:a16="http://schemas.microsoft.com/office/drawing/2014/main" id="{62CAE753-2904-E84A-BD96-0CE2708F5BFC}"/>
                </a:ext>
              </a:extLst>
            </p:cNvPr>
            <p:cNvSpPr/>
            <p:nvPr/>
          </p:nvSpPr>
          <p:spPr>
            <a:xfrm>
              <a:off x="8175968" y="5192561"/>
              <a:ext cx="133350" cy="38100"/>
            </a:xfrm>
            <a:custGeom>
              <a:avLst/>
              <a:gdLst>
                <a:gd name="connsiteX0" fmla="*/ 21431 w 133350"/>
                <a:gd name="connsiteY0" fmla="*/ 21431 h 38100"/>
                <a:gd name="connsiteX1" fmla="*/ 113824 w 133350"/>
                <a:gd name="connsiteY1" fmla="*/ 21431 h 38100"/>
              </a:gdLst>
              <a:ahLst/>
              <a:cxnLst>
                <a:cxn ang="0">
                  <a:pos x="connsiteX0" y="connsiteY0"/>
                </a:cxn>
                <a:cxn ang="0">
                  <a:pos x="connsiteX1" y="connsiteY1"/>
                </a:cxn>
              </a:cxnLst>
              <a:rect l="l" t="t" r="r" b="b"/>
              <a:pathLst>
                <a:path w="133350" h="38100">
                  <a:moveTo>
                    <a:pt x="21431" y="21431"/>
                  </a:moveTo>
                  <a:lnTo>
                    <a:pt x="113824" y="21431"/>
                  </a:lnTo>
                </a:path>
              </a:pathLst>
            </a:custGeom>
            <a:ln w="12700" cap="flat">
              <a:solidFill>
                <a:schemeClr val="tx2"/>
              </a:solidFill>
              <a:prstDash val="solid"/>
              <a:miter/>
            </a:ln>
          </p:spPr>
          <p:txBody>
            <a:bodyPr rtlCol="0" anchor="ctr"/>
            <a:lstStyle/>
            <a:p>
              <a:endParaRPr lang="en-US" sz="1800" dirty="0"/>
            </a:p>
          </p:txBody>
        </p:sp>
        <p:sp>
          <p:nvSpPr>
            <p:cNvPr id="1022" name="Freeform: Shape 1191">
              <a:extLst>
                <a:ext uri="{FF2B5EF4-FFF2-40B4-BE49-F238E27FC236}">
                  <a16:creationId xmlns:a16="http://schemas.microsoft.com/office/drawing/2014/main" id="{697E1BDC-64B4-4F43-A3BC-4F870B94ACEC}"/>
                </a:ext>
              </a:extLst>
            </p:cNvPr>
            <p:cNvSpPr/>
            <p:nvPr/>
          </p:nvSpPr>
          <p:spPr>
            <a:xfrm>
              <a:off x="8175968" y="5516411"/>
              <a:ext cx="133350" cy="38100"/>
            </a:xfrm>
            <a:custGeom>
              <a:avLst/>
              <a:gdLst>
                <a:gd name="connsiteX0" fmla="*/ 21431 w 133350"/>
                <a:gd name="connsiteY0" fmla="*/ 21431 h 38100"/>
                <a:gd name="connsiteX1" fmla="*/ 113824 w 133350"/>
                <a:gd name="connsiteY1" fmla="*/ 21431 h 38100"/>
              </a:gdLst>
              <a:ahLst/>
              <a:cxnLst>
                <a:cxn ang="0">
                  <a:pos x="connsiteX0" y="connsiteY0"/>
                </a:cxn>
                <a:cxn ang="0">
                  <a:pos x="connsiteX1" y="connsiteY1"/>
                </a:cxn>
              </a:cxnLst>
              <a:rect l="l" t="t" r="r" b="b"/>
              <a:pathLst>
                <a:path w="133350" h="38100">
                  <a:moveTo>
                    <a:pt x="21431" y="21431"/>
                  </a:moveTo>
                  <a:lnTo>
                    <a:pt x="113824" y="21431"/>
                  </a:lnTo>
                </a:path>
              </a:pathLst>
            </a:custGeom>
            <a:ln w="12700" cap="flat">
              <a:solidFill>
                <a:schemeClr val="tx2"/>
              </a:solidFill>
              <a:prstDash val="solid"/>
              <a:miter/>
            </a:ln>
          </p:spPr>
          <p:txBody>
            <a:bodyPr rtlCol="0" anchor="ctr"/>
            <a:lstStyle/>
            <a:p>
              <a:endParaRPr lang="en-US" sz="1800" dirty="0"/>
            </a:p>
          </p:txBody>
        </p:sp>
        <p:sp>
          <p:nvSpPr>
            <p:cNvPr id="1023" name="Freeform: Shape 1192">
              <a:extLst>
                <a:ext uri="{FF2B5EF4-FFF2-40B4-BE49-F238E27FC236}">
                  <a16:creationId xmlns:a16="http://schemas.microsoft.com/office/drawing/2014/main" id="{8BC1A986-B3FA-B44E-A92F-80771553EAAA}"/>
                </a:ext>
              </a:extLst>
            </p:cNvPr>
            <p:cNvSpPr/>
            <p:nvPr/>
          </p:nvSpPr>
          <p:spPr>
            <a:xfrm>
              <a:off x="8175968" y="5412589"/>
              <a:ext cx="133350" cy="38100"/>
            </a:xfrm>
            <a:custGeom>
              <a:avLst/>
              <a:gdLst>
                <a:gd name="connsiteX0" fmla="*/ 21431 w 133350"/>
                <a:gd name="connsiteY0" fmla="*/ 21431 h 38100"/>
                <a:gd name="connsiteX1" fmla="*/ 113824 w 133350"/>
                <a:gd name="connsiteY1" fmla="*/ 21431 h 38100"/>
              </a:gdLst>
              <a:ahLst/>
              <a:cxnLst>
                <a:cxn ang="0">
                  <a:pos x="connsiteX0" y="connsiteY0"/>
                </a:cxn>
                <a:cxn ang="0">
                  <a:pos x="connsiteX1" y="connsiteY1"/>
                </a:cxn>
              </a:cxnLst>
              <a:rect l="l" t="t" r="r" b="b"/>
              <a:pathLst>
                <a:path w="133350" h="38100">
                  <a:moveTo>
                    <a:pt x="21431" y="21431"/>
                  </a:moveTo>
                  <a:lnTo>
                    <a:pt x="113824" y="21431"/>
                  </a:lnTo>
                </a:path>
              </a:pathLst>
            </a:custGeom>
            <a:ln w="12700" cap="flat">
              <a:solidFill>
                <a:schemeClr val="tx2"/>
              </a:solidFill>
              <a:prstDash val="solid"/>
              <a:miter/>
            </a:ln>
          </p:spPr>
          <p:txBody>
            <a:bodyPr rtlCol="0" anchor="ctr"/>
            <a:lstStyle/>
            <a:p>
              <a:endParaRPr lang="en-US" sz="1800" dirty="0"/>
            </a:p>
          </p:txBody>
        </p:sp>
        <p:sp>
          <p:nvSpPr>
            <p:cNvPr id="1024" name="Freeform: Shape 1193">
              <a:extLst>
                <a:ext uri="{FF2B5EF4-FFF2-40B4-BE49-F238E27FC236}">
                  <a16:creationId xmlns:a16="http://schemas.microsoft.com/office/drawing/2014/main" id="{99471EEA-C940-024E-9194-3F982EDB3A34}"/>
                </a:ext>
              </a:extLst>
            </p:cNvPr>
            <p:cNvSpPr/>
            <p:nvPr/>
          </p:nvSpPr>
          <p:spPr>
            <a:xfrm>
              <a:off x="7759726" y="5607851"/>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ln w="12700" cap="flat">
              <a:solidFill>
                <a:schemeClr val="tx2"/>
              </a:solidFill>
              <a:prstDash val="solid"/>
              <a:miter/>
            </a:ln>
          </p:spPr>
          <p:txBody>
            <a:bodyPr rtlCol="0" anchor="ctr"/>
            <a:lstStyle/>
            <a:p>
              <a:endParaRPr lang="en-US" sz="1800" dirty="0"/>
            </a:p>
          </p:txBody>
        </p:sp>
        <p:sp>
          <p:nvSpPr>
            <p:cNvPr id="1025" name="Freeform: Shape 1194">
              <a:extLst>
                <a:ext uri="{FF2B5EF4-FFF2-40B4-BE49-F238E27FC236}">
                  <a16:creationId xmlns:a16="http://schemas.microsoft.com/office/drawing/2014/main" id="{4AB6373B-D3FA-364B-9A13-B79C9E1D28FB}"/>
                </a:ext>
              </a:extLst>
            </p:cNvPr>
            <p:cNvSpPr/>
            <p:nvPr/>
          </p:nvSpPr>
          <p:spPr>
            <a:xfrm>
              <a:off x="8083576" y="5607851"/>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ln w="12700" cap="flat">
              <a:solidFill>
                <a:schemeClr val="tx2"/>
              </a:solidFill>
              <a:prstDash val="solid"/>
              <a:miter/>
            </a:ln>
          </p:spPr>
          <p:txBody>
            <a:bodyPr rtlCol="0" anchor="ctr"/>
            <a:lstStyle/>
            <a:p>
              <a:endParaRPr lang="en-US" sz="1800" dirty="0"/>
            </a:p>
          </p:txBody>
        </p:sp>
        <p:sp>
          <p:nvSpPr>
            <p:cNvPr id="1026" name="Freeform: Shape 1195">
              <a:extLst>
                <a:ext uri="{FF2B5EF4-FFF2-40B4-BE49-F238E27FC236}">
                  <a16:creationId xmlns:a16="http://schemas.microsoft.com/office/drawing/2014/main" id="{3855E117-2C65-A847-8874-6238144EE6D5}"/>
                </a:ext>
              </a:extLst>
            </p:cNvPr>
            <p:cNvSpPr/>
            <p:nvPr/>
          </p:nvSpPr>
          <p:spPr>
            <a:xfrm>
              <a:off x="7980706" y="5607851"/>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ln w="12700" cap="flat">
              <a:solidFill>
                <a:schemeClr val="tx2"/>
              </a:solidFill>
              <a:prstDash val="solid"/>
              <a:miter/>
            </a:ln>
          </p:spPr>
          <p:txBody>
            <a:bodyPr rtlCol="0" anchor="ctr"/>
            <a:lstStyle/>
            <a:p>
              <a:endParaRPr lang="en-US" sz="1800" dirty="0"/>
            </a:p>
          </p:txBody>
        </p:sp>
        <p:sp>
          <p:nvSpPr>
            <p:cNvPr id="1027" name="Freeform: Shape 1196">
              <a:extLst>
                <a:ext uri="{FF2B5EF4-FFF2-40B4-BE49-F238E27FC236}">
                  <a16:creationId xmlns:a16="http://schemas.microsoft.com/office/drawing/2014/main" id="{5E1A725C-AD3C-C247-B4CE-53752D9C2EA1}"/>
                </a:ext>
              </a:extLst>
            </p:cNvPr>
            <p:cNvSpPr/>
            <p:nvPr/>
          </p:nvSpPr>
          <p:spPr>
            <a:xfrm>
              <a:off x="7759726" y="5007776"/>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ln w="12700" cap="flat">
              <a:solidFill>
                <a:schemeClr val="tx2"/>
              </a:solidFill>
              <a:prstDash val="solid"/>
              <a:miter/>
            </a:ln>
          </p:spPr>
          <p:txBody>
            <a:bodyPr rtlCol="0" anchor="ctr"/>
            <a:lstStyle/>
            <a:p>
              <a:endParaRPr lang="en-US" sz="1800" dirty="0"/>
            </a:p>
          </p:txBody>
        </p:sp>
        <p:sp>
          <p:nvSpPr>
            <p:cNvPr id="1028" name="Freeform: Shape 1197">
              <a:extLst>
                <a:ext uri="{FF2B5EF4-FFF2-40B4-BE49-F238E27FC236}">
                  <a16:creationId xmlns:a16="http://schemas.microsoft.com/office/drawing/2014/main" id="{30FC54A8-BD97-7445-A72C-13F71BCB7EB9}"/>
                </a:ext>
              </a:extLst>
            </p:cNvPr>
            <p:cNvSpPr/>
            <p:nvPr/>
          </p:nvSpPr>
          <p:spPr>
            <a:xfrm>
              <a:off x="8083576" y="5007776"/>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ln w="12700" cap="flat">
              <a:solidFill>
                <a:schemeClr val="tx2"/>
              </a:solidFill>
              <a:prstDash val="solid"/>
              <a:miter/>
            </a:ln>
          </p:spPr>
          <p:txBody>
            <a:bodyPr rtlCol="0" anchor="ctr"/>
            <a:lstStyle/>
            <a:p>
              <a:endParaRPr lang="en-US" sz="1800" dirty="0"/>
            </a:p>
          </p:txBody>
        </p:sp>
        <p:sp>
          <p:nvSpPr>
            <p:cNvPr id="1029" name="Freeform: Shape 1198">
              <a:extLst>
                <a:ext uri="{FF2B5EF4-FFF2-40B4-BE49-F238E27FC236}">
                  <a16:creationId xmlns:a16="http://schemas.microsoft.com/office/drawing/2014/main" id="{808EA658-1B57-0940-8C14-E0E26591FEF2}"/>
                </a:ext>
              </a:extLst>
            </p:cNvPr>
            <p:cNvSpPr/>
            <p:nvPr/>
          </p:nvSpPr>
          <p:spPr>
            <a:xfrm>
              <a:off x="7863548" y="5007776"/>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ln w="12700" cap="flat">
              <a:solidFill>
                <a:schemeClr val="tx2"/>
              </a:solidFill>
              <a:prstDash val="solid"/>
              <a:miter/>
            </a:ln>
          </p:spPr>
          <p:txBody>
            <a:bodyPr rtlCol="0" anchor="ctr"/>
            <a:lstStyle/>
            <a:p>
              <a:endParaRPr lang="en-US" sz="1800" dirty="0"/>
            </a:p>
          </p:txBody>
        </p:sp>
        <p:sp>
          <p:nvSpPr>
            <p:cNvPr id="1030" name="Freeform: Shape 1199">
              <a:extLst>
                <a:ext uri="{FF2B5EF4-FFF2-40B4-BE49-F238E27FC236}">
                  <a16:creationId xmlns:a16="http://schemas.microsoft.com/office/drawing/2014/main" id="{586D80EA-2B7A-5D44-95B9-A94F19991999}"/>
                </a:ext>
              </a:extLst>
            </p:cNvPr>
            <p:cNvSpPr/>
            <p:nvPr/>
          </p:nvSpPr>
          <p:spPr>
            <a:xfrm>
              <a:off x="7980706" y="5007776"/>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ln w="12700" cap="flat">
              <a:solidFill>
                <a:schemeClr val="tx2"/>
              </a:solidFill>
              <a:prstDash val="solid"/>
              <a:miter/>
            </a:ln>
          </p:spPr>
          <p:txBody>
            <a:bodyPr rtlCol="0" anchor="ctr"/>
            <a:lstStyle/>
            <a:p>
              <a:endParaRPr lang="en-US" sz="1800" dirty="0"/>
            </a:p>
          </p:txBody>
        </p:sp>
        <p:sp>
          <p:nvSpPr>
            <p:cNvPr id="1031" name="Freeform: Shape 1200">
              <a:extLst>
                <a:ext uri="{FF2B5EF4-FFF2-40B4-BE49-F238E27FC236}">
                  <a16:creationId xmlns:a16="http://schemas.microsoft.com/office/drawing/2014/main" id="{15A9AC69-FE0C-A847-BFA4-4A78C4CFF76E}"/>
                </a:ext>
              </a:extLst>
            </p:cNvPr>
            <p:cNvSpPr/>
            <p:nvPr/>
          </p:nvSpPr>
          <p:spPr>
            <a:xfrm>
              <a:off x="7810208" y="5218279"/>
              <a:ext cx="866775" cy="866775"/>
            </a:xfrm>
            <a:custGeom>
              <a:avLst/>
              <a:gdLst>
                <a:gd name="connsiteX0" fmla="*/ 850106 w 866775"/>
                <a:gd name="connsiteY0" fmla="*/ 435769 h 866775"/>
                <a:gd name="connsiteX1" fmla="*/ 435769 w 866775"/>
                <a:gd name="connsiteY1" fmla="*/ 850106 h 866775"/>
                <a:gd name="connsiteX2" fmla="*/ 21431 w 866775"/>
                <a:gd name="connsiteY2" fmla="*/ 435769 h 866775"/>
                <a:gd name="connsiteX3" fmla="*/ 435769 w 866775"/>
                <a:gd name="connsiteY3" fmla="*/ 21431 h 866775"/>
                <a:gd name="connsiteX4" fmla="*/ 850106 w 866775"/>
                <a:gd name="connsiteY4" fmla="*/ 435769 h 866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775" h="866775">
                  <a:moveTo>
                    <a:pt x="850106" y="435769"/>
                  </a:moveTo>
                  <a:cubicBezTo>
                    <a:pt x="850106" y="664601"/>
                    <a:pt x="664601" y="850106"/>
                    <a:pt x="435769" y="850106"/>
                  </a:cubicBezTo>
                  <a:cubicBezTo>
                    <a:pt x="206936" y="850106"/>
                    <a:pt x="21431" y="664601"/>
                    <a:pt x="21431" y="435769"/>
                  </a:cubicBezTo>
                  <a:cubicBezTo>
                    <a:pt x="21431" y="206936"/>
                    <a:pt x="206936" y="21431"/>
                    <a:pt x="435769" y="21431"/>
                  </a:cubicBezTo>
                  <a:cubicBezTo>
                    <a:pt x="664601" y="21431"/>
                    <a:pt x="850106" y="206936"/>
                    <a:pt x="850106" y="435769"/>
                  </a:cubicBezTo>
                  <a:close/>
                </a:path>
              </a:pathLst>
            </a:custGeom>
            <a:noFill/>
            <a:ln w="12700" cap="flat">
              <a:solidFill>
                <a:schemeClr val="accent2"/>
              </a:solidFill>
              <a:prstDash val="solid"/>
              <a:miter/>
            </a:ln>
          </p:spPr>
          <p:txBody>
            <a:bodyPr rtlCol="0" anchor="ctr"/>
            <a:lstStyle/>
            <a:p>
              <a:endParaRPr lang="en-US" sz="1800" dirty="0"/>
            </a:p>
          </p:txBody>
        </p:sp>
        <p:sp>
          <p:nvSpPr>
            <p:cNvPr id="1032" name="Freeform: Shape 1201">
              <a:extLst>
                <a:ext uri="{FF2B5EF4-FFF2-40B4-BE49-F238E27FC236}">
                  <a16:creationId xmlns:a16="http://schemas.microsoft.com/office/drawing/2014/main" id="{97591948-A165-E94B-A7F6-8EB582E9CB85}"/>
                </a:ext>
              </a:extLst>
            </p:cNvPr>
            <p:cNvSpPr/>
            <p:nvPr/>
          </p:nvSpPr>
          <p:spPr>
            <a:xfrm>
              <a:off x="8435048" y="5841214"/>
              <a:ext cx="466725" cy="466725"/>
            </a:xfrm>
            <a:custGeom>
              <a:avLst/>
              <a:gdLst>
                <a:gd name="connsiteX0" fmla="*/ 165259 w 466725"/>
                <a:gd name="connsiteY0" fmla="*/ 21431 h 466725"/>
                <a:gd name="connsiteX1" fmla="*/ 422434 w 466725"/>
                <a:gd name="connsiteY1" fmla="*/ 278606 h 466725"/>
                <a:gd name="connsiteX2" fmla="*/ 422434 w 466725"/>
                <a:gd name="connsiteY2" fmla="*/ 424339 h 466725"/>
                <a:gd name="connsiteX3" fmla="*/ 422434 w 466725"/>
                <a:gd name="connsiteY3" fmla="*/ 424339 h 466725"/>
                <a:gd name="connsiteX4" fmla="*/ 276701 w 466725"/>
                <a:gd name="connsiteY4" fmla="*/ 424339 h 466725"/>
                <a:gd name="connsiteX5" fmla="*/ 21431 w 466725"/>
                <a:gd name="connsiteY5" fmla="*/ 16906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466725">
                  <a:moveTo>
                    <a:pt x="165259" y="21431"/>
                  </a:moveTo>
                  <a:lnTo>
                    <a:pt x="422434" y="278606"/>
                  </a:lnTo>
                  <a:cubicBezTo>
                    <a:pt x="462439" y="318611"/>
                    <a:pt x="462439" y="384334"/>
                    <a:pt x="422434" y="424339"/>
                  </a:cubicBezTo>
                  <a:lnTo>
                    <a:pt x="422434" y="424339"/>
                  </a:lnTo>
                  <a:cubicBezTo>
                    <a:pt x="382429" y="464344"/>
                    <a:pt x="316706" y="464344"/>
                    <a:pt x="276701" y="424339"/>
                  </a:cubicBezTo>
                  <a:lnTo>
                    <a:pt x="21431" y="169069"/>
                  </a:lnTo>
                </a:path>
              </a:pathLst>
            </a:custGeom>
            <a:noFill/>
            <a:ln w="12700" cap="flat">
              <a:solidFill>
                <a:schemeClr val="accent2"/>
              </a:solidFill>
              <a:prstDash val="solid"/>
              <a:miter/>
            </a:ln>
          </p:spPr>
          <p:txBody>
            <a:bodyPr rtlCol="0" anchor="ctr"/>
            <a:lstStyle/>
            <a:p>
              <a:endParaRPr lang="en-US" sz="1800" dirty="0"/>
            </a:p>
          </p:txBody>
        </p:sp>
        <p:sp>
          <p:nvSpPr>
            <p:cNvPr id="1033" name="Freeform: Shape 1202">
              <a:extLst>
                <a:ext uri="{FF2B5EF4-FFF2-40B4-BE49-F238E27FC236}">
                  <a16:creationId xmlns:a16="http://schemas.microsoft.com/office/drawing/2014/main" id="{D7FB837B-9DC8-5448-9EA8-D16478E67514}"/>
                </a:ext>
              </a:extLst>
            </p:cNvPr>
            <p:cNvSpPr/>
            <p:nvPr/>
          </p:nvSpPr>
          <p:spPr>
            <a:xfrm>
              <a:off x="7900696" y="5308766"/>
              <a:ext cx="685800" cy="685800"/>
            </a:xfrm>
            <a:custGeom>
              <a:avLst/>
              <a:gdLst>
                <a:gd name="connsiteX0" fmla="*/ 669131 w 685800"/>
                <a:gd name="connsiteY0" fmla="*/ 345281 h 685800"/>
                <a:gd name="connsiteX1" fmla="*/ 345281 w 685800"/>
                <a:gd name="connsiteY1" fmla="*/ 669131 h 685800"/>
                <a:gd name="connsiteX2" fmla="*/ 21431 w 685800"/>
                <a:gd name="connsiteY2" fmla="*/ 345281 h 685800"/>
                <a:gd name="connsiteX3" fmla="*/ 345281 w 685800"/>
                <a:gd name="connsiteY3" fmla="*/ 21431 h 685800"/>
                <a:gd name="connsiteX4" fmla="*/ 669131 w 685800"/>
                <a:gd name="connsiteY4" fmla="*/ 345281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685800">
                  <a:moveTo>
                    <a:pt x="669131" y="345281"/>
                  </a:moveTo>
                  <a:cubicBezTo>
                    <a:pt x="669131" y="524139"/>
                    <a:pt x="524139" y="669131"/>
                    <a:pt x="345281" y="669131"/>
                  </a:cubicBezTo>
                  <a:cubicBezTo>
                    <a:pt x="166424" y="669131"/>
                    <a:pt x="21431" y="524139"/>
                    <a:pt x="21431" y="345281"/>
                  </a:cubicBezTo>
                  <a:cubicBezTo>
                    <a:pt x="21431" y="166424"/>
                    <a:pt x="166424" y="21431"/>
                    <a:pt x="345281" y="21431"/>
                  </a:cubicBezTo>
                  <a:cubicBezTo>
                    <a:pt x="524139" y="21431"/>
                    <a:pt x="669131" y="166424"/>
                    <a:pt x="669131" y="345281"/>
                  </a:cubicBezTo>
                  <a:close/>
                </a:path>
              </a:pathLst>
            </a:custGeom>
            <a:noFill/>
            <a:ln w="12700" cap="flat">
              <a:solidFill>
                <a:schemeClr val="accent2"/>
              </a:solidFill>
              <a:prstDash val="solid"/>
              <a:miter/>
            </a:ln>
          </p:spPr>
          <p:txBody>
            <a:bodyPr rtlCol="0" anchor="ctr"/>
            <a:lstStyle/>
            <a:p>
              <a:endParaRPr lang="en-US" sz="1800" dirty="0"/>
            </a:p>
          </p:txBody>
        </p:sp>
      </p:grpSp>
      <p:cxnSp>
        <p:nvCxnSpPr>
          <p:cNvPr id="1034" name="Straight Connector 1033">
            <a:extLst>
              <a:ext uri="{FF2B5EF4-FFF2-40B4-BE49-F238E27FC236}">
                <a16:creationId xmlns:a16="http://schemas.microsoft.com/office/drawing/2014/main" id="{EDB44A25-337E-274D-A71B-BEEFB1E55D8B}"/>
              </a:ext>
            </a:extLst>
          </p:cNvPr>
          <p:cNvCxnSpPr>
            <a:cxnSpLocks/>
          </p:cNvCxnSpPr>
          <p:nvPr/>
        </p:nvCxnSpPr>
        <p:spPr>
          <a:xfrm flipH="1">
            <a:off x="8016394" y="4539265"/>
            <a:ext cx="2" cy="920750"/>
          </a:xfrm>
          <a:prstGeom prst="line">
            <a:avLst/>
          </a:prstGeom>
          <a:ln w="15875">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96ED89C9-B38F-AF44-BA00-D9E34127A5BE}"/>
              </a:ext>
            </a:extLst>
          </p:cNvPr>
          <p:cNvCxnSpPr>
            <a:cxnSpLocks/>
          </p:cNvCxnSpPr>
          <p:nvPr/>
        </p:nvCxnSpPr>
        <p:spPr>
          <a:xfrm rot="5400000" flipH="1">
            <a:off x="8008036" y="4521481"/>
            <a:ext cx="2" cy="920750"/>
          </a:xfrm>
          <a:prstGeom prst="line">
            <a:avLst/>
          </a:prstGeom>
          <a:ln w="15875">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36" name="Graphic 1448">
            <a:extLst>
              <a:ext uri="{FF2B5EF4-FFF2-40B4-BE49-F238E27FC236}">
                <a16:creationId xmlns:a16="http://schemas.microsoft.com/office/drawing/2014/main" id="{0A36FD48-3D7D-AD44-BDD1-85C1B05F74A8}"/>
              </a:ext>
            </a:extLst>
          </p:cNvPr>
          <p:cNvGrpSpPr/>
          <p:nvPr/>
        </p:nvGrpSpPr>
        <p:grpSpPr>
          <a:xfrm>
            <a:off x="7707833" y="3718296"/>
            <a:ext cx="529288" cy="620022"/>
            <a:chOff x="6646065" y="3331369"/>
            <a:chExt cx="1333499" cy="1562100"/>
          </a:xfrm>
        </p:grpSpPr>
        <p:sp>
          <p:nvSpPr>
            <p:cNvPr id="1037" name="Freeform: Shape 1206">
              <a:extLst>
                <a:ext uri="{FF2B5EF4-FFF2-40B4-BE49-F238E27FC236}">
                  <a16:creationId xmlns:a16="http://schemas.microsoft.com/office/drawing/2014/main" id="{B2251BE9-8114-654C-A442-69AD1AEABD28}"/>
                </a:ext>
              </a:extLst>
            </p:cNvPr>
            <p:cNvSpPr/>
            <p:nvPr/>
          </p:nvSpPr>
          <p:spPr>
            <a:xfrm>
              <a:off x="6646065" y="3331369"/>
              <a:ext cx="1333499" cy="1562100"/>
            </a:xfrm>
            <a:custGeom>
              <a:avLst/>
              <a:gdLst>
                <a:gd name="connsiteX0" fmla="*/ 21431 w 1333500"/>
                <a:gd name="connsiteY0" fmla="*/ 21431 h 1562100"/>
                <a:gd name="connsiteX1" fmla="*/ 1316831 w 1333500"/>
                <a:gd name="connsiteY1" fmla="*/ 21431 h 1562100"/>
                <a:gd name="connsiteX2" fmla="*/ 1316831 w 1333500"/>
                <a:gd name="connsiteY2" fmla="*/ 1542574 h 1562100"/>
                <a:gd name="connsiteX3" fmla="*/ 21431 w 1333500"/>
                <a:gd name="connsiteY3" fmla="*/ 1542574 h 1562100"/>
              </a:gdLst>
              <a:ahLst/>
              <a:cxnLst>
                <a:cxn ang="0">
                  <a:pos x="connsiteX0" y="connsiteY0"/>
                </a:cxn>
                <a:cxn ang="0">
                  <a:pos x="connsiteX1" y="connsiteY1"/>
                </a:cxn>
                <a:cxn ang="0">
                  <a:pos x="connsiteX2" y="connsiteY2"/>
                </a:cxn>
                <a:cxn ang="0">
                  <a:pos x="connsiteX3" y="connsiteY3"/>
                </a:cxn>
              </a:cxnLst>
              <a:rect l="l" t="t" r="r" b="b"/>
              <a:pathLst>
                <a:path w="1333500" h="1562100">
                  <a:moveTo>
                    <a:pt x="21431" y="21431"/>
                  </a:moveTo>
                  <a:lnTo>
                    <a:pt x="1316831" y="21431"/>
                  </a:lnTo>
                  <a:lnTo>
                    <a:pt x="1316831" y="1542574"/>
                  </a:lnTo>
                  <a:lnTo>
                    <a:pt x="21431" y="1542574"/>
                  </a:lnTo>
                  <a:close/>
                </a:path>
              </a:pathLst>
            </a:custGeom>
            <a:noFill/>
            <a:ln w="19050" cap="flat">
              <a:solidFill>
                <a:schemeClr val="tx2"/>
              </a:solidFill>
              <a:prstDash val="solid"/>
              <a:miter/>
            </a:ln>
          </p:spPr>
          <p:txBody>
            <a:bodyPr rtlCol="0" anchor="ctr"/>
            <a:lstStyle/>
            <a:p>
              <a:endParaRPr lang="en-US" sz="1800" dirty="0"/>
            </a:p>
          </p:txBody>
        </p:sp>
        <p:sp>
          <p:nvSpPr>
            <p:cNvPr id="1038" name="Freeform: Shape 1207">
              <a:extLst>
                <a:ext uri="{FF2B5EF4-FFF2-40B4-BE49-F238E27FC236}">
                  <a16:creationId xmlns:a16="http://schemas.microsoft.com/office/drawing/2014/main" id="{5A34AD10-8F2B-7A40-B723-33C80F629F6C}"/>
                </a:ext>
              </a:extLst>
            </p:cNvPr>
            <p:cNvSpPr/>
            <p:nvPr/>
          </p:nvSpPr>
          <p:spPr>
            <a:xfrm>
              <a:off x="7222331" y="3676173"/>
              <a:ext cx="533400" cy="38100"/>
            </a:xfrm>
            <a:custGeom>
              <a:avLst/>
              <a:gdLst>
                <a:gd name="connsiteX0" fmla="*/ 519589 w 533400"/>
                <a:gd name="connsiteY0" fmla="*/ 21431 h 38100"/>
                <a:gd name="connsiteX1" fmla="*/ 21431 w 533400"/>
                <a:gd name="connsiteY1" fmla="*/ 21431 h 38100"/>
              </a:gdLst>
              <a:ahLst/>
              <a:cxnLst>
                <a:cxn ang="0">
                  <a:pos x="connsiteX0" y="connsiteY0"/>
                </a:cxn>
                <a:cxn ang="0">
                  <a:pos x="connsiteX1" y="connsiteY1"/>
                </a:cxn>
              </a:cxnLst>
              <a:rect l="l" t="t" r="r" b="b"/>
              <a:pathLst>
                <a:path w="533400" h="38100">
                  <a:moveTo>
                    <a:pt x="519589" y="21431"/>
                  </a:moveTo>
                  <a:lnTo>
                    <a:pt x="21431" y="21431"/>
                  </a:lnTo>
                </a:path>
              </a:pathLst>
            </a:custGeom>
            <a:ln w="19050" cap="flat">
              <a:solidFill>
                <a:schemeClr val="tx2"/>
              </a:solidFill>
              <a:prstDash val="solid"/>
              <a:miter/>
            </a:ln>
          </p:spPr>
          <p:txBody>
            <a:bodyPr rtlCol="0" anchor="ctr"/>
            <a:lstStyle/>
            <a:p>
              <a:endParaRPr lang="en-US" sz="1800" dirty="0"/>
            </a:p>
          </p:txBody>
        </p:sp>
        <p:sp>
          <p:nvSpPr>
            <p:cNvPr id="1039" name="Freeform: Shape 1208">
              <a:extLst>
                <a:ext uri="{FF2B5EF4-FFF2-40B4-BE49-F238E27FC236}">
                  <a16:creationId xmlns:a16="http://schemas.microsoft.com/office/drawing/2014/main" id="{F678F20D-0671-5D4A-80B9-65D6FC9D3CAC}"/>
                </a:ext>
              </a:extLst>
            </p:cNvPr>
            <p:cNvSpPr/>
            <p:nvPr/>
          </p:nvSpPr>
          <p:spPr>
            <a:xfrm>
              <a:off x="7222331" y="4092416"/>
              <a:ext cx="533400" cy="38100"/>
            </a:xfrm>
            <a:custGeom>
              <a:avLst/>
              <a:gdLst>
                <a:gd name="connsiteX0" fmla="*/ 519589 w 533400"/>
                <a:gd name="connsiteY0" fmla="*/ 21431 h 38100"/>
                <a:gd name="connsiteX1" fmla="*/ 21431 w 533400"/>
                <a:gd name="connsiteY1" fmla="*/ 21431 h 38100"/>
              </a:gdLst>
              <a:ahLst/>
              <a:cxnLst>
                <a:cxn ang="0">
                  <a:pos x="connsiteX0" y="connsiteY0"/>
                </a:cxn>
                <a:cxn ang="0">
                  <a:pos x="connsiteX1" y="connsiteY1"/>
                </a:cxn>
              </a:cxnLst>
              <a:rect l="l" t="t" r="r" b="b"/>
              <a:pathLst>
                <a:path w="533400" h="38100">
                  <a:moveTo>
                    <a:pt x="519589" y="21431"/>
                  </a:moveTo>
                  <a:lnTo>
                    <a:pt x="21431" y="21431"/>
                  </a:lnTo>
                </a:path>
              </a:pathLst>
            </a:custGeom>
            <a:ln w="19050" cap="flat">
              <a:solidFill>
                <a:schemeClr val="tx2"/>
              </a:solidFill>
              <a:prstDash val="solid"/>
              <a:miter/>
            </a:ln>
          </p:spPr>
          <p:txBody>
            <a:bodyPr rtlCol="0" anchor="ctr"/>
            <a:lstStyle/>
            <a:p>
              <a:endParaRPr lang="en-US" sz="1800" dirty="0"/>
            </a:p>
          </p:txBody>
        </p:sp>
        <p:sp>
          <p:nvSpPr>
            <p:cNvPr id="1040" name="Freeform: Shape 1209">
              <a:extLst>
                <a:ext uri="{FF2B5EF4-FFF2-40B4-BE49-F238E27FC236}">
                  <a16:creationId xmlns:a16="http://schemas.microsoft.com/office/drawing/2014/main" id="{9F07BDE1-C9C1-7243-B307-A5E64C886A6A}"/>
                </a:ext>
              </a:extLst>
            </p:cNvPr>
            <p:cNvSpPr/>
            <p:nvPr/>
          </p:nvSpPr>
          <p:spPr>
            <a:xfrm>
              <a:off x="7222331" y="4507706"/>
              <a:ext cx="533400" cy="38100"/>
            </a:xfrm>
            <a:custGeom>
              <a:avLst/>
              <a:gdLst>
                <a:gd name="connsiteX0" fmla="*/ 519589 w 533400"/>
                <a:gd name="connsiteY0" fmla="*/ 21431 h 38100"/>
                <a:gd name="connsiteX1" fmla="*/ 21431 w 533400"/>
                <a:gd name="connsiteY1" fmla="*/ 21431 h 38100"/>
              </a:gdLst>
              <a:ahLst/>
              <a:cxnLst>
                <a:cxn ang="0">
                  <a:pos x="connsiteX0" y="connsiteY0"/>
                </a:cxn>
                <a:cxn ang="0">
                  <a:pos x="connsiteX1" y="connsiteY1"/>
                </a:cxn>
              </a:cxnLst>
              <a:rect l="l" t="t" r="r" b="b"/>
              <a:pathLst>
                <a:path w="533400" h="38100">
                  <a:moveTo>
                    <a:pt x="519589" y="21431"/>
                  </a:moveTo>
                  <a:lnTo>
                    <a:pt x="21431" y="21431"/>
                  </a:lnTo>
                </a:path>
              </a:pathLst>
            </a:custGeom>
            <a:ln w="19050" cap="flat">
              <a:solidFill>
                <a:schemeClr val="tx2"/>
              </a:solidFill>
              <a:prstDash val="solid"/>
              <a:miter/>
            </a:ln>
          </p:spPr>
          <p:txBody>
            <a:bodyPr rtlCol="0" anchor="ctr"/>
            <a:lstStyle/>
            <a:p>
              <a:endParaRPr lang="en-US" sz="1800" dirty="0"/>
            </a:p>
          </p:txBody>
        </p:sp>
        <p:sp>
          <p:nvSpPr>
            <p:cNvPr id="1041" name="Freeform: Shape 1210">
              <a:extLst>
                <a:ext uri="{FF2B5EF4-FFF2-40B4-BE49-F238E27FC236}">
                  <a16:creationId xmlns:a16="http://schemas.microsoft.com/office/drawing/2014/main" id="{053A4888-49DC-0948-8AF4-1AE835715BB5}"/>
                </a:ext>
              </a:extLst>
            </p:cNvPr>
            <p:cNvSpPr/>
            <p:nvPr/>
          </p:nvSpPr>
          <p:spPr>
            <a:xfrm>
              <a:off x="6819423" y="3571398"/>
              <a:ext cx="323850" cy="247650"/>
            </a:xfrm>
            <a:custGeom>
              <a:avLst/>
              <a:gdLst>
                <a:gd name="connsiteX0" fmla="*/ 303371 w 323850"/>
                <a:gd name="connsiteY0" fmla="*/ 21431 h 247650"/>
                <a:gd name="connsiteX1" fmla="*/ 134779 w 323850"/>
                <a:gd name="connsiteY1" fmla="*/ 230981 h 247650"/>
                <a:gd name="connsiteX2" fmla="*/ 21431 w 323850"/>
                <a:gd name="connsiteY2" fmla="*/ 136684 h 247650"/>
              </a:gdLst>
              <a:ahLst/>
              <a:cxnLst>
                <a:cxn ang="0">
                  <a:pos x="connsiteX0" y="connsiteY0"/>
                </a:cxn>
                <a:cxn ang="0">
                  <a:pos x="connsiteX1" y="connsiteY1"/>
                </a:cxn>
                <a:cxn ang="0">
                  <a:pos x="connsiteX2" y="connsiteY2"/>
                </a:cxn>
              </a:cxnLst>
              <a:rect l="l" t="t" r="r" b="b"/>
              <a:pathLst>
                <a:path w="323850" h="247650">
                  <a:moveTo>
                    <a:pt x="303371" y="21431"/>
                  </a:moveTo>
                  <a:lnTo>
                    <a:pt x="134779" y="230981"/>
                  </a:lnTo>
                  <a:lnTo>
                    <a:pt x="21431" y="136684"/>
                  </a:lnTo>
                </a:path>
              </a:pathLst>
            </a:custGeom>
            <a:noFill/>
            <a:ln w="19050" cap="flat">
              <a:solidFill>
                <a:schemeClr val="tx2"/>
              </a:solidFill>
              <a:prstDash val="solid"/>
              <a:miter/>
            </a:ln>
          </p:spPr>
          <p:txBody>
            <a:bodyPr rtlCol="0" anchor="ctr"/>
            <a:lstStyle/>
            <a:p>
              <a:endParaRPr lang="en-US" sz="1800" dirty="0"/>
            </a:p>
          </p:txBody>
        </p:sp>
        <p:sp>
          <p:nvSpPr>
            <p:cNvPr id="1042" name="Freeform: Shape 1211">
              <a:extLst>
                <a:ext uri="{FF2B5EF4-FFF2-40B4-BE49-F238E27FC236}">
                  <a16:creationId xmlns:a16="http://schemas.microsoft.com/office/drawing/2014/main" id="{4B69B268-16C1-5747-B3D8-00EB572BD8A1}"/>
                </a:ext>
              </a:extLst>
            </p:cNvPr>
            <p:cNvSpPr/>
            <p:nvPr/>
          </p:nvSpPr>
          <p:spPr>
            <a:xfrm>
              <a:off x="6819423" y="3987641"/>
              <a:ext cx="323850" cy="247650"/>
            </a:xfrm>
            <a:custGeom>
              <a:avLst/>
              <a:gdLst>
                <a:gd name="connsiteX0" fmla="*/ 303371 w 323850"/>
                <a:gd name="connsiteY0" fmla="*/ 21431 h 247650"/>
                <a:gd name="connsiteX1" fmla="*/ 134779 w 323850"/>
                <a:gd name="connsiteY1" fmla="*/ 230981 h 247650"/>
                <a:gd name="connsiteX2" fmla="*/ 21431 w 323850"/>
                <a:gd name="connsiteY2" fmla="*/ 135731 h 247650"/>
              </a:gdLst>
              <a:ahLst/>
              <a:cxnLst>
                <a:cxn ang="0">
                  <a:pos x="connsiteX0" y="connsiteY0"/>
                </a:cxn>
                <a:cxn ang="0">
                  <a:pos x="connsiteX1" y="connsiteY1"/>
                </a:cxn>
                <a:cxn ang="0">
                  <a:pos x="connsiteX2" y="connsiteY2"/>
                </a:cxn>
              </a:cxnLst>
              <a:rect l="l" t="t" r="r" b="b"/>
              <a:pathLst>
                <a:path w="323850" h="247650">
                  <a:moveTo>
                    <a:pt x="303371" y="21431"/>
                  </a:moveTo>
                  <a:lnTo>
                    <a:pt x="134779" y="230981"/>
                  </a:lnTo>
                  <a:lnTo>
                    <a:pt x="21431" y="135731"/>
                  </a:lnTo>
                </a:path>
              </a:pathLst>
            </a:custGeom>
            <a:noFill/>
            <a:ln w="19050" cap="flat">
              <a:solidFill>
                <a:schemeClr val="tx2"/>
              </a:solidFill>
              <a:prstDash val="solid"/>
              <a:miter/>
            </a:ln>
          </p:spPr>
          <p:txBody>
            <a:bodyPr rtlCol="0" anchor="ctr"/>
            <a:lstStyle/>
            <a:p>
              <a:endParaRPr lang="en-US" sz="1800" dirty="0"/>
            </a:p>
          </p:txBody>
        </p:sp>
        <p:sp>
          <p:nvSpPr>
            <p:cNvPr id="1043" name="Freeform: Shape 1212">
              <a:extLst>
                <a:ext uri="{FF2B5EF4-FFF2-40B4-BE49-F238E27FC236}">
                  <a16:creationId xmlns:a16="http://schemas.microsoft.com/office/drawing/2014/main" id="{399E4A8A-FAFC-0147-B363-8B583C1A98CF}"/>
                </a:ext>
              </a:extLst>
            </p:cNvPr>
            <p:cNvSpPr/>
            <p:nvPr/>
          </p:nvSpPr>
          <p:spPr>
            <a:xfrm>
              <a:off x="6819423" y="4402931"/>
              <a:ext cx="323850" cy="247650"/>
            </a:xfrm>
            <a:custGeom>
              <a:avLst/>
              <a:gdLst>
                <a:gd name="connsiteX0" fmla="*/ 303371 w 323850"/>
                <a:gd name="connsiteY0" fmla="*/ 21431 h 247650"/>
                <a:gd name="connsiteX1" fmla="*/ 134779 w 323850"/>
                <a:gd name="connsiteY1" fmla="*/ 230981 h 247650"/>
                <a:gd name="connsiteX2" fmla="*/ 21431 w 323850"/>
                <a:gd name="connsiteY2" fmla="*/ 136684 h 247650"/>
              </a:gdLst>
              <a:ahLst/>
              <a:cxnLst>
                <a:cxn ang="0">
                  <a:pos x="connsiteX0" y="connsiteY0"/>
                </a:cxn>
                <a:cxn ang="0">
                  <a:pos x="connsiteX1" y="connsiteY1"/>
                </a:cxn>
                <a:cxn ang="0">
                  <a:pos x="connsiteX2" y="connsiteY2"/>
                </a:cxn>
              </a:cxnLst>
              <a:rect l="l" t="t" r="r" b="b"/>
              <a:pathLst>
                <a:path w="323850" h="247650">
                  <a:moveTo>
                    <a:pt x="303371" y="21431"/>
                  </a:moveTo>
                  <a:lnTo>
                    <a:pt x="134779" y="230981"/>
                  </a:lnTo>
                  <a:lnTo>
                    <a:pt x="21431" y="136684"/>
                  </a:lnTo>
                </a:path>
              </a:pathLst>
            </a:custGeom>
            <a:noFill/>
            <a:ln w="19050" cap="flat">
              <a:solidFill>
                <a:schemeClr val="tx2"/>
              </a:solidFill>
              <a:prstDash val="solid"/>
              <a:miter/>
            </a:ln>
          </p:spPr>
          <p:txBody>
            <a:bodyPr rtlCol="0" anchor="ctr"/>
            <a:lstStyle/>
            <a:p>
              <a:endParaRPr lang="en-US" sz="1800" dirty="0"/>
            </a:p>
          </p:txBody>
        </p:sp>
      </p:grpSp>
      <p:grpSp>
        <p:nvGrpSpPr>
          <p:cNvPr id="1044" name="Graphic 19">
            <a:extLst>
              <a:ext uri="{FF2B5EF4-FFF2-40B4-BE49-F238E27FC236}">
                <a16:creationId xmlns:a16="http://schemas.microsoft.com/office/drawing/2014/main" id="{23A68254-C68F-644E-995A-EC9113FA0048}"/>
              </a:ext>
            </a:extLst>
          </p:cNvPr>
          <p:cNvGrpSpPr/>
          <p:nvPr/>
        </p:nvGrpSpPr>
        <p:grpSpPr>
          <a:xfrm>
            <a:off x="8008488" y="3625585"/>
            <a:ext cx="384970" cy="311643"/>
            <a:chOff x="7764633" y="4752949"/>
            <a:chExt cx="1200150" cy="971550"/>
          </a:xfrm>
        </p:grpSpPr>
        <p:sp>
          <p:nvSpPr>
            <p:cNvPr id="1045" name="Freeform: Shape 1214">
              <a:extLst>
                <a:ext uri="{FF2B5EF4-FFF2-40B4-BE49-F238E27FC236}">
                  <a16:creationId xmlns:a16="http://schemas.microsoft.com/office/drawing/2014/main" id="{029D4D65-5C75-C94D-879E-290DD0E01A74}"/>
                </a:ext>
              </a:extLst>
            </p:cNvPr>
            <p:cNvSpPr/>
            <p:nvPr/>
          </p:nvSpPr>
          <p:spPr>
            <a:xfrm>
              <a:off x="7757489" y="4745805"/>
              <a:ext cx="1209675" cy="981075"/>
            </a:xfrm>
            <a:custGeom>
              <a:avLst/>
              <a:gdLst>
                <a:gd name="connsiteX0" fmla="*/ 116681 w 1209675"/>
                <a:gd name="connsiteY0" fmla="*/ 21431 h 981075"/>
                <a:gd name="connsiteX1" fmla="*/ 116681 w 1209675"/>
                <a:gd name="connsiteY1" fmla="*/ 229076 h 981075"/>
                <a:gd name="connsiteX2" fmla="*/ 21431 w 1209675"/>
                <a:gd name="connsiteY2" fmla="*/ 229076 h 981075"/>
                <a:gd name="connsiteX3" fmla="*/ 21431 w 1209675"/>
                <a:gd name="connsiteY3" fmla="*/ 754856 h 981075"/>
                <a:gd name="connsiteX4" fmla="*/ 116681 w 1209675"/>
                <a:gd name="connsiteY4" fmla="*/ 754856 h 981075"/>
                <a:gd name="connsiteX5" fmla="*/ 116681 w 1209675"/>
                <a:gd name="connsiteY5" fmla="*/ 962501 h 981075"/>
                <a:gd name="connsiteX6" fmla="*/ 1188244 w 1209675"/>
                <a:gd name="connsiteY6" fmla="*/ 962501 h 981075"/>
                <a:gd name="connsiteX7" fmla="*/ 1188244 w 1209675"/>
                <a:gd name="connsiteY7" fmla="*/ 21431 h 98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 h="981075">
                  <a:moveTo>
                    <a:pt x="116681" y="21431"/>
                  </a:moveTo>
                  <a:lnTo>
                    <a:pt x="116681" y="229076"/>
                  </a:lnTo>
                  <a:lnTo>
                    <a:pt x="21431" y="229076"/>
                  </a:lnTo>
                  <a:lnTo>
                    <a:pt x="21431" y="754856"/>
                  </a:lnTo>
                  <a:lnTo>
                    <a:pt x="116681" y="754856"/>
                  </a:lnTo>
                  <a:lnTo>
                    <a:pt x="116681" y="962501"/>
                  </a:lnTo>
                  <a:lnTo>
                    <a:pt x="1188244" y="962501"/>
                  </a:lnTo>
                  <a:lnTo>
                    <a:pt x="1188244" y="21431"/>
                  </a:lnTo>
                  <a:close/>
                </a:path>
              </a:pathLst>
            </a:custGeom>
            <a:solidFill>
              <a:srgbClr val="F2F4F4"/>
            </a:solidFill>
            <a:ln w="12700" cap="flat">
              <a:solidFill>
                <a:schemeClr val="tx2"/>
              </a:solidFill>
              <a:prstDash val="solid"/>
              <a:miter/>
            </a:ln>
          </p:spPr>
          <p:txBody>
            <a:bodyPr rtlCol="0" anchor="ctr"/>
            <a:lstStyle/>
            <a:p>
              <a:endParaRPr lang="en-US" sz="1800" dirty="0"/>
            </a:p>
          </p:txBody>
        </p:sp>
        <p:sp>
          <p:nvSpPr>
            <p:cNvPr id="1046" name="Freeform: Shape 1215">
              <a:extLst>
                <a:ext uri="{FF2B5EF4-FFF2-40B4-BE49-F238E27FC236}">
                  <a16:creationId xmlns:a16="http://schemas.microsoft.com/office/drawing/2014/main" id="{11DBF482-0B29-9041-A335-C1EEB997EC80}"/>
                </a:ext>
              </a:extLst>
            </p:cNvPr>
            <p:cNvSpPr/>
            <p:nvPr/>
          </p:nvSpPr>
          <p:spPr>
            <a:xfrm>
              <a:off x="8200402" y="4962975"/>
              <a:ext cx="542925" cy="542925"/>
            </a:xfrm>
            <a:custGeom>
              <a:avLst/>
              <a:gdLst>
                <a:gd name="connsiteX0" fmla="*/ 21431 w 542925"/>
                <a:gd name="connsiteY0" fmla="*/ 21431 h 542925"/>
                <a:gd name="connsiteX1" fmla="*/ 529114 w 542925"/>
                <a:gd name="connsiteY1" fmla="*/ 21431 h 542925"/>
                <a:gd name="connsiteX2" fmla="*/ 529114 w 542925"/>
                <a:gd name="connsiteY2" fmla="*/ 529114 h 542925"/>
                <a:gd name="connsiteX3" fmla="*/ 21431 w 542925"/>
                <a:gd name="connsiteY3" fmla="*/ 529114 h 542925"/>
              </a:gdLst>
              <a:ahLst/>
              <a:cxnLst>
                <a:cxn ang="0">
                  <a:pos x="connsiteX0" y="connsiteY0"/>
                </a:cxn>
                <a:cxn ang="0">
                  <a:pos x="connsiteX1" y="connsiteY1"/>
                </a:cxn>
                <a:cxn ang="0">
                  <a:pos x="connsiteX2" y="connsiteY2"/>
                </a:cxn>
                <a:cxn ang="0">
                  <a:pos x="connsiteX3" y="connsiteY3"/>
                </a:cxn>
              </a:cxnLst>
              <a:rect l="l" t="t" r="r" b="b"/>
              <a:pathLst>
                <a:path w="542925" h="542925">
                  <a:moveTo>
                    <a:pt x="21431" y="21431"/>
                  </a:moveTo>
                  <a:lnTo>
                    <a:pt x="529114" y="21431"/>
                  </a:lnTo>
                  <a:lnTo>
                    <a:pt x="529114" y="529114"/>
                  </a:lnTo>
                  <a:lnTo>
                    <a:pt x="21431" y="529114"/>
                  </a:lnTo>
                  <a:close/>
                </a:path>
              </a:pathLst>
            </a:custGeom>
            <a:noFill/>
            <a:ln w="12700" cap="flat">
              <a:solidFill>
                <a:schemeClr val="tx2"/>
              </a:solidFill>
              <a:prstDash val="solid"/>
              <a:miter/>
            </a:ln>
          </p:spPr>
          <p:txBody>
            <a:bodyPr rtlCol="0" anchor="ctr"/>
            <a:lstStyle/>
            <a:p>
              <a:endParaRPr lang="en-US" sz="1800" dirty="0"/>
            </a:p>
          </p:txBody>
        </p:sp>
        <p:sp>
          <p:nvSpPr>
            <p:cNvPr id="1047" name="Freeform: Shape 1216">
              <a:extLst>
                <a:ext uri="{FF2B5EF4-FFF2-40B4-BE49-F238E27FC236}">
                  <a16:creationId xmlns:a16="http://schemas.microsoft.com/office/drawing/2014/main" id="{101BEDF3-0AD8-1542-AD1B-E1B403817D87}"/>
                </a:ext>
              </a:extLst>
            </p:cNvPr>
            <p:cNvSpPr/>
            <p:nvPr/>
          </p:nvSpPr>
          <p:spPr>
            <a:xfrm>
              <a:off x="8342324" y="5103945"/>
              <a:ext cx="266700" cy="257175"/>
            </a:xfrm>
            <a:custGeom>
              <a:avLst/>
              <a:gdLst>
                <a:gd name="connsiteX0" fmla="*/ 21431 w 266700"/>
                <a:gd name="connsiteY0" fmla="*/ 21431 h 257175"/>
                <a:gd name="connsiteX1" fmla="*/ 245269 w 266700"/>
                <a:gd name="connsiteY1" fmla="*/ 21431 h 257175"/>
                <a:gd name="connsiteX2" fmla="*/ 245269 w 266700"/>
                <a:gd name="connsiteY2" fmla="*/ 245269 h 257175"/>
                <a:gd name="connsiteX3" fmla="*/ 21431 w 266700"/>
                <a:gd name="connsiteY3" fmla="*/ 245269 h 257175"/>
              </a:gdLst>
              <a:ahLst/>
              <a:cxnLst>
                <a:cxn ang="0">
                  <a:pos x="connsiteX0" y="connsiteY0"/>
                </a:cxn>
                <a:cxn ang="0">
                  <a:pos x="connsiteX1" y="connsiteY1"/>
                </a:cxn>
                <a:cxn ang="0">
                  <a:pos x="connsiteX2" y="connsiteY2"/>
                </a:cxn>
                <a:cxn ang="0">
                  <a:pos x="connsiteX3" y="connsiteY3"/>
                </a:cxn>
              </a:cxnLst>
              <a:rect l="l" t="t" r="r" b="b"/>
              <a:pathLst>
                <a:path w="266700" h="257175">
                  <a:moveTo>
                    <a:pt x="21431" y="21431"/>
                  </a:moveTo>
                  <a:lnTo>
                    <a:pt x="245269" y="21431"/>
                  </a:lnTo>
                  <a:lnTo>
                    <a:pt x="245269" y="245269"/>
                  </a:lnTo>
                  <a:lnTo>
                    <a:pt x="21431" y="245269"/>
                  </a:lnTo>
                  <a:close/>
                </a:path>
              </a:pathLst>
            </a:custGeom>
            <a:noFill/>
            <a:ln w="12700" cap="flat">
              <a:solidFill>
                <a:schemeClr val="accent3"/>
              </a:solidFill>
              <a:prstDash val="solid"/>
              <a:miter/>
            </a:ln>
          </p:spPr>
          <p:txBody>
            <a:bodyPr rtlCol="0" anchor="ctr"/>
            <a:lstStyle/>
            <a:p>
              <a:endParaRPr lang="en-US" sz="1800" dirty="0"/>
            </a:p>
          </p:txBody>
        </p:sp>
        <p:sp>
          <p:nvSpPr>
            <p:cNvPr id="1048" name="Freeform: Shape 1217">
              <a:extLst>
                <a:ext uri="{FF2B5EF4-FFF2-40B4-BE49-F238E27FC236}">
                  <a16:creationId xmlns:a16="http://schemas.microsoft.com/office/drawing/2014/main" id="{86A07DA6-61B5-7C4A-B81F-9972C8AEEEEE}"/>
                </a:ext>
              </a:extLst>
            </p:cNvPr>
            <p:cNvSpPr/>
            <p:nvPr/>
          </p:nvSpPr>
          <p:spPr>
            <a:xfrm>
              <a:off x="7757489" y="5216340"/>
              <a:ext cx="485775" cy="38100"/>
            </a:xfrm>
            <a:custGeom>
              <a:avLst/>
              <a:gdLst>
                <a:gd name="connsiteX0" fmla="*/ 464344 w 485775"/>
                <a:gd name="connsiteY0" fmla="*/ 21431 h 38100"/>
                <a:gd name="connsiteX1" fmla="*/ 21431 w 485775"/>
                <a:gd name="connsiteY1" fmla="*/ 21431 h 38100"/>
              </a:gdLst>
              <a:ahLst/>
              <a:cxnLst>
                <a:cxn ang="0">
                  <a:pos x="connsiteX0" y="connsiteY0"/>
                </a:cxn>
                <a:cxn ang="0">
                  <a:pos x="connsiteX1" y="connsiteY1"/>
                </a:cxn>
              </a:cxnLst>
              <a:rect l="l" t="t" r="r" b="b"/>
              <a:pathLst>
                <a:path w="485775" h="38100">
                  <a:moveTo>
                    <a:pt x="464344" y="21431"/>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1049" name="Freeform: Shape 1218">
              <a:extLst>
                <a:ext uri="{FF2B5EF4-FFF2-40B4-BE49-F238E27FC236}">
                  <a16:creationId xmlns:a16="http://schemas.microsoft.com/office/drawing/2014/main" id="{D83A6229-22F7-9549-975E-ACF4F3DD37EF}"/>
                </a:ext>
              </a:extLst>
            </p:cNvPr>
            <p:cNvSpPr/>
            <p:nvPr/>
          </p:nvSpPr>
          <p:spPr>
            <a:xfrm>
              <a:off x="7924177" y="5303018"/>
              <a:ext cx="123825" cy="123825"/>
            </a:xfrm>
            <a:custGeom>
              <a:avLst/>
              <a:gdLst>
                <a:gd name="connsiteX0" fmla="*/ 105251 w 123825"/>
                <a:gd name="connsiteY0" fmla="*/ 63341 h 123825"/>
                <a:gd name="connsiteX1" fmla="*/ 63341 w 123825"/>
                <a:gd name="connsiteY1" fmla="*/ 105251 h 123825"/>
                <a:gd name="connsiteX2" fmla="*/ 21431 w 123825"/>
                <a:gd name="connsiteY2" fmla="*/ 63341 h 123825"/>
                <a:gd name="connsiteX3" fmla="*/ 63341 w 123825"/>
                <a:gd name="connsiteY3" fmla="*/ 21431 h 123825"/>
                <a:gd name="connsiteX4" fmla="*/ 105251 w 123825"/>
                <a:gd name="connsiteY4" fmla="*/ 6334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05251" y="63341"/>
                  </a:moveTo>
                  <a:cubicBezTo>
                    <a:pt x="105251" y="86488"/>
                    <a:pt x="86487" y="105251"/>
                    <a:pt x="63341" y="105251"/>
                  </a:cubicBezTo>
                  <a:cubicBezTo>
                    <a:pt x="40195" y="105251"/>
                    <a:pt x="21431" y="86488"/>
                    <a:pt x="21431" y="63341"/>
                  </a:cubicBezTo>
                  <a:cubicBezTo>
                    <a:pt x="21431" y="40195"/>
                    <a:pt x="40195" y="21431"/>
                    <a:pt x="63341" y="21431"/>
                  </a:cubicBezTo>
                  <a:cubicBezTo>
                    <a:pt x="86488" y="21431"/>
                    <a:pt x="105251" y="40195"/>
                    <a:pt x="105251" y="63341"/>
                  </a:cubicBezTo>
                  <a:close/>
                </a:path>
              </a:pathLst>
            </a:custGeom>
            <a:noFill/>
            <a:ln w="12700" cap="flat">
              <a:solidFill>
                <a:schemeClr val="tx2"/>
              </a:solidFill>
              <a:prstDash val="solid"/>
              <a:miter/>
            </a:ln>
          </p:spPr>
          <p:txBody>
            <a:bodyPr rtlCol="0" anchor="ctr"/>
            <a:lstStyle/>
            <a:p>
              <a:endParaRPr lang="en-US" sz="1800" dirty="0"/>
            </a:p>
          </p:txBody>
        </p:sp>
        <p:sp>
          <p:nvSpPr>
            <p:cNvPr id="1050" name="Freeform: Shape 1219">
              <a:extLst>
                <a:ext uri="{FF2B5EF4-FFF2-40B4-BE49-F238E27FC236}">
                  <a16:creationId xmlns:a16="http://schemas.microsoft.com/office/drawing/2014/main" id="{D9E2BF23-EBF4-894C-B43D-0EB320265871}"/>
                </a:ext>
              </a:extLst>
            </p:cNvPr>
            <p:cNvSpPr/>
            <p:nvPr/>
          </p:nvSpPr>
          <p:spPr>
            <a:xfrm>
              <a:off x="7927987" y="5048700"/>
              <a:ext cx="114300" cy="114300"/>
            </a:xfrm>
            <a:custGeom>
              <a:avLst/>
              <a:gdLst>
                <a:gd name="connsiteX0" fmla="*/ 21431 w 114300"/>
                <a:gd name="connsiteY0" fmla="*/ 21431 h 114300"/>
                <a:gd name="connsiteX1" fmla="*/ 97631 w 114300"/>
                <a:gd name="connsiteY1" fmla="*/ 21431 h 114300"/>
                <a:gd name="connsiteX2" fmla="*/ 97631 w 114300"/>
                <a:gd name="connsiteY2" fmla="*/ 97631 h 114300"/>
                <a:gd name="connsiteX3" fmla="*/ 21431 w 114300"/>
                <a:gd name="connsiteY3" fmla="*/ 97631 h 114300"/>
              </a:gdLst>
              <a:ahLst/>
              <a:cxnLst>
                <a:cxn ang="0">
                  <a:pos x="connsiteX0" y="connsiteY0"/>
                </a:cxn>
                <a:cxn ang="0">
                  <a:pos x="connsiteX1" y="connsiteY1"/>
                </a:cxn>
                <a:cxn ang="0">
                  <a:pos x="connsiteX2" y="connsiteY2"/>
                </a:cxn>
                <a:cxn ang="0">
                  <a:pos x="connsiteX3" y="connsiteY3"/>
                </a:cxn>
              </a:cxnLst>
              <a:rect l="l" t="t" r="r" b="b"/>
              <a:pathLst>
                <a:path w="114300" h="114300">
                  <a:moveTo>
                    <a:pt x="21431" y="21431"/>
                  </a:moveTo>
                  <a:lnTo>
                    <a:pt x="97631" y="21431"/>
                  </a:lnTo>
                  <a:lnTo>
                    <a:pt x="97631" y="97631"/>
                  </a:lnTo>
                  <a:lnTo>
                    <a:pt x="21431" y="97631"/>
                  </a:lnTo>
                  <a:close/>
                </a:path>
              </a:pathLst>
            </a:custGeom>
            <a:noFill/>
            <a:ln w="12700" cap="flat">
              <a:solidFill>
                <a:schemeClr val="tx2"/>
              </a:solidFill>
              <a:prstDash val="solid"/>
              <a:miter/>
            </a:ln>
          </p:spPr>
          <p:txBody>
            <a:bodyPr rtlCol="0" anchor="ctr"/>
            <a:lstStyle/>
            <a:p>
              <a:endParaRPr lang="en-US" sz="1800" dirty="0"/>
            </a:p>
          </p:txBody>
        </p:sp>
        <p:sp>
          <p:nvSpPr>
            <p:cNvPr id="1051" name="Freeform: Shape 1220">
              <a:extLst>
                <a:ext uri="{FF2B5EF4-FFF2-40B4-BE49-F238E27FC236}">
                  <a16:creationId xmlns:a16="http://schemas.microsoft.com/office/drawing/2014/main" id="{94B1DF50-C1E6-6F4E-AB37-16459E615457}"/>
                </a:ext>
              </a:extLst>
            </p:cNvPr>
            <p:cNvSpPr/>
            <p:nvPr/>
          </p:nvSpPr>
          <p:spPr>
            <a:xfrm>
              <a:off x="8708084" y="5054415"/>
              <a:ext cx="133350" cy="38100"/>
            </a:xfrm>
            <a:custGeom>
              <a:avLst/>
              <a:gdLst>
                <a:gd name="connsiteX0" fmla="*/ 21431 w 133350"/>
                <a:gd name="connsiteY0" fmla="*/ 21431 h 38100"/>
                <a:gd name="connsiteX1" fmla="*/ 113824 w 133350"/>
                <a:gd name="connsiteY1" fmla="*/ 21431 h 38100"/>
              </a:gdLst>
              <a:ahLst/>
              <a:cxnLst>
                <a:cxn ang="0">
                  <a:pos x="connsiteX0" y="connsiteY0"/>
                </a:cxn>
                <a:cxn ang="0">
                  <a:pos x="connsiteX1" y="connsiteY1"/>
                </a:cxn>
              </a:cxnLst>
              <a:rect l="l" t="t" r="r" b="b"/>
              <a:pathLst>
                <a:path w="133350" h="38100">
                  <a:moveTo>
                    <a:pt x="21431" y="21431"/>
                  </a:moveTo>
                  <a:lnTo>
                    <a:pt x="113824" y="21431"/>
                  </a:lnTo>
                </a:path>
              </a:pathLst>
            </a:custGeom>
            <a:noFill/>
            <a:ln w="12700" cap="flat">
              <a:solidFill>
                <a:schemeClr val="tx2"/>
              </a:solidFill>
              <a:prstDash val="solid"/>
              <a:miter/>
            </a:ln>
          </p:spPr>
          <p:txBody>
            <a:bodyPr rtlCol="0" anchor="ctr"/>
            <a:lstStyle/>
            <a:p>
              <a:endParaRPr lang="en-US" sz="1800" dirty="0"/>
            </a:p>
          </p:txBody>
        </p:sp>
        <p:sp>
          <p:nvSpPr>
            <p:cNvPr id="1052" name="Freeform: Shape 1221">
              <a:extLst>
                <a:ext uri="{FF2B5EF4-FFF2-40B4-BE49-F238E27FC236}">
                  <a16:creationId xmlns:a16="http://schemas.microsoft.com/office/drawing/2014/main" id="{415F83E1-1662-1E4E-A8F7-D0686C8466D5}"/>
                </a:ext>
              </a:extLst>
            </p:cNvPr>
            <p:cNvSpPr/>
            <p:nvPr/>
          </p:nvSpPr>
          <p:spPr>
            <a:xfrm>
              <a:off x="8708084" y="5378265"/>
              <a:ext cx="133350" cy="38100"/>
            </a:xfrm>
            <a:custGeom>
              <a:avLst/>
              <a:gdLst>
                <a:gd name="connsiteX0" fmla="*/ 21431 w 133350"/>
                <a:gd name="connsiteY0" fmla="*/ 21431 h 38100"/>
                <a:gd name="connsiteX1" fmla="*/ 113824 w 133350"/>
                <a:gd name="connsiteY1" fmla="*/ 21431 h 38100"/>
              </a:gdLst>
              <a:ahLst/>
              <a:cxnLst>
                <a:cxn ang="0">
                  <a:pos x="connsiteX0" y="connsiteY0"/>
                </a:cxn>
                <a:cxn ang="0">
                  <a:pos x="connsiteX1" y="connsiteY1"/>
                </a:cxn>
              </a:cxnLst>
              <a:rect l="l" t="t" r="r" b="b"/>
              <a:pathLst>
                <a:path w="133350" h="38100">
                  <a:moveTo>
                    <a:pt x="21431" y="21431"/>
                  </a:moveTo>
                  <a:lnTo>
                    <a:pt x="113824" y="21431"/>
                  </a:lnTo>
                </a:path>
              </a:pathLst>
            </a:custGeom>
            <a:noFill/>
            <a:ln w="12700" cap="flat">
              <a:solidFill>
                <a:schemeClr val="tx2"/>
              </a:solidFill>
              <a:prstDash val="solid"/>
              <a:miter/>
            </a:ln>
          </p:spPr>
          <p:txBody>
            <a:bodyPr rtlCol="0" anchor="ctr"/>
            <a:lstStyle/>
            <a:p>
              <a:endParaRPr lang="en-US" sz="1800" dirty="0"/>
            </a:p>
          </p:txBody>
        </p:sp>
        <p:sp>
          <p:nvSpPr>
            <p:cNvPr id="1053" name="Freeform: Shape 1222">
              <a:extLst>
                <a:ext uri="{FF2B5EF4-FFF2-40B4-BE49-F238E27FC236}">
                  <a16:creationId xmlns:a16="http://schemas.microsoft.com/office/drawing/2014/main" id="{BC5D3125-572B-9841-B727-1A0017A910B6}"/>
                </a:ext>
              </a:extLst>
            </p:cNvPr>
            <p:cNvSpPr/>
            <p:nvPr/>
          </p:nvSpPr>
          <p:spPr>
            <a:xfrm>
              <a:off x="8708084" y="5158238"/>
              <a:ext cx="133350" cy="38100"/>
            </a:xfrm>
            <a:custGeom>
              <a:avLst/>
              <a:gdLst>
                <a:gd name="connsiteX0" fmla="*/ 21431 w 133350"/>
                <a:gd name="connsiteY0" fmla="*/ 21431 h 38100"/>
                <a:gd name="connsiteX1" fmla="*/ 113824 w 133350"/>
                <a:gd name="connsiteY1" fmla="*/ 21431 h 38100"/>
              </a:gdLst>
              <a:ahLst/>
              <a:cxnLst>
                <a:cxn ang="0">
                  <a:pos x="connsiteX0" y="connsiteY0"/>
                </a:cxn>
                <a:cxn ang="0">
                  <a:pos x="connsiteX1" y="connsiteY1"/>
                </a:cxn>
              </a:cxnLst>
              <a:rect l="l" t="t" r="r" b="b"/>
              <a:pathLst>
                <a:path w="133350" h="38100">
                  <a:moveTo>
                    <a:pt x="21431" y="21431"/>
                  </a:moveTo>
                  <a:lnTo>
                    <a:pt x="113824" y="21431"/>
                  </a:lnTo>
                </a:path>
              </a:pathLst>
            </a:custGeom>
            <a:noFill/>
            <a:ln w="12700" cap="flat">
              <a:solidFill>
                <a:schemeClr val="tx2"/>
              </a:solidFill>
              <a:prstDash val="solid"/>
              <a:miter/>
            </a:ln>
          </p:spPr>
          <p:txBody>
            <a:bodyPr rtlCol="0" anchor="ctr"/>
            <a:lstStyle/>
            <a:p>
              <a:endParaRPr lang="en-US" sz="1800" dirty="0"/>
            </a:p>
          </p:txBody>
        </p:sp>
        <p:sp>
          <p:nvSpPr>
            <p:cNvPr id="1054" name="Freeform: Shape 1223">
              <a:extLst>
                <a:ext uri="{FF2B5EF4-FFF2-40B4-BE49-F238E27FC236}">
                  <a16:creationId xmlns:a16="http://schemas.microsoft.com/office/drawing/2014/main" id="{D73D71B8-A10C-6442-AA04-4069C0826D2C}"/>
                </a:ext>
              </a:extLst>
            </p:cNvPr>
            <p:cNvSpPr/>
            <p:nvPr/>
          </p:nvSpPr>
          <p:spPr>
            <a:xfrm>
              <a:off x="8708084" y="5274443"/>
              <a:ext cx="133350" cy="38100"/>
            </a:xfrm>
            <a:custGeom>
              <a:avLst/>
              <a:gdLst>
                <a:gd name="connsiteX0" fmla="*/ 21431 w 133350"/>
                <a:gd name="connsiteY0" fmla="*/ 21431 h 38100"/>
                <a:gd name="connsiteX1" fmla="*/ 113824 w 133350"/>
                <a:gd name="connsiteY1" fmla="*/ 21431 h 38100"/>
              </a:gdLst>
              <a:ahLst/>
              <a:cxnLst>
                <a:cxn ang="0">
                  <a:pos x="connsiteX0" y="connsiteY0"/>
                </a:cxn>
                <a:cxn ang="0">
                  <a:pos x="connsiteX1" y="connsiteY1"/>
                </a:cxn>
              </a:cxnLst>
              <a:rect l="l" t="t" r="r" b="b"/>
              <a:pathLst>
                <a:path w="133350" h="38100">
                  <a:moveTo>
                    <a:pt x="21431" y="21431"/>
                  </a:moveTo>
                  <a:lnTo>
                    <a:pt x="113824" y="21431"/>
                  </a:lnTo>
                </a:path>
              </a:pathLst>
            </a:custGeom>
            <a:noFill/>
            <a:ln w="12700" cap="flat">
              <a:solidFill>
                <a:schemeClr val="tx2"/>
              </a:solidFill>
              <a:prstDash val="solid"/>
              <a:miter/>
            </a:ln>
          </p:spPr>
          <p:txBody>
            <a:bodyPr rtlCol="0" anchor="ctr"/>
            <a:lstStyle/>
            <a:p>
              <a:endParaRPr lang="en-US" sz="1800" dirty="0"/>
            </a:p>
          </p:txBody>
        </p:sp>
        <p:sp>
          <p:nvSpPr>
            <p:cNvPr id="1055" name="Freeform: Shape 1224">
              <a:extLst>
                <a:ext uri="{FF2B5EF4-FFF2-40B4-BE49-F238E27FC236}">
                  <a16:creationId xmlns:a16="http://schemas.microsoft.com/office/drawing/2014/main" id="{FE372DEC-5334-D74D-9A8E-1F8DB83C94C1}"/>
                </a:ext>
              </a:extLst>
            </p:cNvPr>
            <p:cNvSpPr/>
            <p:nvPr/>
          </p:nvSpPr>
          <p:spPr>
            <a:xfrm>
              <a:off x="8291842" y="5469705"/>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1056" name="Freeform: Shape 1225">
              <a:extLst>
                <a:ext uri="{FF2B5EF4-FFF2-40B4-BE49-F238E27FC236}">
                  <a16:creationId xmlns:a16="http://schemas.microsoft.com/office/drawing/2014/main" id="{B8557DAD-AEC7-7C4B-9B2D-428501C3DF83}"/>
                </a:ext>
              </a:extLst>
            </p:cNvPr>
            <p:cNvSpPr/>
            <p:nvPr/>
          </p:nvSpPr>
          <p:spPr>
            <a:xfrm>
              <a:off x="8615692" y="5469705"/>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1057" name="Freeform: Shape 1226">
              <a:extLst>
                <a:ext uri="{FF2B5EF4-FFF2-40B4-BE49-F238E27FC236}">
                  <a16:creationId xmlns:a16="http://schemas.microsoft.com/office/drawing/2014/main" id="{13007B31-8298-EE4F-940D-65F9F271BE34}"/>
                </a:ext>
              </a:extLst>
            </p:cNvPr>
            <p:cNvSpPr/>
            <p:nvPr/>
          </p:nvSpPr>
          <p:spPr>
            <a:xfrm>
              <a:off x="8395664" y="5469705"/>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1058" name="Freeform: Shape 1227">
              <a:extLst>
                <a:ext uri="{FF2B5EF4-FFF2-40B4-BE49-F238E27FC236}">
                  <a16:creationId xmlns:a16="http://schemas.microsoft.com/office/drawing/2014/main" id="{139757CA-2309-F04A-86F7-9458E6990C85}"/>
                </a:ext>
              </a:extLst>
            </p:cNvPr>
            <p:cNvSpPr/>
            <p:nvPr/>
          </p:nvSpPr>
          <p:spPr>
            <a:xfrm>
              <a:off x="8512822" y="5469705"/>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1059" name="Freeform: Shape 1228">
              <a:extLst>
                <a:ext uri="{FF2B5EF4-FFF2-40B4-BE49-F238E27FC236}">
                  <a16:creationId xmlns:a16="http://schemas.microsoft.com/office/drawing/2014/main" id="{F55EDD18-E1D7-6541-AE2E-81EB1F1A9300}"/>
                </a:ext>
              </a:extLst>
            </p:cNvPr>
            <p:cNvSpPr/>
            <p:nvPr/>
          </p:nvSpPr>
          <p:spPr>
            <a:xfrm>
              <a:off x="8291842" y="4869630"/>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1060" name="Freeform: Shape 1229">
              <a:extLst>
                <a:ext uri="{FF2B5EF4-FFF2-40B4-BE49-F238E27FC236}">
                  <a16:creationId xmlns:a16="http://schemas.microsoft.com/office/drawing/2014/main" id="{308856E0-E1AA-584C-8C76-86F8C0AEE646}"/>
                </a:ext>
              </a:extLst>
            </p:cNvPr>
            <p:cNvSpPr/>
            <p:nvPr/>
          </p:nvSpPr>
          <p:spPr>
            <a:xfrm>
              <a:off x="8615692" y="4869630"/>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1061" name="Freeform: Shape 1230">
              <a:extLst>
                <a:ext uri="{FF2B5EF4-FFF2-40B4-BE49-F238E27FC236}">
                  <a16:creationId xmlns:a16="http://schemas.microsoft.com/office/drawing/2014/main" id="{E8F98BFC-FE24-9C4D-BE92-185D33318682}"/>
                </a:ext>
              </a:extLst>
            </p:cNvPr>
            <p:cNvSpPr/>
            <p:nvPr/>
          </p:nvSpPr>
          <p:spPr>
            <a:xfrm>
              <a:off x="8395664" y="4869630"/>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sp>
          <p:nvSpPr>
            <p:cNvPr id="1062" name="Freeform: Shape 1231">
              <a:extLst>
                <a:ext uri="{FF2B5EF4-FFF2-40B4-BE49-F238E27FC236}">
                  <a16:creationId xmlns:a16="http://schemas.microsoft.com/office/drawing/2014/main" id="{1C4BDDEE-FE0E-D247-A820-2A8194B0EB9B}"/>
                </a:ext>
              </a:extLst>
            </p:cNvPr>
            <p:cNvSpPr/>
            <p:nvPr/>
          </p:nvSpPr>
          <p:spPr>
            <a:xfrm>
              <a:off x="8512822" y="4869630"/>
              <a:ext cx="38100" cy="133350"/>
            </a:xfrm>
            <a:custGeom>
              <a:avLst/>
              <a:gdLst>
                <a:gd name="connsiteX0" fmla="*/ 21431 w 38100"/>
                <a:gd name="connsiteY0" fmla="*/ 114776 h 133350"/>
                <a:gd name="connsiteX1" fmla="*/ 21431 w 38100"/>
                <a:gd name="connsiteY1" fmla="*/ 21431 h 133350"/>
              </a:gdLst>
              <a:ahLst/>
              <a:cxnLst>
                <a:cxn ang="0">
                  <a:pos x="connsiteX0" y="connsiteY0"/>
                </a:cxn>
                <a:cxn ang="0">
                  <a:pos x="connsiteX1" y="connsiteY1"/>
                </a:cxn>
              </a:cxnLst>
              <a:rect l="l" t="t" r="r" b="b"/>
              <a:pathLst>
                <a:path w="38100" h="133350">
                  <a:moveTo>
                    <a:pt x="21431" y="114776"/>
                  </a:moveTo>
                  <a:lnTo>
                    <a:pt x="21431" y="21431"/>
                  </a:lnTo>
                </a:path>
              </a:pathLst>
            </a:custGeom>
            <a:noFill/>
            <a:ln w="12700" cap="flat">
              <a:solidFill>
                <a:schemeClr val="tx2"/>
              </a:solidFill>
              <a:prstDash val="solid"/>
              <a:miter/>
            </a:ln>
          </p:spPr>
          <p:txBody>
            <a:bodyPr rtlCol="0" anchor="ctr"/>
            <a:lstStyle/>
            <a:p>
              <a:endParaRPr lang="en-US" sz="1800" dirty="0"/>
            </a:p>
          </p:txBody>
        </p:sp>
      </p:grpSp>
      <p:sp>
        <p:nvSpPr>
          <p:cNvPr id="1063" name="Freeform 5">
            <a:extLst>
              <a:ext uri="{FF2B5EF4-FFF2-40B4-BE49-F238E27FC236}">
                <a16:creationId xmlns:a16="http://schemas.microsoft.com/office/drawing/2014/main" id="{6FA5B39B-04AE-644E-AE59-D651E8F4B85E}"/>
              </a:ext>
            </a:extLst>
          </p:cNvPr>
          <p:cNvSpPr>
            <a:spLocks/>
          </p:cNvSpPr>
          <p:nvPr/>
        </p:nvSpPr>
        <p:spPr bwMode="auto">
          <a:xfrm>
            <a:off x="9470137" y="4489304"/>
            <a:ext cx="373099" cy="434640"/>
          </a:xfrm>
          <a:custGeom>
            <a:avLst/>
            <a:gdLst>
              <a:gd name="T0" fmla="*/ 80 w 92"/>
              <a:gd name="T1" fmla="*/ 107 h 107"/>
              <a:gd name="T2" fmla="*/ 12 w 92"/>
              <a:gd name="T3" fmla="*/ 107 h 107"/>
              <a:gd name="T4" fmla="*/ 0 w 92"/>
              <a:gd name="T5" fmla="*/ 94 h 107"/>
              <a:gd name="T6" fmla="*/ 0 w 92"/>
              <a:gd name="T7" fmla="*/ 12 h 107"/>
              <a:gd name="T8" fmla="*/ 12 w 92"/>
              <a:gd name="T9" fmla="*/ 0 h 107"/>
              <a:gd name="T10" fmla="*/ 80 w 92"/>
              <a:gd name="T11" fmla="*/ 0 h 107"/>
              <a:gd name="T12" fmla="*/ 92 w 92"/>
              <a:gd name="T13" fmla="*/ 12 h 107"/>
              <a:gd name="T14" fmla="*/ 92 w 92"/>
              <a:gd name="T15" fmla="*/ 94 h 107"/>
              <a:gd name="T16" fmla="*/ 80 w 92"/>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07">
                <a:moveTo>
                  <a:pt x="80" y="107"/>
                </a:moveTo>
                <a:cubicBezTo>
                  <a:pt x="12" y="107"/>
                  <a:pt x="12" y="107"/>
                  <a:pt x="12" y="107"/>
                </a:cubicBezTo>
                <a:cubicBezTo>
                  <a:pt x="5" y="107"/>
                  <a:pt x="0" y="101"/>
                  <a:pt x="0" y="94"/>
                </a:cubicBezTo>
                <a:cubicBezTo>
                  <a:pt x="0" y="12"/>
                  <a:pt x="0" y="12"/>
                  <a:pt x="0" y="12"/>
                </a:cubicBezTo>
                <a:cubicBezTo>
                  <a:pt x="0" y="5"/>
                  <a:pt x="5" y="0"/>
                  <a:pt x="12" y="0"/>
                </a:cubicBezTo>
                <a:cubicBezTo>
                  <a:pt x="80" y="0"/>
                  <a:pt x="80" y="0"/>
                  <a:pt x="80" y="0"/>
                </a:cubicBezTo>
                <a:cubicBezTo>
                  <a:pt x="87" y="0"/>
                  <a:pt x="92" y="5"/>
                  <a:pt x="92" y="12"/>
                </a:cubicBezTo>
                <a:cubicBezTo>
                  <a:pt x="92" y="94"/>
                  <a:pt x="92" y="94"/>
                  <a:pt x="92" y="94"/>
                </a:cubicBezTo>
                <a:cubicBezTo>
                  <a:pt x="92" y="101"/>
                  <a:pt x="87" y="107"/>
                  <a:pt x="80" y="107"/>
                </a:cubicBezTo>
                <a:close/>
              </a:path>
            </a:pathLst>
          </a:custGeom>
          <a:noFill/>
          <a:ln w="19050" cap="rnd">
            <a:solidFill>
              <a:schemeClr val="tx2"/>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defRPr/>
            </a:pPr>
            <a:endParaRPr lang="en-US" sz="3389" dirty="0">
              <a:solidFill>
                <a:srgbClr val="FFFFFF"/>
              </a:solidFill>
              <a:latin typeface="Arial"/>
            </a:endParaRPr>
          </a:p>
        </p:txBody>
      </p:sp>
      <p:sp>
        <p:nvSpPr>
          <p:cNvPr id="1064" name="Oval 1063">
            <a:extLst>
              <a:ext uri="{FF2B5EF4-FFF2-40B4-BE49-F238E27FC236}">
                <a16:creationId xmlns:a16="http://schemas.microsoft.com/office/drawing/2014/main" id="{87D8F1A7-DFF1-0046-818B-05E186A540F9}"/>
              </a:ext>
            </a:extLst>
          </p:cNvPr>
          <p:cNvSpPr>
            <a:spLocks noChangeArrowheads="1"/>
          </p:cNvSpPr>
          <p:nvPr/>
        </p:nvSpPr>
        <p:spPr bwMode="auto">
          <a:xfrm>
            <a:off x="9544285" y="4555570"/>
            <a:ext cx="242112" cy="240568"/>
          </a:xfrm>
          <a:prstGeom prst="ellipse">
            <a:avLst/>
          </a:prstGeom>
          <a:solidFill>
            <a:srgbClr val="F2F4F4"/>
          </a:solidFill>
          <a:ln w="19050" cap="rnd">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defRPr/>
            </a:pPr>
            <a:endParaRPr lang="en-US" sz="3389" dirty="0">
              <a:solidFill>
                <a:srgbClr val="FFFFFF"/>
              </a:solidFill>
              <a:latin typeface="Arial"/>
            </a:endParaRPr>
          </a:p>
        </p:txBody>
      </p:sp>
      <p:sp>
        <p:nvSpPr>
          <p:cNvPr id="1065" name="Oval 7">
            <a:extLst>
              <a:ext uri="{FF2B5EF4-FFF2-40B4-BE49-F238E27FC236}">
                <a16:creationId xmlns:a16="http://schemas.microsoft.com/office/drawing/2014/main" id="{3E8869D8-966F-D546-92F9-B6E7789B433F}"/>
              </a:ext>
            </a:extLst>
          </p:cNvPr>
          <p:cNvSpPr>
            <a:spLocks noChangeArrowheads="1"/>
          </p:cNvSpPr>
          <p:nvPr/>
        </p:nvSpPr>
        <p:spPr bwMode="auto">
          <a:xfrm>
            <a:off x="9587465" y="4598940"/>
            <a:ext cx="155754" cy="155752"/>
          </a:xfrm>
          <a:prstGeom prst="ellipse">
            <a:avLst/>
          </a:prstGeom>
          <a:noFill/>
          <a:ln w="19050" cap="rnd">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defRPr/>
            </a:pPr>
            <a:endParaRPr lang="en-US" sz="3389" dirty="0">
              <a:solidFill>
                <a:srgbClr val="FFFFFF"/>
              </a:solidFill>
              <a:latin typeface="Arial"/>
            </a:endParaRPr>
          </a:p>
        </p:txBody>
      </p:sp>
      <p:sp>
        <p:nvSpPr>
          <p:cNvPr id="1066" name="Oval 8">
            <a:extLst>
              <a:ext uri="{FF2B5EF4-FFF2-40B4-BE49-F238E27FC236}">
                <a16:creationId xmlns:a16="http://schemas.microsoft.com/office/drawing/2014/main" id="{CCB4797C-0917-A24D-8020-3FE5CE916783}"/>
              </a:ext>
            </a:extLst>
          </p:cNvPr>
          <p:cNvSpPr>
            <a:spLocks noChangeArrowheads="1"/>
          </p:cNvSpPr>
          <p:nvPr/>
        </p:nvSpPr>
        <p:spPr bwMode="auto">
          <a:xfrm>
            <a:off x="9783618" y="4518152"/>
            <a:ext cx="32694" cy="32694"/>
          </a:xfrm>
          <a:prstGeom prst="ellipse">
            <a:avLst/>
          </a:prstGeom>
          <a:solidFill>
            <a:schemeClr val="tx2"/>
          </a:solidFill>
          <a:ln w="9525">
            <a:noFill/>
            <a:round/>
            <a:headEnd/>
            <a:tailEn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defRPr/>
            </a:pPr>
            <a:endParaRPr lang="en-US" sz="3389" dirty="0">
              <a:solidFill>
                <a:srgbClr val="FFFFFF"/>
              </a:solidFill>
              <a:latin typeface="Arial"/>
            </a:endParaRPr>
          </a:p>
        </p:txBody>
      </p:sp>
      <p:sp>
        <p:nvSpPr>
          <p:cNvPr id="1067" name="Freeform 10">
            <a:extLst>
              <a:ext uri="{FF2B5EF4-FFF2-40B4-BE49-F238E27FC236}">
                <a16:creationId xmlns:a16="http://schemas.microsoft.com/office/drawing/2014/main" id="{CDAF21C3-6B26-4644-B66D-551881716337}"/>
              </a:ext>
            </a:extLst>
          </p:cNvPr>
          <p:cNvSpPr>
            <a:spLocks/>
          </p:cNvSpPr>
          <p:nvPr/>
        </p:nvSpPr>
        <p:spPr bwMode="auto">
          <a:xfrm rot="485365">
            <a:off x="9656687" y="4948946"/>
            <a:ext cx="146163" cy="171165"/>
          </a:xfrm>
          <a:custGeom>
            <a:avLst/>
            <a:gdLst>
              <a:gd name="T0" fmla="*/ 22 w 36"/>
              <a:gd name="T1" fmla="*/ 38 h 42"/>
              <a:gd name="T2" fmla="*/ 2 w 36"/>
              <a:gd name="T3" fmla="*/ 13 h 42"/>
              <a:gd name="T4" fmla="*/ 4 w 36"/>
              <a:gd name="T5" fmla="*/ 3 h 42"/>
              <a:gd name="T6" fmla="*/ 4 w 36"/>
              <a:gd name="T7" fmla="*/ 3 h 42"/>
              <a:gd name="T8" fmla="*/ 14 w 36"/>
              <a:gd name="T9" fmla="*/ 4 h 42"/>
              <a:gd name="T10" fmla="*/ 34 w 36"/>
              <a:gd name="T11" fmla="*/ 29 h 42"/>
              <a:gd name="T12" fmla="*/ 32 w 36"/>
              <a:gd name="T13" fmla="*/ 39 h 42"/>
              <a:gd name="T14" fmla="*/ 32 w 36"/>
              <a:gd name="T15" fmla="*/ 39 h 42"/>
              <a:gd name="T16" fmla="*/ 22 w 36"/>
              <a:gd name="T17"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42">
                <a:moveTo>
                  <a:pt x="22" y="38"/>
                </a:moveTo>
                <a:cubicBezTo>
                  <a:pt x="2" y="13"/>
                  <a:pt x="2" y="13"/>
                  <a:pt x="2" y="13"/>
                </a:cubicBezTo>
                <a:cubicBezTo>
                  <a:pt x="0" y="10"/>
                  <a:pt x="0" y="5"/>
                  <a:pt x="4" y="3"/>
                </a:cubicBezTo>
                <a:cubicBezTo>
                  <a:pt x="4" y="3"/>
                  <a:pt x="4" y="3"/>
                  <a:pt x="4" y="3"/>
                </a:cubicBezTo>
                <a:cubicBezTo>
                  <a:pt x="7" y="0"/>
                  <a:pt x="12" y="1"/>
                  <a:pt x="14" y="4"/>
                </a:cubicBezTo>
                <a:cubicBezTo>
                  <a:pt x="34" y="29"/>
                  <a:pt x="34" y="29"/>
                  <a:pt x="34" y="29"/>
                </a:cubicBezTo>
                <a:cubicBezTo>
                  <a:pt x="36" y="32"/>
                  <a:pt x="36" y="37"/>
                  <a:pt x="32" y="39"/>
                </a:cubicBezTo>
                <a:cubicBezTo>
                  <a:pt x="32" y="39"/>
                  <a:pt x="32" y="39"/>
                  <a:pt x="32" y="39"/>
                </a:cubicBezTo>
                <a:cubicBezTo>
                  <a:pt x="29" y="42"/>
                  <a:pt x="24" y="41"/>
                  <a:pt x="22" y="38"/>
                </a:cubicBezTo>
                <a:close/>
              </a:path>
            </a:pathLst>
          </a:custGeom>
          <a:noFill/>
          <a:ln w="19050" cap="rnd">
            <a:solidFill>
              <a:schemeClr val="tx2"/>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defRPr/>
            </a:pPr>
            <a:endParaRPr lang="en-US" sz="3389" dirty="0">
              <a:solidFill>
                <a:srgbClr val="FFFFFF"/>
              </a:solidFill>
              <a:latin typeface="Arial"/>
            </a:endParaRPr>
          </a:p>
        </p:txBody>
      </p:sp>
      <p:sp>
        <p:nvSpPr>
          <p:cNvPr id="1068" name="Freeform 11">
            <a:extLst>
              <a:ext uri="{FF2B5EF4-FFF2-40B4-BE49-F238E27FC236}">
                <a16:creationId xmlns:a16="http://schemas.microsoft.com/office/drawing/2014/main" id="{BBAD977C-3AA6-2140-8E0B-905C755F0439}"/>
              </a:ext>
            </a:extLst>
          </p:cNvPr>
          <p:cNvSpPr>
            <a:spLocks/>
          </p:cNvSpPr>
          <p:nvPr/>
        </p:nvSpPr>
        <p:spPr bwMode="auto">
          <a:xfrm>
            <a:off x="9608607" y="4916251"/>
            <a:ext cx="138470" cy="59619"/>
          </a:xfrm>
          <a:custGeom>
            <a:avLst/>
            <a:gdLst>
              <a:gd name="T0" fmla="*/ 34 w 34"/>
              <a:gd name="T1" fmla="*/ 1 h 15"/>
              <a:gd name="T2" fmla="*/ 17 w 34"/>
              <a:gd name="T3" fmla="*/ 15 h 15"/>
              <a:gd name="T4" fmla="*/ 0 w 34"/>
              <a:gd name="T5" fmla="*/ 0 h 15"/>
            </a:gdLst>
            <a:ahLst/>
            <a:cxnLst>
              <a:cxn ang="0">
                <a:pos x="T0" y="T1"/>
              </a:cxn>
              <a:cxn ang="0">
                <a:pos x="T2" y="T3"/>
              </a:cxn>
              <a:cxn ang="0">
                <a:pos x="T4" y="T5"/>
              </a:cxn>
            </a:cxnLst>
            <a:rect l="0" t="0" r="r" b="b"/>
            <a:pathLst>
              <a:path w="34" h="15">
                <a:moveTo>
                  <a:pt x="34" y="1"/>
                </a:moveTo>
                <a:cubicBezTo>
                  <a:pt x="32" y="9"/>
                  <a:pt x="25" y="15"/>
                  <a:pt x="17" y="15"/>
                </a:cubicBezTo>
                <a:cubicBezTo>
                  <a:pt x="8" y="15"/>
                  <a:pt x="1" y="8"/>
                  <a:pt x="0" y="0"/>
                </a:cubicBezTo>
              </a:path>
            </a:pathLst>
          </a:custGeom>
          <a:solidFill>
            <a:srgbClr val="F2F4F4"/>
          </a:solidFill>
          <a:ln w="19050" cap="rnd">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defRPr/>
            </a:pPr>
            <a:endParaRPr lang="en-US" sz="3389" dirty="0">
              <a:solidFill>
                <a:srgbClr val="FFFFFF"/>
              </a:solidFill>
              <a:latin typeface="Arial"/>
            </a:endParaRPr>
          </a:p>
        </p:txBody>
      </p:sp>
      <p:sp>
        <p:nvSpPr>
          <p:cNvPr id="1069" name="Freeform 13">
            <a:extLst>
              <a:ext uri="{FF2B5EF4-FFF2-40B4-BE49-F238E27FC236}">
                <a16:creationId xmlns:a16="http://schemas.microsoft.com/office/drawing/2014/main" id="{6C8868DE-46C4-F547-AB38-E82D341AD27F}"/>
              </a:ext>
            </a:extLst>
          </p:cNvPr>
          <p:cNvSpPr>
            <a:spLocks/>
          </p:cNvSpPr>
          <p:nvPr/>
        </p:nvSpPr>
        <p:spPr bwMode="auto">
          <a:xfrm>
            <a:off x="9860547" y="5041259"/>
            <a:ext cx="296171" cy="146163"/>
          </a:xfrm>
          <a:custGeom>
            <a:avLst/>
            <a:gdLst>
              <a:gd name="T0" fmla="*/ 67 w 73"/>
              <a:gd name="T1" fmla="*/ 16 h 36"/>
              <a:gd name="T2" fmla="*/ 11 w 73"/>
              <a:gd name="T3" fmla="*/ 35 h 36"/>
              <a:gd name="T4" fmla="*/ 2 w 73"/>
              <a:gd name="T5" fmla="*/ 30 h 36"/>
              <a:gd name="T6" fmla="*/ 2 w 73"/>
              <a:gd name="T7" fmla="*/ 30 h 36"/>
              <a:gd name="T8" fmla="*/ 6 w 73"/>
              <a:gd name="T9" fmla="*/ 21 h 36"/>
              <a:gd name="T10" fmla="*/ 63 w 73"/>
              <a:gd name="T11" fmla="*/ 2 h 36"/>
              <a:gd name="T12" fmla="*/ 72 w 73"/>
              <a:gd name="T13" fmla="*/ 6 h 36"/>
              <a:gd name="T14" fmla="*/ 72 w 73"/>
              <a:gd name="T15" fmla="*/ 6 h 36"/>
              <a:gd name="T16" fmla="*/ 67 w 73"/>
              <a:gd name="T17"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6">
                <a:moveTo>
                  <a:pt x="67" y="16"/>
                </a:moveTo>
                <a:cubicBezTo>
                  <a:pt x="11" y="35"/>
                  <a:pt x="11" y="35"/>
                  <a:pt x="11" y="35"/>
                </a:cubicBezTo>
                <a:cubicBezTo>
                  <a:pt x="7" y="36"/>
                  <a:pt x="3" y="34"/>
                  <a:pt x="2" y="30"/>
                </a:cubicBezTo>
                <a:cubicBezTo>
                  <a:pt x="2" y="30"/>
                  <a:pt x="2" y="30"/>
                  <a:pt x="2" y="30"/>
                </a:cubicBezTo>
                <a:cubicBezTo>
                  <a:pt x="0" y="26"/>
                  <a:pt x="2" y="22"/>
                  <a:pt x="6" y="21"/>
                </a:cubicBezTo>
                <a:cubicBezTo>
                  <a:pt x="63" y="2"/>
                  <a:pt x="63" y="2"/>
                  <a:pt x="63" y="2"/>
                </a:cubicBezTo>
                <a:cubicBezTo>
                  <a:pt x="66" y="0"/>
                  <a:pt x="71" y="2"/>
                  <a:pt x="72" y="6"/>
                </a:cubicBezTo>
                <a:cubicBezTo>
                  <a:pt x="72" y="6"/>
                  <a:pt x="72" y="6"/>
                  <a:pt x="72" y="6"/>
                </a:cubicBezTo>
                <a:cubicBezTo>
                  <a:pt x="73" y="10"/>
                  <a:pt x="71" y="14"/>
                  <a:pt x="67" y="16"/>
                </a:cubicBezTo>
                <a:close/>
              </a:path>
            </a:pathLst>
          </a:custGeom>
          <a:solidFill>
            <a:srgbClr val="F2F4F4"/>
          </a:solidFill>
          <a:ln w="19050" cap="rnd">
            <a:solidFill>
              <a:schemeClr val="tx2"/>
            </a:solidFill>
          </a:ln>
          <a:effectLst/>
          <a:ex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defRPr/>
            </a:pPr>
            <a:endParaRPr lang="en-US" sz="3389" dirty="0">
              <a:solidFill>
                <a:srgbClr val="FFFFFF"/>
              </a:solidFill>
              <a:latin typeface="Arial"/>
            </a:endParaRPr>
          </a:p>
        </p:txBody>
      </p:sp>
      <p:sp>
        <p:nvSpPr>
          <p:cNvPr id="1070" name="Freeform 14">
            <a:extLst>
              <a:ext uri="{FF2B5EF4-FFF2-40B4-BE49-F238E27FC236}">
                <a16:creationId xmlns:a16="http://schemas.microsoft.com/office/drawing/2014/main" id="{43B53096-DB20-2B40-BCE0-45E7AC4EDD65}"/>
              </a:ext>
            </a:extLst>
          </p:cNvPr>
          <p:cNvSpPr>
            <a:spLocks/>
          </p:cNvSpPr>
          <p:nvPr/>
        </p:nvSpPr>
        <p:spPr bwMode="auto">
          <a:xfrm>
            <a:off x="9621783" y="4637194"/>
            <a:ext cx="45154" cy="40637"/>
          </a:xfrm>
          <a:custGeom>
            <a:avLst/>
            <a:gdLst>
              <a:gd name="T0" fmla="*/ 0 w 14"/>
              <a:gd name="T1" fmla="*/ 13 h 13"/>
              <a:gd name="T2" fmla="*/ 14 w 14"/>
              <a:gd name="T3" fmla="*/ 0 h 13"/>
            </a:gdLst>
            <a:ahLst/>
            <a:cxnLst>
              <a:cxn ang="0">
                <a:pos x="T0" y="T1"/>
              </a:cxn>
              <a:cxn ang="0">
                <a:pos x="T2" y="T3"/>
              </a:cxn>
            </a:cxnLst>
            <a:rect l="0" t="0" r="r" b="b"/>
            <a:pathLst>
              <a:path w="14" h="13">
                <a:moveTo>
                  <a:pt x="0" y="13"/>
                </a:moveTo>
                <a:cubicBezTo>
                  <a:pt x="0" y="13"/>
                  <a:pt x="4" y="1"/>
                  <a:pt x="14" y="0"/>
                </a:cubicBezTo>
              </a:path>
            </a:pathLst>
          </a:custGeom>
          <a:noFill/>
          <a:ln w="19050" cap="rnd">
            <a:solidFill>
              <a:schemeClr val="accent2"/>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defRPr/>
            </a:pPr>
            <a:endParaRPr lang="en-US" sz="3389" dirty="0">
              <a:solidFill>
                <a:srgbClr val="FFFFFF"/>
              </a:solidFill>
              <a:latin typeface="Arial"/>
            </a:endParaRPr>
          </a:p>
        </p:txBody>
      </p:sp>
      <p:sp>
        <p:nvSpPr>
          <p:cNvPr id="1071" name="Oval 12">
            <a:extLst>
              <a:ext uri="{FF2B5EF4-FFF2-40B4-BE49-F238E27FC236}">
                <a16:creationId xmlns:a16="http://schemas.microsoft.com/office/drawing/2014/main" id="{044BAFC0-D024-CC4F-A22B-A452C1CE5423}"/>
              </a:ext>
            </a:extLst>
          </p:cNvPr>
          <p:cNvSpPr>
            <a:spLocks noChangeArrowheads="1"/>
          </p:cNvSpPr>
          <p:nvPr/>
        </p:nvSpPr>
        <p:spPr bwMode="auto">
          <a:xfrm>
            <a:off x="9729769" y="5062415"/>
            <a:ext cx="182702" cy="182702"/>
          </a:xfrm>
          <a:prstGeom prst="ellipse">
            <a:avLst/>
          </a:prstGeom>
          <a:solidFill>
            <a:srgbClr val="F2F4F4"/>
          </a:solidFill>
          <a:ln w="19050" cap="rnd">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defRPr/>
            </a:pPr>
            <a:endParaRPr lang="en-US" sz="3389" dirty="0">
              <a:solidFill>
                <a:srgbClr val="FFFFFF"/>
              </a:solidFill>
              <a:latin typeface="Arial"/>
            </a:endParaRPr>
          </a:p>
        </p:txBody>
      </p:sp>
      <p:sp>
        <p:nvSpPr>
          <p:cNvPr id="1072" name="Freeform 9">
            <a:extLst>
              <a:ext uri="{FF2B5EF4-FFF2-40B4-BE49-F238E27FC236}">
                <a16:creationId xmlns:a16="http://schemas.microsoft.com/office/drawing/2014/main" id="{C614709F-FD0C-2949-AD66-8EC57E59EFA8}"/>
              </a:ext>
            </a:extLst>
          </p:cNvPr>
          <p:cNvSpPr>
            <a:spLocks/>
          </p:cNvSpPr>
          <p:nvPr/>
        </p:nvSpPr>
        <p:spPr bwMode="auto">
          <a:xfrm>
            <a:off x="9523985" y="4847018"/>
            <a:ext cx="275018" cy="76928"/>
          </a:xfrm>
          <a:custGeom>
            <a:avLst/>
            <a:gdLst>
              <a:gd name="T0" fmla="*/ 58 w 68"/>
              <a:gd name="T1" fmla="*/ 0 h 17"/>
              <a:gd name="T2" fmla="*/ 34 w 68"/>
              <a:gd name="T3" fmla="*/ 0 h 17"/>
              <a:gd name="T4" fmla="*/ 11 w 68"/>
              <a:gd name="T5" fmla="*/ 0 h 17"/>
              <a:gd name="T6" fmla="*/ 1 w 68"/>
              <a:gd name="T7" fmla="*/ 17 h 17"/>
              <a:gd name="T8" fmla="*/ 34 w 68"/>
              <a:gd name="T9" fmla="*/ 17 h 17"/>
              <a:gd name="T10" fmla="*/ 68 w 68"/>
              <a:gd name="T11" fmla="*/ 17 h 17"/>
              <a:gd name="T12" fmla="*/ 58 w 68"/>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68" h="17">
                <a:moveTo>
                  <a:pt x="58" y="0"/>
                </a:moveTo>
                <a:cubicBezTo>
                  <a:pt x="53" y="0"/>
                  <a:pt x="43" y="0"/>
                  <a:pt x="34" y="0"/>
                </a:cubicBezTo>
                <a:cubicBezTo>
                  <a:pt x="25" y="0"/>
                  <a:pt x="16" y="0"/>
                  <a:pt x="11" y="0"/>
                </a:cubicBezTo>
                <a:cubicBezTo>
                  <a:pt x="0" y="0"/>
                  <a:pt x="1" y="17"/>
                  <a:pt x="1" y="17"/>
                </a:cubicBezTo>
                <a:cubicBezTo>
                  <a:pt x="34" y="17"/>
                  <a:pt x="34" y="17"/>
                  <a:pt x="34" y="17"/>
                </a:cubicBezTo>
                <a:cubicBezTo>
                  <a:pt x="68" y="17"/>
                  <a:pt x="68" y="17"/>
                  <a:pt x="68" y="17"/>
                </a:cubicBezTo>
                <a:cubicBezTo>
                  <a:pt x="68" y="17"/>
                  <a:pt x="68" y="0"/>
                  <a:pt x="58" y="0"/>
                </a:cubicBezTo>
                <a:close/>
              </a:path>
            </a:pathLst>
          </a:custGeom>
          <a:solidFill>
            <a:srgbClr val="F2F4F4"/>
          </a:solidFill>
          <a:ln w="19050" cap="rnd">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defRPr/>
            </a:pPr>
            <a:endParaRPr lang="en-US" sz="3389" dirty="0">
              <a:solidFill>
                <a:srgbClr val="FFFFFF"/>
              </a:solidFill>
              <a:latin typeface="Arial"/>
            </a:endParaRPr>
          </a:p>
        </p:txBody>
      </p:sp>
      <p:sp>
        <p:nvSpPr>
          <p:cNvPr id="1073" name="Freeform 27">
            <a:extLst>
              <a:ext uri="{FF2B5EF4-FFF2-40B4-BE49-F238E27FC236}">
                <a16:creationId xmlns:a16="http://schemas.microsoft.com/office/drawing/2014/main" id="{EDED095C-7FAD-8544-B47A-E060351D3E95}"/>
              </a:ext>
            </a:extLst>
          </p:cNvPr>
          <p:cNvSpPr>
            <a:spLocks/>
          </p:cNvSpPr>
          <p:nvPr/>
        </p:nvSpPr>
        <p:spPr bwMode="auto">
          <a:xfrm>
            <a:off x="9533937" y="5840295"/>
            <a:ext cx="536821" cy="461158"/>
          </a:xfrm>
          <a:custGeom>
            <a:avLst/>
            <a:gdLst>
              <a:gd name="T0" fmla="*/ 48 w 108"/>
              <a:gd name="T1" fmla="*/ 4 h 93"/>
              <a:gd name="T2" fmla="*/ 3 w 108"/>
              <a:gd name="T3" fmla="*/ 83 h 93"/>
              <a:gd name="T4" fmla="*/ 9 w 108"/>
              <a:gd name="T5" fmla="*/ 93 h 93"/>
              <a:gd name="T6" fmla="*/ 99 w 108"/>
              <a:gd name="T7" fmla="*/ 93 h 93"/>
              <a:gd name="T8" fmla="*/ 105 w 108"/>
              <a:gd name="T9" fmla="*/ 83 h 93"/>
              <a:gd name="T10" fmla="*/ 60 w 108"/>
              <a:gd name="T11" fmla="*/ 4 h 93"/>
              <a:gd name="T12" fmla="*/ 48 w 108"/>
              <a:gd name="T13" fmla="*/ 4 h 93"/>
            </a:gdLst>
            <a:ahLst/>
            <a:cxnLst>
              <a:cxn ang="0">
                <a:pos x="T0" y="T1"/>
              </a:cxn>
              <a:cxn ang="0">
                <a:pos x="T2" y="T3"/>
              </a:cxn>
              <a:cxn ang="0">
                <a:pos x="T4" y="T5"/>
              </a:cxn>
              <a:cxn ang="0">
                <a:pos x="T6" y="T7"/>
              </a:cxn>
              <a:cxn ang="0">
                <a:pos x="T8" y="T9"/>
              </a:cxn>
              <a:cxn ang="0">
                <a:pos x="T10" y="T11"/>
              </a:cxn>
              <a:cxn ang="0">
                <a:pos x="T12" y="T13"/>
              </a:cxn>
            </a:cxnLst>
            <a:rect l="0" t="0" r="r" b="b"/>
            <a:pathLst>
              <a:path w="108" h="93">
                <a:moveTo>
                  <a:pt x="48" y="4"/>
                </a:moveTo>
                <a:cubicBezTo>
                  <a:pt x="3" y="83"/>
                  <a:pt x="3" y="83"/>
                  <a:pt x="3" y="83"/>
                </a:cubicBezTo>
                <a:cubicBezTo>
                  <a:pt x="0" y="87"/>
                  <a:pt x="4" y="93"/>
                  <a:pt x="9" y="93"/>
                </a:cubicBezTo>
                <a:cubicBezTo>
                  <a:pt x="99" y="93"/>
                  <a:pt x="99" y="93"/>
                  <a:pt x="99" y="93"/>
                </a:cubicBezTo>
                <a:cubicBezTo>
                  <a:pt x="104" y="93"/>
                  <a:pt x="108" y="87"/>
                  <a:pt x="105" y="83"/>
                </a:cubicBezTo>
                <a:cubicBezTo>
                  <a:pt x="60" y="4"/>
                  <a:pt x="60" y="4"/>
                  <a:pt x="60" y="4"/>
                </a:cubicBezTo>
                <a:cubicBezTo>
                  <a:pt x="57" y="0"/>
                  <a:pt x="51" y="0"/>
                  <a:pt x="48" y="4"/>
                </a:cubicBezTo>
                <a:close/>
              </a:path>
            </a:pathLst>
          </a:custGeom>
          <a:noFill/>
          <a:ln w="15875" cap="flat">
            <a:solidFill>
              <a:schemeClr val="tx1"/>
            </a:solidFill>
            <a:prstDash val="solid"/>
            <a:round/>
            <a:headEnd/>
            <a:tailEnd/>
          </a:ln>
        </p:spPr>
        <p:txBody>
          <a:bodyPr vert="horz" wrap="square" lIns="109728" tIns="54864" rIns="109728" bIns="54864" numCol="1" anchor="t" anchorCtr="0" compatLnSpc="1">
            <a:prstTxWarp prst="textNoShape">
              <a:avLst/>
            </a:prstTxWarp>
          </a:bodyPr>
          <a:lstStyle/>
          <a:p>
            <a:pPr defTabSz="1097253">
              <a:defRPr/>
            </a:pPr>
            <a:endParaRPr lang="en-US" sz="2160" dirty="0">
              <a:solidFill>
                <a:prstClr val="black"/>
              </a:solidFill>
              <a:latin typeface="Calibri" panose="020F0502020204030204"/>
            </a:endParaRPr>
          </a:p>
        </p:txBody>
      </p:sp>
      <p:sp>
        <p:nvSpPr>
          <p:cNvPr id="1074" name="Freeform 27">
            <a:extLst>
              <a:ext uri="{FF2B5EF4-FFF2-40B4-BE49-F238E27FC236}">
                <a16:creationId xmlns:a16="http://schemas.microsoft.com/office/drawing/2014/main" id="{B222EAA9-5D44-0440-AA82-324EBA9420B7}"/>
              </a:ext>
            </a:extLst>
          </p:cNvPr>
          <p:cNvSpPr>
            <a:spLocks/>
          </p:cNvSpPr>
          <p:nvPr/>
        </p:nvSpPr>
        <p:spPr bwMode="auto">
          <a:xfrm>
            <a:off x="9533927" y="5840295"/>
            <a:ext cx="536821" cy="461158"/>
          </a:xfrm>
          <a:custGeom>
            <a:avLst/>
            <a:gdLst>
              <a:gd name="T0" fmla="*/ 48 w 108"/>
              <a:gd name="T1" fmla="*/ 4 h 93"/>
              <a:gd name="T2" fmla="*/ 3 w 108"/>
              <a:gd name="T3" fmla="*/ 83 h 93"/>
              <a:gd name="T4" fmla="*/ 9 w 108"/>
              <a:gd name="T5" fmla="*/ 93 h 93"/>
              <a:gd name="T6" fmla="*/ 99 w 108"/>
              <a:gd name="T7" fmla="*/ 93 h 93"/>
              <a:gd name="T8" fmla="*/ 105 w 108"/>
              <a:gd name="T9" fmla="*/ 83 h 93"/>
              <a:gd name="T10" fmla="*/ 60 w 108"/>
              <a:gd name="T11" fmla="*/ 4 h 93"/>
              <a:gd name="T12" fmla="*/ 48 w 108"/>
              <a:gd name="T13" fmla="*/ 4 h 93"/>
            </a:gdLst>
            <a:ahLst/>
            <a:cxnLst>
              <a:cxn ang="0">
                <a:pos x="T0" y="T1"/>
              </a:cxn>
              <a:cxn ang="0">
                <a:pos x="T2" y="T3"/>
              </a:cxn>
              <a:cxn ang="0">
                <a:pos x="T4" y="T5"/>
              </a:cxn>
              <a:cxn ang="0">
                <a:pos x="T6" y="T7"/>
              </a:cxn>
              <a:cxn ang="0">
                <a:pos x="T8" y="T9"/>
              </a:cxn>
              <a:cxn ang="0">
                <a:pos x="T10" y="T11"/>
              </a:cxn>
              <a:cxn ang="0">
                <a:pos x="T12" y="T13"/>
              </a:cxn>
            </a:cxnLst>
            <a:rect l="0" t="0" r="r" b="b"/>
            <a:pathLst>
              <a:path w="108" h="93">
                <a:moveTo>
                  <a:pt x="48" y="4"/>
                </a:moveTo>
                <a:cubicBezTo>
                  <a:pt x="3" y="83"/>
                  <a:pt x="3" y="83"/>
                  <a:pt x="3" y="83"/>
                </a:cubicBezTo>
                <a:cubicBezTo>
                  <a:pt x="0" y="87"/>
                  <a:pt x="4" y="93"/>
                  <a:pt x="9" y="93"/>
                </a:cubicBezTo>
                <a:cubicBezTo>
                  <a:pt x="99" y="93"/>
                  <a:pt x="99" y="93"/>
                  <a:pt x="99" y="93"/>
                </a:cubicBezTo>
                <a:cubicBezTo>
                  <a:pt x="104" y="93"/>
                  <a:pt x="108" y="87"/>
                  <a:pt x="105" y="83"/>
                </a:cubicBezTo>
                <a:cubicBezTo>
                  <a:pt x="60" y="4"/>
                  <a:pt x="60" y="4"/>
                  <a:pt x="60" y="4"/>
                </a:cubicBezTo>
                <a:cubicBezTo>
                  <a:pt x="57" y="0"/>
                  <a:pt x="51" y="0"/>
                  <a:pt x="48" y="4"/>
                </a:cubicBezTo>
                <a:close/>
              </a:path>
            </a:pathLst>
          </a:custGeom>
          <a:noFill/>
          <a:ln w="19050" cap="flat">
            <a:solidFill>
              <a:schemeClr val="tx2"/>
            </a:solidFill>
            <a:prstDash val="solid"/>
            <a:round/>
            <a:headEnd/>
            <a:tailEnd/>
          </a:ln>
        </p:spPr>
        <p:txBody>
          <a:bodyPr vert="horz" wrap="square" lIns="109728" tIns="54864" rIns="109728" bIns="54864" numCol="1" anchor="t" anchorCtr="0" compatLnSpc="1">
            <a:prstTxWarp prst="textNoShape">
              <a:avLst/>
            </a:prstTxWarp>
          </a:bodyPr>
          <a:lstStyle/>
          <a:p>
            <a:pPr defTabSz="1097253">
              <a:defRPr/>
            </a:pPr>
            <a:endParaRPr lang="en-US" sz="2160" dirty="0">
              <a:solidFill>
                <a:prstClr val="black"/>
              </a:solidFill>
              <a:latin typeface="Calibri" panose="020F0502020204030204"/>
            </a:endParaRPr>
          </a:p>
        </p:txBody>
      </p:sp>
      <p:sp>
        <p:nvSpPr>
          <p:cNvPr id="1075" name="Rectangle 28">
            <a:extLst>
              <a:ext uri="{FF2B5EF4-FFF2-40B4-BE49-F238E27FC236}">
                <a16:creationId xmlns:a16="http://schemas.microsoft.com/office/drawing/2014/main" id="{62CAA695-76AE-094A-B70C-76295E4CFC21}"/>
              </a:ext>
            </a:extLst>
          </p:cNvPr>
          <p:cNvSpPr>
            <a:spLocks noChangeArrowheads="1"/>
          </p:cNvSpPr>
          <p:nvPr/>
        </p:nvSpPr>
        <p:spPr bwMode="auto">
          <a:xfrm>
            <a:off x="9782523" y="6182560"/>
            <a:ext cx="39632" cy="39632"/>
          </a:xfrm>
          <a:prstGeom prst="rect">
            <a:avLst/>
          </a:prstGeom>
          <a:solidFill>
            <a:schemeClr val="accent2"/>
          </a:solidFill>
          <a:ln w="17463" cap="flat">
            <a:noFill/>
            <a:prstDash val="solid"/>
            <a:round/>
            <a:headEnd/>
            <a:tailEnd/>
          </a:ln>
        </p:spPr>
        <p:txBody>
          <a:bodyPr vert="horz" wrap="square" lIns="109728" tIns="54864" rIns="109728" bIns="54864" numCol="1" anchor="t" anchorCtr="0" compatLnSpc="1">
            <a:prstTxWarp prst="textNoShape">
              <a:avLst/>
            </a:prstTxWarp>
          </a:bodyPr>
          <a:lstStyle/>
          <a:p>
            <a:pPr defTabSz="1097253">
              <a:defRPr/>
            </a:pPr>
            <a:endParaRPr lang="en-US" sz="2160" dirty="0">
              <a:solidFill>
                <a:prstClr val="black"/>
              </a:solidFill>
              <a:latin typeface="Calibri" panose="020F0502020204030204"/>
            </a:endParaRPr>
          </a:p>
        </p:txBody>
      </p:sp>
      <p:sp>
        <p:nvSpPr>
          <p:cNvPr id="1076" name="Rectangle 29">
            <a:extLst>
              <a:ext uri="{FF2B5EF4-FFF2-40B4-BE49-F238E27FC236}">
                <a16:creationId xmlns:a16="http://schemas.microsoft.com/office/drawing/2014/main" id="{B86315EB-A68D-014D-BEDA-E362AEC2A120}"/>
              </a:ext>
            </a:extLst>
          </p:cNvPr>
          <p:cNvSpPr>
            <a:spLocks noChangeArrowheads="1"/>
          </p:cNvSpPr>
          <p:nvPr/>
        </p:nvSpPr>
        <p:spPr bwMode="auto">
          <a:xfrm>
            <a:off x="9782523" y="6015362"/>
            <a:ext cx="39632" cy="118893"/>
          </a:xfrm>
          <a:prstGeom prst="rect">
            <a:avLst/>
          </a:prstGeom>
          <a:solidFill>
            <a:schemeClr val="accent2"/>
          </a:solidFill>
          <a:ln w="17463" cap="flat">
            <a:noFill/>
            <a:prstDash val="solid"/>
            <a:round/>
            <a:headEnd/>
            <a:tailEnd/>
          </a:ln>
        </p:spPr>
        <p:txBody>
          <a:bodyPr vert="horz" wrap="square" lIns="109728" tIns="54864" rIns="109728" bIns="54864" numCol="1" anchor="t" anchorCtr="0" compatLnSpc="1">
            <a:prstTxWarp prst="textNoShape">
              <a:avLst/>
            </a:prstTxWarp>
          </a:bodyPr>
          <a:lstStyle/>
          <a:p>
            <a:pPr defTabSz="1097253">
              <a:defRPr/>
            </a:pPr>
            <a:endParaRPr lang="en-US" sz="2160" dirty="0">
              <a:solidFill>
                <a:prstClr val="black"/>
              </a:solidFill>
              <a:latin typeface="Calibri" panose="020F0502020204030204"/>
            </a:endParaRPr>
          </a:p>
        </p:txBody>
      </p:sp>
      <p:grpSp>
        <p:nvGrpSpPr>
          <p:cNvPr id="1077" name="Group 14">
            <a:extLst>
              <a:ext uri="{FF2B5EF4-FFF2-40B4-BE49-F238E27FC236}">
                <a16:creationId xmlns:a16="http://schemas.microsoft.com/office/drawing/2014/main" id="{66E4D412-0D5A-1C45-8A30-064CD9BD5D37}"/>
              </a:ext>
            </a:extLst>
          </p:cNvPr>
          <p:cNvGrpSpPr>
            <a:grpSpLocks noChangeAspect="1"/>
          </p:cNvGrpSpPr>
          <p:nvPr/>
        </p:nvGrpSpPr>
        <p:grpSpPr bwMode="auto">
          <a:xfrm>
            <a:off x="9465749" y="5503984"/>
            <a:ext cx="673194" cy="337334"/>
            <a:chOff x="2654" y="1408"/>
            <a:chExt cx="455" cy="228"/>
          </a:xfrm>
        </p:grpSpPr>
        <p:sp>
          <p:nvSpPr>
            <p:cNvPr id="1078" name="Freeform 19">
              <a:extLst>
                <a:ext uri="{FF2B5EF4-FFF2-40B4-BE49-F238E27FC236}">
                  <a16:creationId xmlns:a16="http://schemas.microsoft.com/office/drawing/2014/main" id="{DF64CAF8-7E88-AB4F-BE47-4D4A0FB18076}"/>
                </a:ext>
              </a:extLst>
            </p:cNvPr>
            <p:cNvSpPr>
              <a:spLocks/>
            </p:cNvSpPr>
            <p:nvPr/>
          </p:nvSpPr>
          <p:spPr bwMode="auto">
            <a:xfrm>
              <a:off x="2738" y="1493"/>
              <a:ext cx="286" cy="143"/>
            </a:xfrm>
            <a:custGeom>
              <a:avLst/>
              <a:gdLst>
                <a:gd name="T0" fmla="*/ 0 w 136"/>
                <a:gd name="T1" fmla="*/ 68 h 68"/>
                <a:gd name="T2" fmla="*/ 68 w 136"/>
                <a:gd name="T3" fmla="*/ 0 h 68"/>
                <a:gd name="T4" fmla="*/ 136 w 136"/>
                <a:gd name="T5" fmla="*/ 68 h 68"/>
              </a:gdLst>
              <a:ahLst/>
              <a:cxnLst>
                <a:cxn ang="0">
                  <a:pos x="T0" y="T1"/>
                </a:cxn>
                <a:cxn ang="0">
                  <a:pos x="T2" y="T3"/>
                </a:cxn>
                <a:cxn ang="0">
                  <a:pos x="T4" y="T5"/>
                </a:cxn>
              </a:cxnLst>
              <a:rect l="0" t="0" r="r" b="b"/>
              <a:pathLst>
                <a:path w="136" h="68">
                  <a:moveTo>
                    <a:pt x="0" y="68"/>
                  </a:moveTo>
                  <a:cubicBezTo>
                    <a:pt x="0" y="30"/>
                    <a:pt x="30" y="0"/>
                    <a:pt x="68" y="0"/>
                  </a:cubicBezTo>
                  <a:cubicBezTo>
                    <a:pt x="106" y="0"/>
                    <a:pt x="136" y="30"/>
                    <a:pt x="136" y="68"/>
                  </a:cubicBezTo>
                </a:path>
              </a:pathLst>
            </a:cu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53">
                <a:defRPr/>
              </a:pPr>
              <a:endParaRPr lang="en-US" sz="2160" dirty="0">
                <a:solidFill>
                  <a:prstClr val="black"/>
                </a:solidFill>
                <a:latin typeface="Calibri" panose="020F0502020204030204"/>
              </a:endParaRPr>
            </a:p>
          </p:txBody>
        </p:sp>
        <p:sp>
          <p:nvSpPr>
            <p:cNvPr id="1079" name="Freeform 20">
              <a:extLst>
                <a:ext uri="{FF2B5EF4-FFF2-40B4-BE49-F238E27FC236}">
                  <a16:creationId xmlns:a16="http://schemas.microsoft.com/office/drawing/2014/main" id="{8D8819C1-C75E-514E-86E9-FADE9D6C1E51}"/>
                </a:ext>
              </a:extLst>
            </p:cNvPr>
            <p:cNvSpPr>
              <a:spLocks/>
            </p:cNvSpPr>
            <p:nvPr/>
          </p:nvSpPr>
          <p:spPr bwMode="auto">
            <a:xfrm>
              <a:off x="2654" y="1408"/>
              <a:ext cx="455" cy="228"/>
            </a:xfrm>
            <a:custGeom>
              <a:avLst/>
              <a:gdLst>
                <a:gd name="T0" fmla="*/ 0 w 216"/>
                <a:gd name="T1" fmla="*/ 108 h 108"/>
                <a:gd name="T2" fmla="*/ 108 w 216"/>
                <a:gd name="T3" fmla="*/ 0 h 108"/>
                <a:gd name="T4" fmla="*/ 216 w 216"/>
                <a:gd name="T5" fmla="*/ 108 h 108"/>
              </a:gdLst>
              <a:ahLst/>
              <a:cxnLst>
                <a:cxn ang="0">
                  <a:pos x="T0" y="T1"/>
                </a:cxn>
                <a:cxn ang="0">
                  <a:pos x="T2" y="T3"/>
                </a:cxn>
                <a:cxn ang="0">
                  <a:pos x="T4" y="T5"/>
                </a:cxn>
              </a:cxnLst>
              <a:rect l="0" t="0" r="r" b="b"/>
              <a:pathLst>
                <a:path w="216" h="108">
                  <a:moveTo>
                    <a:pt x="0" y="108"/>
                  </a:moveTo>
                  <a:cubicBezTo>
                    <a:pt x="0" y="48"/>
                    <a:pt x="48" y="0"/>
                    <a:pt x="108" y="0"/>
                  </a:cubicBezTo>
                  <a:cubicBezTo>
                    <a:pt x="168" y="0"/>
                    <a:pt x="216" y="48"/>
                    <a:pt x="216" y="108"/>
                  </a:cubicBezTo>
                </a:path>
              </a:pathLst>
            </a:cu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53">
                <a:defRPr/>
              </a:pPr>
              <a:endParaRPr lang="en-US" sz="2160" dirty="0">
                <a:solidFill>
                  <a:prstClr val="black"/>
                </a:solidFill>
                <a:latin typeface="Calibri" panose="020F0502020204030204"/>
              </a:endParaRPr>
            </a:p>
          </p:txBody>
        </p:sp>
      </p:grpSp>
      <p:sp>
        <p:nvSpPr>
          <p:cNvPr id="1080" name="Freeform: Shape 1250">
            <a:extLst>
              <a:ext uri="{FF2B5EF4-FFF2-40B4-BE49-F238E27FC236}">
                <a16:creationId xmlns:a16="http://schemas.microsoft.com/office/drawing/2014/main" id="{4D6B14F4-EDAA-F148-B4AB-07CA7448296B}"/>
              </a:ext>
            </a:extLst>
          </p:cNvPr>
          <p:cNvSpPr/>
          <p:nvPr/>
        </p:nvSpPr>
        <p:spPr>
          <a:xfrm>
            <a:off x="9449123" y="3637152"/>
            <a:ext cx="419899" cy="556182"/>
          </a:xfrm>
          <a:custGeom>
            <a:avLst/>
            <a:gdLst>
              <a:gd name="connsiteX0" fmla="*/ 544830 w 1085850"/>
              <a:gd name="connsiteY0" fmla="*/ 1426845 h 1438275"/>
              <a:gd name="connsiteX1" fmla="*/ 1075373 w 1085850"/>
              <a:gd name="connsiteY1" fmla="*/ 1047750 h 1438275"/>
              <a:gd name="connsiteX2" fmla="*/ 1075373 w 1085850"/>
              <a:gd name="connsiteY2" fmla="*/ 97155 h 1438275"/>
              <a:gd name="connsiteX3" fmla="*/ 544830 w 1085850"/>
              <a:gd name="connsiteY3" fmla="*/ 14288 h 1438275"/>
              <a:gd name="connsiteX4" fmla="*/ 14288 w 1085850"/>
              <a:gd name="connsiteY4" fmla="*/ 96203 h 1438275"/>
              <a:gd name="connsiteX5" fmla="*/ 14288 w 1085850"/>
              <a:gd name="connsiteY5" fmla="*/ 1046798 h 1438275"/>
              <a:gd name="connsiteX6" fmla="*/ 544830 w 1085850"/>
              <a:gd name="connsiteY6" fmla="*/ 1426845 h 1438275"/>
              <a:gd name="connsiteX7" fmla="*/ 544830 w 1085850"/>
              <a:gd name="connsiteY7" fmla="*/ 1426845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50" h="1438275">
                <a:moveTo>
                  <a:pt x="544830" y="1426845"/>
                </a:moveTo>
                <a:lnTo>
                  <a:pt x="1075373" y="1047750"/>
                </a:lnTo>
                <a:cubicBezTo>
                  <a:pt x="1075373" y="1047750"/>
                  <a:pt x="1075373" y="97155"/>
                  <a:pt x="1075373" y="97155"/>
                </a:cubicBezTo>
                <a:cubicBezTo>
                  <a:pt x="720090" y="240030"/>
                  <a:pt x="544830" y="14288"/>
                  <a:pt x="544830" y="14288"/>
                </a:cubicBezTo>
                <a:cubicBezTo>
                  <a:pt x="544830" y="14288"/>
                  <a:pt x="369570" y="239078"/>
                  <a:pt x="14288" y="96203"/>
                </a:cubicBezTo>
                <a:cubicBezTo>
                  <a:pt x="14288" y="96203"/>
                  <a:pt x="14288" y="1046798"/>
                  <a:pt x="14288" y="1046798"/>
                </a:cubicBezTo>
                <a:lnTo>
                  <a:pt x="544830" y="1426845"/>
                </a:lnTo>
                <a:lnTo>
                  <a:pt x="544830" y="1426845"/>
                </a:lnTo>
                <a:close/>
              </a:path>
            </a:pathLst>
          </a:custGeom>
          <a:noFill/>
          <a:ln w="19050" cap="flat">
            <a:solidFill>
              <a:schemeClr val="tx2"/>
            </a:solidFill>
            <a:prstDash val="solid"/>
            <a:miter/>
          </a:ln>
        </p:spPr>
        <p:txBody>
          <a:bodyPr rtlCol="0" anchor="ctr"/>
          <a:lstStyle/>
          <a:p>
            <a:endParaRPr lang="en-US" sz="1800" dirty="0"/>
          </a:p>
        </p:txBody>
      </p:sp>
      <p:sp>
        <p:nvSpPr>
          <p:cNvPr id="1081" name="Freeform: Shape 1251">
            <a:extLst>
              <a:ext uri="{FF2B5EF4-FFF2-40B4-BE49-F238E27FC236}">
                <a16:creationId xmlns:a16="http://schemas.microsoft.com/office/drawing/2014/main" id="{AA2ED5DB-CE59-BD47-BEFC-30AC64F0433A}"/>
              </a:ext>
            </a:extLst>
          </p:cNvPr>
          <p:cNvSpPr/>
          <p:nvPr/>
        </p:nvSpPr>
        <p:spPr>
          <a:xfrm>
            <a:off x="9474536" y="3668830"/>
            <a:ext cx="394115" cy="394117"/>
          </a:xfrm>
          <a:custGeom>
            <a:avLst/>
            <a:gdLst>
              <a:gd name="connsiteX0" fmla="*/ 1010603 w 1019175"/>
              <a:gd name="connsiteY0" fmla="*/ 14288 h 1019175"/>
              <a:gd name="connsiteX1" fmla="*/ 14288 w 1019175"/>
              <a:gd name="connsiteY1" fmla="*/ 1010603 h 1019175"/>
            </a:gdLst>
            <a:ahLst/>
            <a:cxnLst>
              <a:cxn ang="0">
                <a:pos x="connsiteX0" y="connsiteY0"/>
              </a:cxn>
              <a:cxn ang="0">
                <a:pos x="connsiteX1" y="connsiteY1"/>
              </a:cxn>
            </a:cxnLst>
            <a:rect l="l" t="t" r="r" b="b"/>
            <a:pathLst>
              <a:path w="1019175" h="1019175">
                <a:moveTo>
                  <a:pt x="1010603" y="14288"/>
                </a:moveTo>
                <a:lnTo>
                  <a:pt x="14288" y="1010603"/>
                </a:lnTo>
              </a:path>
            </a:pathLst>
          </a:custGeom>
          <a:ln w="19050" cap="flat">
            <a:solidFill>
              <a:schemeClr val="accent2"/>
            </a:solidFill>
            <a:prstDash val="solid"/>
            <a:miter/>
          </a:ln>
        </p:spPr>
        <p:txBody>
          <a:bodyPr rtlCol="0" anchor="ctr"/>
          <a:lstStyle/>
          <a:p>
            <a:endParaRPr lang="en-US" sz="1800" dirty="0"/>
          </a:p>
        </p:txBody>
      </p:sp>
      <p:sp>
        <p:nvSpPr>
          <p:cNvPr id="1082" name="Freeform: Shape 1252">
            <a:extLst>
              <a:ext uri="{FF2B5EF4-FFF2-40B4-BE49-F238E27FC236}">
                <a16:creationId xmlns:a16="http://schemas.microsoft.com/office/drawing/2014/main" id="{A0D6FD26-CF51-9D4D-941B-A20CA89A0B3E}"/>
              </a:ext>
            </a:extLst>
          </p:cNvPr>
          <p:cNvSpPr/>
          <p:nvPr/>
        </p:nvSpPr>
        <p:spPr>
          <a:xfrm>
            <a:off x="9813693" y="3576068"/>
            <a:ext cx="334614" cy="669227"/>
          </a:xfrm>
          <a:custGeom>
            <a:avLst/>
            <a:gdLst>
              <a:gd name="connsiteX0" fmla="*/ 378143 w 752475"/>
              <a:gd name="connsiteY0" fmla="*/ 14288 h 1504950"/>
              <a:gd name="connsiteX1" fmla="*/ 14288 w 752475"/>
              <a:gd name="connsiteY1" fmla="*/ 173355 h 1504950"/>
              <a:gd name="connsiteX2" fmla="*/ 14288 w 752475"/>
              <a:gd name="connsiteY2" fmla="*/ 630555 h 1504950"/>
              <a:gd name="connsiteX3" fmla="*/ 116205 w 752475"/>
              <a:gd name="connsiteY3" fmla="*/ 659130 h 1504950"/>
              <a:gd name="connsiteX4" fmla="*/ 116205 w 752475"/>
              <a:gd name="connsiteY4" fmla="*/ 785813 h 1504950"/>
              <a:gd name="connsiteX5" fmla="*/ 276225 w 752475"/>
              <a:gd name="connsiteY5" fmla="*/ 785813 h 1504950"/>
              <a:gd name="connsiteX6" fmla="*/ 276225 w 752475"/>
              <a:gd name="connsiteY6" fmla="*/ 1403033 h 1504950"/>
              <a:gd name="connsiteX7" fmla="*/ 378143 w 752475"/>
              <a:gd name="connsiteY7" fmla="*/ 1490663 h 1504950"/>
              <a:gd name="connsiteX8" fmla="*/ 479108 w 752475"/>
              <a:gd name="connsiteY8" fmla="*/ 1425893 h 1504950"/>
              <a:gd name="connsiteX9" fmla="*/ 479108 w 752475"/>
              <a:gd name="connsiteY9" fmla="*/ 1345883 h 1504950"/>
              <a:gd name="connsiteX10" fmla="*/ 441008 w 752475"/>
              <a:gd name="connsiteY10" fmla="*/ 1262063 h 1504950"/>
              <a:gd name="connsiteX11" fmla="*/ 479108 w 752475"/>
              <a:gd name="connsiteY11" fmla="*/ 1177290 h 1504950"/>
              <a:gd name="connsiteX12" fmla="*/ 479108 w 752475"/>
              <a:gd name="connsiteY12" fmla="*/ 1092518 h 1504950"/>
              <a:gd name="connsiteX13" fmla="*/ 432435 w 752475"/>
              <a:gd name="connsiteY13" fmla="*/ 1008698 h 1504950"/>
              <a:gd name="connsiteX14" fmla="*/ 479108 w 752475"/>
              <a:gd name="connsiteY14" fmla="*/ 923925 h 1504950"/>
              <a:gd name="connsiteX15" fmla="*/ 479108 w 752475"/>
              <a:gd name="connsiteY15" fmla="*/ 840105 h 1504950"/>
              <a:gd name="connsiteX16" fmla="*/ 479108 w 752475"/>
              <a:gd name="connsiteY16" fmla="*/ 785813 h 1504950"/>
              <a:gd name="connsiteX17" fmla="*/ 640080 w 752475"/>
              <a:gd name="connsiteY17" fmla="*/ 785813 h 1504950"/>
              <a:gd name="connsiteX18" fmla="*/ 640080 w 752475"/>
              <a:gd name="connsiteY18" fmla="*/ 659130 h 1504950"/>
              <a:gd name="connsiteX19" fmla="*/ 741045 w 752475"/>
              <a:gd name="connsiteY19" fmla="*/ 630555 h 1504950"/>
              <a:gd name="connsiteX20" fmla="*/ 741045 w 752475"/>
              <a:gd name="connsiteY20" fmla="*/ 173355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475" h="1504950">
                <a:moveTo>
                  <a:pt x="378143" y="14288"/>
                </a:moveTo>
                <a:lnTo>
                  <a:pt x="14288" y="173355"/>
                </a:lnTo>
                <a:lnTo>
                  <a:pt x="14288" y="630555"/>
                </a:lnTo>
                <a:lnTo>
                  <a:pt x="116205" y="659130"/>
                </a:lnTo>
                <a:lnTo>
                  <a:pt x="116205" y="785813"/>
                </a:lnTo>
                <a:lnTo>
                  <a:pt x="276225" y="785813"/>
                </a:lnTo>
                <a:lnTo>
                  <a:pt x="276225" y="1403033"/>
                </a:lnTo>
                <a:lnTo>
                  <a:pt x="378143" y="1490663"/>
                </a:lnTo>
                <a:lnTo>
                  <a:pt x="479108" y="1425893"/>
                </a:lnTo>
                <a:lnTo>
                  <a:pt x="479108" y="1345883"/>
                </a:lnTo>
                <a:lnTo>
                  <a:pt x="441008" y="1262063"/>
                </a:lnTo>
                <a:lnTo>
                  <a:pt x="479108" y="1177290"/>
                </a:lnTo>
                <a:lnTo>
                  <a:pt x="479108" y="1092518"/>
                </a:lnTo>
                <a:lnTo>
                  <a:pt x="432435" y="1008698"/>
                </a:lnTo>
                <a:lnTo>
                  <a:pt x="479108" y="923925"/>
                </a:lnTo>
                <a:lnTo>
                  <a:pt x="479108" y="840105"/>
                </a:lnTo>
                <a:lnTo>
                  <a:pt x="479108" y="785813"/>
                </a:lnTo>
                <a:lnTo>
                  <a:pt x="640080" y="785813"/>
                </a:lnTo>
                <a:lnTo>
                  <a:pt x="640080" y="659130"/>
                </a:lnTo>
                <a:lnTo>
                  <a:pt x="741045" y="630555"/>
                </a:lnTo>
                <a:lnTo>
                  <a:pt x="741045" y="173355"/>
                </a:lnTo>
                <a:close/>
              </a:path>
            </a:pathLst>
          </a:custGeom>
          <a:solidFill>
            <a:srgbClr val="F2F4F4"/>
          </a:solidFill>
          <a:ln w="19050" cap="flat">
            <a:solidFill>
              <a:schemeClr val="tx2"/>
            </a:solidFill>
            <a:prstDash val="solid"/>
            <a:miter/>
          </a:ln>
        </p:spPr>
        <p:txBody>
          <a:bodyPr rtlCol="0" anchor="ctr"/>
          <a:lstStyle/>
          <a:p>
            <a:endParaRPr lang="en-US" sz="1800" dirty="0"/>
          </a:p>
        </p:txBody>
      </p:sp>
      <p:sp>
        <p:nvSpPr>
          <p:cNvPr id="1083" name="Freeform: Shape 1253">
            <a:extLst>
              <a:ext uri="{FF2B5EF4-FFF2-40B4-BE49-F238E27FC236}">
                <a16:creationId xmlns:a16="http://schemas.microsoft.com/office/drawing/2014/main" id="{27C00F90-B07E-E34B-B161-A45A6D3C37C4}"/>
              </a:ext>
            </a:extLst>
          </p:cNvPr>
          <p:cNvSpPr/>
          <p:nvPr/>
        </p:nvSpPr>
        <p:spPr>
          <a:xfrm>
            <a:off x="9896289" y="3629859"/>
            <a:ext cx="169426" cy="59299"/>
          </a:xfrm>
          <a:custGeom>
            <a:avLst/>
            <a:gdLst>
              <a:gd name="connsiteX0" fmla="*/ 369570 w 381000"/>
              <a:gd name="connsiteY0" fmla="*/ 91440 h 133350"/>
              <a:gd name="connsiteX1" fmla="*/ 192405 w 381000"/>
              <a:gd name="connsiteY1" fmla="*/ 14288 h 133350"/>
              <a:gd name="connsiteX2" fmla="*/ 14288 w 381000"/>
              <a:gd name="connsiteY2" fmla="*/ 91440 h 133350"/>
              <a:gd name="connsiteX3" fmla="*/ 14288 w 381000"/>
              <a:gd name="connsiteY3" fmla="*/ 126683 h 133350"/>
              <a:gd name="connsiteX4" fmla="*/ 369570 w 381000"/>
              <a:gd name="connsiteY4" fmla="*/ 126683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133350">
                <a:moveTo>
                  <a:pt x="369570" y="91440"/>
                </a:moveTo>
                <a:lnTo>
                  <a:pt x="192405" y="14288"/>
                </a:lnTo>
                <a:lnTo>
                  <a:pt x="14288" y="91440"/>
                </a:lnTo>
                <a:lnTo>
                  <a:pt x="14288" y="126683"/>
                </a:lnTo>
                <a:lnTo>
                  <a:pt x="369570" y="126683"/>
                </a:lnTo>
                <a:close/>
              </a:path>
            </a:pathLst>
          </a:custGeom>
          <a:noFill/>
          <a:ln w="19050" cap="flat">
            <a:solidFill>
              <a:schemeClr val="tx2"/>
            </a:solidFill>
            <a:prstDash val="solid"/>
            <a:miter/>
          </a:ln>
        </p:spPr>
        <p:txBody>
          <a:bodyPr rtlCol="0" anchor="ctr"/>
          <a:lstStyle/>
          <a:p>
            <a:endParaRPr lang="en-US" sz="1800" dirty="0"/>
          </a:p>
        </p:txBody>
      </p:sp>
      <p:sp>
        <p:nvSpPr>
          <p:cNvPr id="1084" name="Freeform 14">
            <a:extLst>
              <a:ext uri="{FF2B5EF4-FFF2-40B4-BE49-F238E27FC236}">
                <a16:creationId xmlns:a16="http://schemas.microsoft.com/office/drawing/2014/main" id="{0425D273-9377-3C42-8A2E-9CD7612658B1}"/>
              </a:ext>
            </a:extLst>
          </p:cNvPr>
          <p:cNvSpPr>
            <a:spLocks/>
          </p:cNvSpPr>
          <p:nvPr/>
        </p:nvSpPr>
        <p:spPr bwMode="auto">
          <a:xfrm>
            <a:off x="12759322" y="5997373"/>
            <a:ext cx="150486" cy="206445"/>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solidFill>
            <a:srgbClr val="F2F4F4"/>
          </a:solidFill>
          <a:ln w="19050">
            <a:solidFill>
              <a:schemeClr val="tx1"/>
            </a:solidFill>
          </a:ln>
        </p:spPr>
        <p:txBody>
          <a:bodyPr vert="horz" wrap="square" lIns="146304" tIns="73152" rIns="146304" bIns="73152" numCol="1" anchor="t" anchorCtr="0" compatLnSpc="1">
            <a:prstTxWarp prst="textNoShape">
              <a:avLst/>
            </a:prstTxWarp>
          </a:bodyPr>
          <a:lstStyle/>
          <a:p>
            <a:pPr defTabSz="1097280">
              <a:defRPr/>
            </a:pPr>
            <a:endParaRPr lang="en-US" sz="3389" dirty="0">
              <a:solidFill>
                <a:srgbClr val="474746"/>
              </a:solidFill>
              <a:latin typeface="Arial"/>
            </a:endParaRPr>
          </a:p>
        </p:txBody>
      </p:sp>
      <p:sp>
        <p:nvSpPr>
          <p:cNvPr id="1085" name="Freeform 13">
            <a:extLst>
              <a:ext uri="{FF2B5EF4-FFF2-40B4-BE49-F238E27FC236}">
                <a16:creationId xmlns:a16="http://schemas.microsoft.com/office/drawing/2014/main" id="{677C3F36-382A-4242-BFD9-11A5DCAE2177}"/>
              </a:ext>
            </a:extLst>
          </p:cNvPr>
          <p:cNvSpPr>
            <a:spLocks/>
          </p:cNvSpPr>
          <p:nvPr/>
        </p:nvSpPr>
        <p:spPr bwMode="auto">
          <a:xfrm>
            <a:off x="13176751" y="5796221"/>
            <a:ext cx="150486" cy="407597"/>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solidFill>
            <a:srgbClr val="F2F4F4"/>
          </a:solidFill>
          <a:ln w="19050">
            <a:solidFill>
              <a:schemeClr val="tx1"/>
            </a:solidFill>
          </a:ln>
        </p:spPr>
        <p:txBody>
          <a:bodyPr vert="horz" wrap="square" lIns="146304" tIns="73152" rIns="146304" bIns="73152" numCol="1" anchor="t" anchorCtr="0" compatLnSpc="1">
            <a:prstTxWarp prst="textNoShape">
              <a:avLst/>
            </a:prstTxWarp>
          </a:bodyPr>
          <a:lstStyle/>
          <a:p>
            <a:pPr defTabSz="1097280">
              <a:defRPr/>
            </a:pPr>
            <a:endParaRPr lang="en-US" sz="3389" dirty="0">
              <a:solidFill>
                <a:srgbClr val="474746"/>
              </a:solidFill>
              <a:latin typeface="Arial"/>
            </a:endParaRPr>
          </a:p>
        </p:txBody>
      </p:sp>
      <p:sp>
        <p:nvSpPr>
          <p:cNvPr id="1086" name="Freeform 13">
            <a:extLst>
              <a:ext uri="{FF2B5EF4-FFF2-40B4-BE49-F238E27FC236}">
                <a16:creationId xmlns:a16="http://schemas.microsoft.com/office/drawing/2014/main" id="{D344532E-B648-A841-8C2E-A36618D3CF5E}"/>
              </a:ext>
            </a:extLst>
          </p:cNvPr>
          <p:cNvSpPr>
            <a:spLocks/>
          </p:cNvSpPr>
          <p:nvPr/>
        </p:nvSpPr>
        <p:spPr bwMode="auto">
          <a:xfrm>
            <a:off x="12968035" y="5902847"/>
            <a:ext cx="150486" cy="300971"/>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solidFill>
            <a:schemeClr val="bg1"/>
          </a:solidFill>
          <a:ln w="19050">
            <a:solidFill>
              <a:schemeClr val="tx1"/>
            </a:solidFill>
          </a:ln>
        </p:spPr>
        <p:txBody>
          <a:bodyPr vert="horz" wrap="square" lIns="146304" tIns="73152" rIns="146304" bIns="73152" numCol="1" anchor="t" anchorCtr="0" compatLnSpc="1">
            <a:prstTxWarp prst="textNoShape">
              <a:avLst/>
            </a:prstTxWarp>
          </a:bodyPr>
          <a:lstStyle/>
          <a:p>
            <a:pPr defTabSz="1097280">
              <a:defRPr/>
            </a:pPr>
            <a:endParaRPr lang="en-US" sz="3389" dirty="0">
              <a:solidFill>
                <a:srgbClr val="474746"/>
              </a:solidFill>
              <a:latin typeface="Arial"/>
            </a:endParaRPr>
          </a:p>
        </p:txBody>
      </p:sp>
      <p:sp>
        <p:nvSpPr>
          <p:cNvPr id="1087" name="Oval 15">
            <a:extLst>
              <a:ext uri="{FF2B5EF4-FFF2-40B4-BE49-F238E27FC236}">
                <a16:creationId xmlns:a16="http://schemas.microsoft.com/office/drawing/2014/main" id="{49B87C9C-E988-7B43-8D3D-E00BD8EE1924}"/>
              </a:ext>
            </a:extLst>
          </p:cNvPr>
          <p:cNvSpPr>
            <a:spLocks noChangeArrowheads="1"/>
          </p:cNvSpPr>
          <p:nvPr/>
        </p:nvSpPr>
        <p:spPr bwMode="auto">
          <a:xfrm>
            <a:off x="12789572" y="5868059"/>
            <a:ext cx="89989" cy="88477"/>
          </a:xfrm>
          <a:prstGeom prst="ellipse">
            <a:avLst/>
          </a:prstGeom>
          <a:solidFill>
            <a:schemeClr val="bg1"/>
          </a:solidFill>
          <a:ln w="19050">
            <a:solidFill>
              <a:schemeClr val="tx1"/>
            </a:solidFill>
          </a:ln>
          <a:extLst/>
        </p:spPr>
        <p:txBody>
          <a:bodyPr vert="horz" wrap="square" lIns="146304" tIns="73152" rIns="146304" bIns="73152" numCol="1" anchor="t" anchorCtr="0" compatLnSpc="1">
            <a:prstTxWarp prst="textNoShape">
              <a:avLst/>
            </a:prstTxWarp>
          </a:bodyPr>
          <a:lstStyle/>
          <a:p>
            <a:pPr defTabSz="1097280">
              <a:defRPr/>
            </a:pPr>
            <a:endParaRPr lang="en-US" sz="3389" dirty="0">
              <a:solidFill>
                <a:srgbClr val="474746"/>
              </a:solidFill>
              <a:latin typeface="Arial"/>
            </a:endParaRPr>
          </a:p>
        </p:txBody>
      </p:sp>
      <p:sp>
        <p:nvSpPr>
          <p:cNvPr id="1088" name="Oval 16">
            <a:extLst>
              <a:ext uri="{FF2B5EF4-FFF2-40B4-BE49-F238E27FC236}">
                <a16:creationId xmlns:a16="http://schemas.microsoft.com/office/drawing/2014/main" id="{2A0C347F-7ED6-5A4C-9865-C0F302431630}"/>
              </a:ext>
            </a:extLst>
          </p:cNvPr>
          <p:cNvSpPr>
            <a:spLocks noChangeArrowheads="1"/>
          </p:cNvSpPr>
          <p:nvPr/>
        </p:nvSpPr>
        <p:spPr bwMode="auto">
          <a:xfrm>
            <a:off x="12996773" y="5761436"/>
            <a:ext cx="88477" cy="89234"/>
          </a:xfrm>
          <a:prstGeom prst="ellipse">
            <a:avLst/>
          </a:prstGeom>
          <a:solidFill>
            <a:schemeClr val="bg1"/>
          </a:solidFill>
          <a:ln w="19050">
            <a:solidFill>
              <a:schemeClr val="tx1"/>
            </a:solidFill>
          </a:ln>
          <a:extLst/>
        </p:spPr>
        <p:txBody>
          <a:bodyPr vert="horz" wrap="square" lIns="146304" tIns="73152" rIns="146304" bIns="73152" numCol="1" anchor="t" anchorCtr="0" compatLnSpc="1">
            <a:prstTxWarp prst="textNoShape">
              <a:avLst/>
            </a:prstTxWarp>
          </a:bodyPr>
          <a:lstStyle/>
          <a:p>
            <a:pPr defTabSz="1097280">
              <a:defRPr/>
            </a:pPr>
            <a:endParaRPr lang="en-US" sz="3389" dirty="0">
              <a:solidFill>
                <a:srgbClr val="474746"/>
              </a:solidFill>
              <a:latin typeface="Arial"/>
            </a:endParaRPr>
          </a:p>
        </p:txBody>
      </p:sp>
      <p:sp>
        <p:nvSpPr>
          <p:cNvPr id="1089" name="Oval 17">
            <a:extLst>
              <a:ext uri="{FF2B5EF4-FFF2-40B4-BE49-F238E27FC236}">
                <a16:creationId xmlns:a16="http://schemas.microsoft.com/office/drawing/2014/main" id="{7E51959F-7FED-3C4C-8658-A156B1465143}"/>
              </a:ext>
            </a:extLst>
          </p:cNvPr>
          <p:cNvSpPr>
            <a:spLocks noChangeArrowheads="1"/>
          </p:cNvSpPr>
          <p:nvPr/>
        </p:nvSpPr>
        <p:spPr bwMode="auto">
          <a:xfrm>
            <a:off x="13205486" y="5607923"/>
            <a:ext cx="88477" cy="88477"/>
          </a:xfrm>
          <a:prstGeom prst="ellipse">
            <a:avLst/>
          </a:prstGeom>
          <a:solidFill>
            <a:schemeClr val="bg1"/>
          </a:solidFill>
          <a:ln w="19050">
            <a:solidFill>
              <a:schemeClr val="tx1"/>
            </a:solidFill>
          </a:ln>
          <a:extLst/>
        </p:spPr>
        <p:txBody>
          <a:bodyPr vert="horz" wrap="square" lIns="146304" tIns="73152" rIns="146304" bIns="73152" numCol="1" anchor="t" anchorCtr="0" compatLnSpc="1">
            <a:prstTxWarp prst="textNoShape">
              <a:avLst/>
            </a:prstTxWarp>
          </a:bodyPr>
          <a:lstStyle/>
          <a:p>
            <a:pPr defTabSz="1097280">
              <a:defRPr/>
            </a:pPr>
            <a:endParaRPr lang="en-US" sz="3389" dirty="0">
              <a:solidFill>
                <a:srgbClr val="474746"/>
              </a:solidFill>
              <a:latin typeface="Arial"/>
            </a:endParaRPr>
          </a:p>
        </p:txBody>
      </p:sp>
      <p:sp>
        <p:nvSpPr>
          <p:cNvPr id="1090" name="Line 18">
            <a:extLst>
              <a:ext uri="{FF2B5EF4-FFF2-40B4-BE49-F238E27FC236}">
                <a16:creationId xmlns:a16="http://schemas.microsoft.com/office/drawing/2014/main" id="{AAD1D230-2754-1D49-ACCE-0D22D9493B02}"/>
              </a:ext>
            </a:extLst>
          </p:cNvPr>
          <p:cNvSpPr>
            <a:spLocks noChangeShapeType="1"/>
          </p:cNvSpPr>
          <p:nvPr/>
        </p:nvSpPr>
        <p:spPr bwMode="auto">
          <a:xfrm flipH="1">
            <a:off x="13078443" y="5679008"/>
            <a:ext cx="136118" cy="102845"/>
          </a:xfrm>
          <a:prstGeom prst="line">
            <a:avLst/>
          </a:prstGeom>
          <a:solidFill>
            <a:schemeClr val="bg1"/>
          </a:solidFill>
          <a:ln w="19050">
            <a:solidFill>
              <a:schemeClr val="tx1"/>
            </a:solidFill>
          </a:ln>
          <a:extLst/>
        </p:spPr>
        <p:txBody>
          <a:bodyPr vert="horz" wrap="square" lIns="146304" tIns="73152" rIns="146304" bIns="73152" numCol="1" anchor="t" anchorCtr="0" compatLnSpc="1">
            <a:prstTxWarp prst="textNoShape">
              <a:avLst/>
            </a:prstTxWarp>
          </a:bodyPr>
          <a:lstStyle/>
          <a:p>
            <a:pPr defTabSz="1097280">
              <a:defRPr/>
            </a:pPr>
            <a:endParaRPr lang="en-US" sz="3389" dirty="0">
              <a:solidFill>
                <a:srgbClr val="474746"/>
              </a:solidFill>
              <a:latin typeface="Arial"/>
            </a:endParaRPr>
          </a:p>
        </p:txBody>
      </p:sp>
      <p:sp>
        <p:nvSpPr>
          <p:cNvPr id="1091" name="Line 19">
            <a:extLst>
              <a:ext uri="{FF2B5EF4-FFF2-40B4-BE49-F238E27FC236}">
                <a16:creationId xmlns:a16="http://schemas.microsoft.com/office/drawing/2014/main" id="{279825FF-017C-FA40-8447-DE97A42C847B}"/>
              </a:ext>
            </a:extLst>
          </p:cNvPr>
          <p:cNvSpPr>
            <a:spLocks noChangeShapeType="1"/>
          </p:cNvSpPr>
          <p:nvPr/>
        </p:nvSpPr>
        <p:spPr bwMode="auto">
          <a:xfrm flipH="1">
            <a:off x="12876537" y="5827982"/>
            <a:ext cx="126286" cy="68059"/>
          </a:xfrm>
          <a:prstGeom prst="line">
            <a:avLst/>
          </a:prstGeom>
          <a:solidFill>
            <a:schemeClr val="bg1"/>
          </a:solidFill>
          <a:ln w="19050">
            <a:solidFill>
              <a:schemeClr val="tx1"/>
            </a:solidFill>
          </a:ln>
          <a:extLst/>
        </p:spPr>
        <p:txBody>
          <a:bodyPr vert="horz" wrap="square" lIns="146304" tIns="73152" rIns="146304" bIns="73152" numCol="1" anchor="t" anchorCtr="0" compatLnSpc="1">
            <a:prstTxWarp prst="textNoShape">
              <a:avLst/>
            </a:prstTxWarp>
          </a:bodyPr>
          <a:lstStyle/>
          <a:p>
            <a:pPr defTabSz="1097280">
              <a:defRPr/>
            </a:pPr>
            <a:endParaRPr lang="en-US" sz="3389" dirty="0">
              <a:solidFill>
                <a:srgbClr val="474746"/>
              </a:solidFill>
              <a:latin typeface="Arial"/>
            </a:endParaRPr>
          </a:p>
        </p:txBody>
      </p:sp>
      <p:grpSp>
        <p:nvGrpSpPr>
          <p:cNvPr id="1092" name="Group 1091">
            <a:extLst>
              <a:ext uri="{FF2B5EF4-FFF2-40B4-BE49-F238E27FC236}">
                <a16:creationId xmlns:a16="http://schemas.microsoft.com/office/drawing/2014/main" id="{B8F62672-C45D-6F43-AF9A-48316674BB70}"/>
              </a:ext>
            </a:extLst>
          </p:cNvPr>
          <p:cNvGrpSpPr/>
          <p:nvPr/>
        </p:nvGrpSpPr>
        <p:grpSpPr>
          <a:xfrm>
            <a:off x="12749767" y="4894977"/>
            <a:ext cx="674869" cy="581653"/>
            <a:chOff x="12497577" y="4984876"/>
            <a:chExt cx="585641" cy="504749"/>
          </a:xfrm>
        </p:grpSpPr>
        <p:grpSp>
          <p:nvGrpSpPr>
            <p:cNvPr id="1093" name="Group 1092">
              <a:extLst>
                <a:ext uri="{FF2B5EF4-FFF2-40B4-BE49-F238E27FC236}">
                  <a16:creationId xmlns:a16="http://schemas.microsoft.com/office/drawing/2014/main" id="{E676D134-5DBB-4849-A767-9C7F494AC3EB}"/>
                </a:ext>
              </a:extLst>
            </p:cNvPr>
            <p:cNvGrpSpPr/>
            <p:nvPr/>
          </p:nvGrpSpPr>
          <p:grpSpPr>
            <a:xfrm>
              <a:off x="12497577" y="4984876"/>
              <a:ext cx="285125" cy="399470"/>
              <a:chOff x="6858000" y="834619"/>
              <a:chExt cx="581025" cy="666902"/>
            </a:xfrm>
          </p:grpSpPr>
          <p:sp>
            <p:nvSpPr>
              <p:cNvPr id="1110" name="Rectangle 1109">
                <a:extLst>
                  <a:ext uri="{FF2B5EF4-FFF2-40B4-BE49-F238E27FC236}">
                    <a16:creationId xmlns:a16="http://schemas.microsoft.com/office/drawing/2014/main" id="{F464DFB6-B0A0-A841-947F-FD3F9356BA1C}"/>
                  </a:ext>
                </a:extLst>
              </p:cNvPr>
              <p:cNvSpPr/>
              <p:nvPr/>
            </p:nvSpPr>
            <p:spPr>
              <a:xfrm>
                <a:off x="6858000" y="834619"/>
                <a:ext cx="581025" cy="666902"/>
              </a:xfrm>
              <a:prstGeom prst="rect">
                <a:avLst/>
              </a:pr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53">
                  <a:defRPr/>
                </a:pPr>
                <a:endParaRPr lang="en-US" sz="2160" kern="0" dirty="0">
                  <a:solidFill>
                    <a:srgbClr val="474746"/>
                  </a:solidFill>
                  <a:latin typeface="Arial"/>
                </a:endParaRPr>
              </a:p>
            </p:txBody>
          </p:sp>
          <p:cxnSp>
            <p:nvCxnSpPr>
              <p:cNvPr id="1111" name="Straight Connector 1110">
                <a:extLst>
                  <a:ext uri="{FF2B5EF4-FFF2-40B4-BE49-F238E27FC236}">
                    <a16:creationId xmlns:a16="http://schemas.microsoft.com/office/drawing/2014/main" id="{504C0E3E-338E-D848-9066-B9648C6887E8}"/>
                  </a:ext>
                </a:extLst>
              </p:cNvPr>
              <p:cNvCxnSpPr/>
              <p:nvPr/>
            </p:nvCxnSpPr>
            <p:spPr>
              <a:xfrm>
                <a:off x="6919219" y="925183"/>
                <a:ext cx="458587" cy="0"/>
              </a:xfrm>
              <a:prstGeom prst="line">
                <a:avLst/>
              </a:pr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1112" name="Straight Connector 1111">
                <a:extLst>
                  <a:ext uri="{FF2B5EF4-FFF2-40B4-BE49-F238E27FC236}">
                    <a16:creationId xmlns:a16="http://schemas.microsoft.com/office/drawing/2014/main" id="{5B799989-1120-BE49-8603-2E0342A9EE9A}"/>
                  </a:ext>
                </a:extLst>
              </p:cNvPr>
              <p:cNvCxnSpPr/>
              <p:nvPr/>
            </p:nvCxnSpPr>
            <p:spPr>
              <a:xfrm>
                <a:off x="6919219" y="1006146"/>
                <a:ext cx="458587" cy="0"/>
              </a:xfrm>
              <a:prstGeom prst="line">
                <a:avLst/>
              </a:pr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1113" name="Straight Connector 1112">
                <a:extLst>
                  <a:ext uri="{FF2B5EF4-FFF2-40B4-BE49-F238E27FC236}">
                    <a16:creationId xmlns:a16="http://schemas.microsoft.com/office/drawing/2014/main" id="{C4AA2905-B8E1-7B47-B578-4D6B7D5C4E29}"/>
                  </a:ext>
                </a:extLst>
              </p:cNvPr>
              <p:cNvCxnSpPr/>
              <p:nvPr/>
            </p:nvCxnSpPr>
            <p:spPr>
              <a:xfrm>
                <a:off x="6919219" y="1087109"/>
                <a:ext cx="458587" cy="0"/>
              </a:xfrm>
              <a:prstGeom prst="line">
                <a:avLst/>
              </a:pr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1114" name="Straight Connector 1113">
                <a:extLst>
                  <a:ext uri="{FF2B5EF4-FFF2-40B4-BE49-F238E27FC236}">
                    <a16:creationId xmlns:a16="http://schemas.microsoft.com/office/drawing/2014/main" id="{54FDCB0F-7162-D14E-864A-2FC5B140D828}"/>
                  </a:ext>
                </a:extLst>
              </p:cNvPr>
              <p:cNvCxnSpPr/>
              <p:nvPr/>
            </p:nvCxnSpPr>
            <p:spPr>
              <a:xfrm>
                <a:off x="6919219" y="1168072"/>
                <a:ext cx="458587" cy="0"/>
              </a:xfrm>
              <a:prstGeom prst="line">
                <a:avLst/>
              </a:pr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1115" name="Straight Connector 1114">
                <a:extLst>
                  <a:ext uri="{FF2B5EF4-FFF2-40B4-BE49-F238E27FC236}">
                    <a16:creationId xmlns:a16="http://schemas.microsoft.com/office/drawing/2014/main" id="{DDD7260C-A4FD-D54B-8E64-B3145547AD08}"/>
                  </a:ext>
                </a:extLst>
              </p:cNvPr>
              <p:cNvCxnSpPr/>
              <p:nvPr/>
            </p:nvCxnSpPr>
            <p:spPr>
              <a:xfrm>
                <a:off x="6919219" y="1249034"/>
                <a:ext cx="458587" cy="0"/>
              </a:xfrm>
              <a:prstGeom prst="line">
                <a:avLst/>
              </a:pr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1116" name="Straight Connector 1115">
                <a:extLst>
                  <a:ext uri="{FF2B5EF4-FFF2-40B4-BE49-F238E27FC236}">
                    <a16:creationId xmlns:a16="http://schemas.microsoft.com/office/drawing/2014/main" id="{CAF423F4-FE21-0C44-9E41-BCA4563B39AF}"/>
                  </a:ext>
                </a:extLst>
              </p:cNvPr>
              <p:cNvCxnSpPr/>
              <p:nvPr/>
            </p:nvCxnSpPr>
            <p:spPr>
              <a:xfrm>
                <a:off x="6919219" y="1329996"/>
                <a:ext cx="458587" cy="0"/>
              </a:xfrm>
              <a:prstGeom prst="line">
                <a:avLst/>
              </a:pr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1117" name="Straight Connector 1116">
                <a:extLst>
                  <a:ext uri="{FF2B5EF4-FFF2-40B4-BE49-F238E27FC236}">
                    <a16:creationId xmlns:a16="http://schemas.microsoft.com/office/drawing/2014/main" id="{4B63F869-78B1-7A4C-9ABA-4104B956FAC5}"/>
                  </a:ext>
                </a:extLst>
              </p:cNvPr>
              <p:cNvCxnSpPr/>
              <p:nvPr/>
            </p:nvCxnSpPr>
            <p:spPr>
              <a:xfrm>
                <a:off x="6919219" y="1410958"/>
                <a:ext cx="458587" cy="0"/>
              </a:xfrm>
              <a:prstGeom prst="line">
                <a:avLst/>
              </a:pr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grpSp>
        <p:sp>
          <p:nvSpPr>
            <p:cNvPr id="1094" name="Freeform 55">
              <a:extLst>
                <a:ext uri="{FF2B5EF4-FFF2-40B4-BE49-F238E27FC236}">
                  <a16:creationId xmlns:a16="http://schemas.microsoft.com/office/drawing/2014/main" id="{C99A8F99-7C31-AD4A-8E38-1CCEA65DB868}"/>
                </a:ext>
              </a:extLst>
            </p:cNvPr>
            <p:cNvSpPr>
              <a:spLocks/>
            </p:cNvSpPr>
            <p:nvPr/>
          </p:nvSpPr>
          <p:spPr bwMode="auto">
            <a:xfrm>
              <a:off x="12648200" y="5068388"/>
              <a:ext cx="218198" cy="421237"/>
            </a:xfrm>
            <a:custGeom>
              <a:avLst/>
              <a:gdLst>
                <a:gd name="T0" fmla="*/ 227 w 227"/>
                <a:gd name="T1" fmla="*/ 0 h 438"/>
                <a:gd name="T2" fmla="*/ 177 w 227"/>
                <a:gd name="T3" fmla="*/ 0 h 438"/>
                <a:gd name="T4" fmla="*/ 34 w 227"/>
                <a:gd name="T5" fmla="*/ 108 h 438"/>
                <a:gd name="T6" fmla="*/ 34 w 227"/>
                <a:gd name="T7" fmla="*/ 311 h 438"/>
                <a:gd name="T8" fmla="*/ 227 w 227"/>
                <a:gd name="T9" fmla="*/ 438 h 438"/>
              </a:gdLst>
              <a:ahLst/>
              <a:cxnLst>
                <a:cxn ang="0">
                  <a:pos x="T0" y="T1"/>
                </a:cxn>
                <a:cxn ang="0">
                  <a:pos x="T2" y="T3"/>
                </a:cxn>
                <a:cxn ang="0">
                  <a:pos x="T4" y="T5"/>
                </a:cxn>
                <a:cxn ang="0">
                  <a:pos x="T6" y="T7"/>
                </a:cxn>
                <a:cxn ang="0">
                  <a:pos x="T8" y="T9"/>
                </a:cxn>
              </a:cxnLst>
              <a:rect l="0" t="0" r="r" b="b"/>
              <a:pathLst>
                <a:path w="227" h="438">
                  <a:moveTo>
                    <a:pt x="227" y="0"/>
                  </a:moveTo>
                  <a:cubicBezTo>
                    <a:pt x="177" y="0"/>
                    <a:pt x="177" y="0"/>
                    <a:pt x="177" y="0"/>
                  </a:cubicBezTo>
                  <a:cubicBezTo>
                    <a:pt x="177" y="0"/>
                    <a:pt x="68" y="10"/>
                    <a:pt x="34" y="108"/>
                  </a:cubicBezTo>
                  <a:cubicBezTo>
                    <a:pt x="0" y="206"/>
                    <a:pt x="34" y="311"/>
                    <a:pt x="34" y="311"/>
                  </a:cubicBezTo>
                  <a:cubicBezTo>
                    <a:pt x="34" y="311"/>
                    <a:pt x="83" y="436"/>
                    <a:pt x="227" y="438"/>
                  </a:cubicBezTo>
                </a:path>
              </a:pathLst>
            </a:custGeom>
            <a:solidFill>
              <a:srgbClr val="FFFFFF"/>
            </a:solidFill>
            <a:ln w="19050" cap="rnd">
              <a:solidFill>
                <a:schemeClr val="tx2"/>
              </a:solidFill>
              <a:prstDash val="solid"/>
              <a:round/>
              <a:headEnd/>
              <a:tailEnd/>
            </a:ln>
            <a:extLst/>
          </p:spPr>
          <p:txBody>
            <a:bodyPr vert="horz" wrap="square" lIns="109728" tIns="54864" rIns="109728" bIns="54864" numCol="1" anchor="t" anchorCtr="0" compatLnSpc="1">
              <a:prstTxWarp prst="textNoShape">
                <a:avLst/>
              </a:prstTxWarp>
            </a:bodyPr>
            <a:lstStyle/>
            <a:p>
              <a:pPr defTabSz="1097253">
                <a:defRPr/>
              </a:pPr>
              <a:endParaRPr lang="en-US" sz="2160" kern="0" dirty="0">
                <a:solidFill>
                  <a:srgbClr val="474746"/>
                </a:solidFill>
                <a:latin typeface="Arial"/>
              </a:endParaRPr>
            </a:p>
          </p:txBody>
        </p:sp>
        <p:sp>
          <p:nvSpPr>
            <p:cNvPr id="1095" name="Freeform 56">
              <a:extLst>
                <a:ext uri="{FF2B5EF4-FFF2-40B4-BE49-F238E27FC236}">
                  <a16:creationId xmlns:a16="http://schemas.microsoft.com/office/drawing/2014/main" id="{9013574C-B741-314E-932E-1F616A6EB5AE}"/>
                </a:ext>
              </a:extLst>
            </p:cNvPr>
            <p:cNvSpPr>
              <a:spLocks/>
            </p:cNvSpPr>
            <p:nvPr/>
          </p:nvSpPr>
          <p:spPr bwMode="auto">
            <a:xfrm>
              <a:off x="12866398" y="5068388"/>
              <a:ext cx="216820" cy="421237"/>
            </a:xfrm>
            <a:custGeom>
              <a:avLst/>
              <a:gdLst>
                <a:gd name="T0" fmla="*/ 0 w 226"/>
                <a:gd name="T1" fmla="*/ 438 h 438"/>
                <a:gd name="T2" fmla="*/ 192 w 226"/>
                <a:gd name="T3" fmla="*/ 311 h 438"/>
                <a:gd name="T4" fmla="*/ 192 w 226"/>
                <a:gd name="T5" fmla="*/ 108 h 438"/>
                <a:gd name="T6" fmla="*/ 49 w 226"/>
                <a:gd name="T7" fmla="*/ 0 h 438"/>
                <a:gd name="T8" fmla="*/ 0 w 226"/>
                <a:gd name="T9" fmla="*/ 0 h 438"/>
              </a:gdLst>
              <a:ahLst/>
              <a:cxnLst>
                <a:cxn ang="0">
                  <a:pos x="T0" y="T1"/>
                </a:cxn>
                <a:cxn ang="0">
                  <a:pos x="T2" y="T3"/>
                </a:cxn>
                <a:cxn ang="0">
                  <a:pos x="T4" y="T5"/>
                </a:cxn>
                <a:cxn ang="0">
                  <a:pos x="T6" y="T7"/>
                </a:cxn>
                <a:cxn ang="0">
                  <a:pos x="T8" y="T9"/>
                </a:cxn>
              </a:cxnLst>
              <a:rect l="0" t="0" r="r" b="b"/>
              <a:pathLst>
                <a:path w="226" h="438">
                  <a:moveTo>
                    <a:pt x="0" y="438"/>
                  </a:moveTo>
                  <a:cubicBezTo>
                    <a:pt x="143" y="436"/>
                    <a:pt x="192" y="311"/>
                    <a:pt x="192" y="311"/>
                  </a:cubicBezTo>
                  <a:cubicBezTo>
                    <a:pt x="192" y="311"/>
                    <a:pt x="226" y="206"/>
                    <a:pt x="192" y="108"/>
                  </a:cubicBezTo>
                  <a:cubicBezTo>
                    <a:pt x="158" y="10"/>
                    <a:pt x="49" y="0"/>
                    <a:pt x="49" y="0"/>
                  </a:cubicBezTo>
                  <a:cubicBezTo>
                    <a:pt x="0" y="0"/>
                    <a:pt x="0" y="0"/>
                    <a:pt x="0" y="0"/>
                  </a:cubicBezTo>
                </a:path>
              </a:pathLst>
            </a:custGeom>
            <a:solidFill>
              <a:srgbClr val="FFFFFF"/>
            </a:solidFill>
            <a:ln w="19050" cap="rnd">
              <a:solidFill>
                <a:schemeClr val="tx2"/>
              </a:solidFill>
              <a:prstDash val="solid"/>
              <a:round/>
              <a:headEnd/>
              <a:tailEnd/>
            </a:ln>
            <a:extLst/>
          </p:spPr>
          <p:txBody>
            <a:bodyPr vert="horz" wrap="square" lIns="109728" tIns="54864" rIns="109728" bIns="54864" numCol="1" anchor="t" anchorCtr="0" compatLnSpc="1">
              <a:prstTxWarp prst="textNoShape">
                <a:avLst/>
              </a:prstTxWarp>
            </a:bodyPr>
            <a:lstStyle/>
            <a:p>
              <a:pPr defTabSz="1097253">
                <a:defRPr/>
              </a:pPr>
              <a:endParaRPr lang="en-US" sz="2160" kern="0" dirty="0">
                <a:solidFill>
                  <a:srgbClr val="474746"/>
                </a:solidFill>
                <a:latin typeface="Arial"/>
              </a:endParaRPr>
            </a:p>
          </p:txBody>
        </p:sp>
        <p:sp>
          <p:nvSpPr>
            <p:cNvPr id="1096" name="Freeform 49">
              <a:extLst>
                <a:ext uri="{FF2B5EF4-FFF2-40B4-BE49-F238E27FC236}">
                  <a16:creationId xmlns:a16="http://schemas.microsoft.com/office/drawing/2014/main" id="{AE821AA4-3207-F849-B2C7-DF8354CC2687}"/>
                </a:ext>
              </a:extLst>
            </p:cNvPr>
            <p:cNvSpPr>
              <a:spLocks/>
            </p:cNvSpPr>
            <p:nvPr/>
          </p:nvSpPr>
          <p:spPr bwMode="auto">
            <a:xfrm>
              <a:off x="12695523" y="5096410"/>
              <a:ext cx="342686" cy="178693"/>
            </a:xfrm>
            <a:custGeom>
              <a:avLst/>
              <a:gdLst>
                <a:gd name="T0" fmla="*/ 0 w 746"/>
                <a:gd name="T1" fmla="*/ 278 h 389"/>
                <a:gd name="T2" fmla="*/ 0 w 746"/>
                <a:gd name="T3" fmla="*/ 389 h 389"/>
                <a:gd name="T4" fmla="*/ 746 w 746"/>
                <a:gd name="T5" fmla="*/ 389 h 389"/>
                <a:gd name="T6" fmla="*/ 746 w 746"/>
                <a:gd name="T7" fmla="*/ 199 h 389"/>
                <a:gd name="T8" fmla="*/ 650 w 746"/>
                <a:gd name="T9" fmla="*/ 73 h 389"/>
                <a:gd name="T10" fmla="*/ 495 w 746"/>
                <a:gd name="T11" fmla="*/ 0 h 389"/>
                <a:gd name="T12" fmla="*/ 374 w 746"/>
                <a:gd name="T13" fmla="*/ 48 h 389"/>
                <a:gd name="T14" fmla="*/ 261 w 746"/>
                <a:gd name="T15" fmla="*/ 0 h 389"/>
                <a:gd name="T16" fmla="*/ 102 w 746"/>
                <a:gd name="T17" fmla="*/ 75 h 389"/>
                <a:gd name="T18" fmla="*/ 0 w 746"/>
                <a:gd name="T19" fmla="*/ 205 h 389"/>
                <a:gd name="T20" fmla="*/ 0 w 746"/>
                <a:gd name="T21" fmla="*/ 278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6" h="389">
                  <a:moveTo>
                    <a:pt x="0" y="278"/>
                  </a:moveTo>
                  <a:lnTo>
                    <a:pt x="0" y="389"/>
                  </a:lnTo>
                  <a:lnTo>
                    <a:pt x="746" y="389"/>
                  </a:lnTo>
                  <a:lnTo>
                    <a:pt x="746" y="199"/>
                  </a:lnTo>
                  <a:lnTo>
                    <a:pt x="650" y="73"/>
                  </a:lnTo>
                  <a:lnTo>
                    <a:pt x="495" y="0"/>
                  </a:lnTo>
                  <a:lnTo>
                    <a:pt x="374" y="48"/>
                  </a:lnTo>
                  <a:lnTo>
                    <a:pt x="261" y="0"/>
                  </a:lnTo>
                  <a:lnTo>
                    <a:pt x="102" y="75"/>
                  </a:lnTo>
                  <a:lnTo>
                    <a:pt x="0" y="205"/>
                  </a:lnTo>
                  <a:lnTo>
                    <a:pt x="0" y="278"/>
                  </a:lnTo>
                  <a:close/>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53">
                <a:defRPr/>
              </a:pPr>
              <a:endParaRPr lang="en-US" sz="2160" kern="0" dirty="0">
                <a:solidFill>
                  <a:srgbClr val="474746"/>
                </a:solidFill>
                <a:latin typeface="Arial"/>
              </a:endParaRPr>
            </a:p>
          </p:txBody>
        </p:sp>
        <p:sp>
          <p:nvSpPr>
            <p:cNvPr id="1097" name="Oval 41">
              <a:extLst>
                <a:ext uri="{FF2B5EF4-FFF2-40B4-BE49-F238E27FC236}">
                  <a16:creationId xmlns:a16="http://schemas.microsoft.com/office/drawing/2014/main" id="{A88D83B9-8CA1-0143-8686-4764B7022E24}"/>
                </a:ext>
              </a:extLst>
            </p:cNvPr>
            <p:cNvSpPr>
              <a:spLocks noChangeArrowheads="1"/>
            </p:cNvSpPr>
            <p:nvPr/>
          </p:nvSpPr>
          <p:spPr bwMode="auto">
            <a:xfrm>
              <a:off x="12762582" y="5320578"/>
              <a:ext cx="55583" cy="56503"/>
            </a:xfrm>
            <a:prstGeom prst="ellipse">
              <a:avLst/>
            </a:prstGeom>
            <a:noFill/>
            <a:ln w="19050" cap="rnd">
              <a:solidFill>
                <a:schemeClr val="tx2"/>
              </a:solidFill>
              <a:prstDash val="solid"/>
              <a:round/>
              <a:headEnd/>
              <a:tailEnd/>
            </a:ln>
            <a:extLst/>
          </p:spPr>
          <p:txBody>
            <a:bodyPr vert="horz" wrap="square" lIns="109728" tIns="54864" rIns="109728" bIns="54864" numCol="1" anchor="t" anchorCtr="0" compatLnSpc="1">
              <a:prstTxWarp prst="textNoShape">
                <a:avLst/>
              </a:prstTxWarp>
            </a:bodyPr>
            <a:lstStyle/>
            <a:p>
              <a:pPr defTabSz="1097253">
                <a:defRPr/>
              </a:pPr>
              <a:endParaRPr lang="en-US" sz="2160" kern="0" dirty="0">
                <a:solidFill>
                  <a:srgbClr val="474746"/>
                </a:solidFill>
                <a:latin typeface="Arial"/>
              </a:endParaRPr>
            </a:p>
          </p:txBody>
        </p:sp>
        <p:sp>
          <p:nvSpPr>
            <p:cNvPr id="1098" name="Oval 42">
              <a:extLst>
                <a:ext uri="{FF2B5EF4-FFF2-40B4-BE49-F238E27FC236}">
                  <a16:creationId xmlns:a16="http://schemas.microsoft.com/office/drawing/2014/main" id="{335E350B-7C67-2044-B894-B0020B0EAFFB}"/>
                </a:ext>
              </a:extLst>
            </p:cNvPr>
            <p:cNvSpPr>
              <a:spLocks noChangeArrowheads="1"/>
            </p:cNvSpPr>
            <p:nvPr/>
          </p:nvSpPr>
          <p:spPr bwMode="auto">
            <a:xfrm>
              <a:off x="12916470" y="5320578"/>
              <a:ext cx="56502" cy="56503"/>
            </a:xfrm>
            <a:prstGeom prst="ellipse">
              <a:avLst/>
            </a:prstGeom>
            <a:noFill/>
            <a:ln w="19050" cap="rnd">
              <a:solidFill>
                <a:schemeClr val="tx2"/>
              </a:solidFill>
              <a:prstDash val="solid"/>
              <a:round/>
              <a:headEnd/>
              <a:tailEnd/>
            </a:ln>
            <a:extLst/>
          </p:spPr>
          <p:txBody>
            <a:bodyPr vert="horz" wrap="square" lIns="109728" tIns="54864" rIns="109728" bIns="54864" numCol="1" anchor="t" anchorCtr="0" compatLnSpc="1">
              <a:prstTxWarp prst="textNoShape">
                <a:avLst/>
              </a:prstTxWarp>
            </a:bodyPr>
            <a:lstStyle/>
            <a:p>
              <a:pPr defTabSz="1097253">
                <a:defRPr/>
              </a:pPr>
              <a:endParaRPr lang="en-US" sz="2160" kern="0" dirty="0">
                <a:solidFill>
                  <a:srgbClr val="474746"/>
                </a:solidFill>
                <a:latin typeface="Arial"/>
              </a:endParaRPr>
            </a:p>
          </p:txBody>
        </p:sp>
        <p:sp>
          <p:nvSpPr>
            <p:cNvPr id="1099" name="Line 43">
              <a:extLst>
                <a:ext uri="{FF2B5EF4-FFF2-40B4-BE49-F238E27FC236}">
                  <a16:creationId xmlns:a16="http://schemas.microsoft.com/office/drawing/2014/main" id="{575CB629-1D16-344E-8FB7-B494F51A00FB}"/>
                </a:ext>
              </a:extLst>
            </p:cNvPr>
            <p:cNvSpPr>
              <a:spLocks noChangeShapeType="1"/>
            </p:cNvSpPr>
            <p:nvPr/>
          </p:nvSpPr>
          <p:spPr bwMode="auto">
            <a:xfrm>
              <a:off x="12829649" y="5436798"/>
              <a:ext cx="73039" cy="0"/>
            </a:xfrm>
            <a:prstGeom prst="line">
              <a:avLst/>
            </a:pr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53">
                <a:defRPr/>
              </a:pPr>
              <a:endParaRPr lang="en-US" sz="2160" kern="0" dirty="0">
                <a:solidFill>
                  <a:srgbClr val="474746"/>
                </a:solidFill>
                <a:latin typeface="Arial"/>
              </a:endParaRPr>
            </a:p>
          </p:txBody>
        </p:sp>
        <p:sp>
          <p:nvSpPr>
            <p:cNvPr id="1100" name="Oval 44">
              <a:extLst>
                <a:ext uri="{FF2B5EF4-FFF2-40B4-BE49-F238E27FC236}">
                  <a16:creationId xmlns:a16="http://schemas.microsoft.com/office/drawing/2014/main" id="{A888F2CA-004D-504D-B434-A99517F2D8EA}"/>
                </a:ext>
              </a:extLst>
            </p:cNvPr>
            <p:cNvSpPr>
              <a:spLocks noChangeArrowheads="1"/>
            </p:cNvSpPr>
            <p:nvPr/>
          </p:nvSpPr>
          <p:spPr bwMode="auto">
            <a:xfrm>
              <a:off x="12845267" y="5197469"/>
              <a:ext cx="42262" cy="41343"/>
            </a:xfrm>
            <a:prstGeom prst="ellipse">
              <a:avLst/>
            </a:prstGeom>
            <a:solidFill>
              <a:schemeClr val="bg1"/>
            </a:solidFill>
            <a:ln w="19050" cap="rnd">
              <a:solidFill>
                <a:schemeClr val="accent2"/>
              </a:solidFill>
              <a:prstDash val="solid"/>
              <a:round/>
              <a:headEnd/>
              <a:tailEnd/>
            </a:ln>
            <a:extLst/>
          </p:spPr>
          <p:txBody>
            <a:bodyPr vert="horz" wrap="square" lIns="109728" tIns="54864" rIns="109728" bIns="54864" numCol="1" anchor="t" anchorCtr="0" compatLnSpc="1">
              <a:prstTxWarp prst="textNoShape">
                <a:avLst/>
              </a:prstTxWarp>
            </a:bodyPr>
            <a:lstStyle/>
            <a:p>
              <a:pPr defTabSz="1097253">
                <a:defRPr/>
              </a:pPr>
              <a:endParaRPr lang="en-US" sz="2160" kern="0" dirty="0">
                <a:solidFill>
                  <a:srgbClr val="474746"/>
                </a:solidFill>
                <a:latin typeface="Arial"/>
              </a:endParaRPr>
            </a:p>
          </p:txBody>
        </p:sp>
        <p:sp>
          <p:nvSpPr>
            <p:cNvPr id="1101" name="Oval 45">
              <a:extLst>
                <a:ext uri="{FF2B5EF4-FFF2-40B4-BE49-F238E27FC236}">
                  <a16:creationId xmlns:a16="http://schemas.microsoft.com/office/drawing/2014/main" id="{DFD06E30-3235-2645-A53B-0D093517ACBE}"/>
                </a:ext>
              </a:extLst>
            </p:cNvPr>
            <p:cNvSpPr>
              <a:spLocks noChangeArrowheads="1"/>
            </p:cNvSpPr>
            <p:nvPr/>
          </p:nvSpPr>
          <p:spPr bwMode="auto">
            <a:xfrm>
              <a:off x="12784632" y="5148318"/>
              <a:ext cx="33533" cy="34452"/>
            </a:xfrm>
            <a:prstGeom prst="ellipse">
              <a:avLst/>
            </a:prstGeom>
            <a:solidFill>
              <a:srgbClr val="FFFFFF"/>
            </a:solidFill>
            <a:ln w="19050" cap="rnd">
              <a:solidFill>
                <a:schemeClr val="accent2"/>
              </a:solidFill>
              <a:prstDash val="solid"/>
              <a:round/>
              <a:headEnd/>
              <a:tailEnd/>
            </a:ln>
            <a:extLst/>
          </p:spPr>
          <p:txBody>
            <a:bodyPr vert="horz" wrap="square" lIns="109728" tIns="54864" rIns="109728" bIns="54864" numCol="1" anchor="t" anchorCtr="0" compatLnSpc="1">
              <a:prstTxWarp prst="textNoShape">
                <a:avLst/>
              </a:prstTxWarp>
            </a:bodyPr>
            <a:lstStyle/>
            <a:p>
              <a:pPr defTabSz="1097253">
                <a:defRPr/>
              </a:pPr>
              <a:endParaRPr lang="en-US" sz="2160" kern="0" dirty="0">
                <a:solidFill>
                  <a:srgbClr val="474746"/>
                </a:solidFill>
                <a:latin typeface="Arial"/>
              </a:endParaRPr>
            </a:p>
          </p:txBody>
        </p:sp>
        <p:sp>
          <p:nvSpPr>
            <p:cNvPr id="1102" name="Oval 46">
              <a:extLst>
                <a:ext uri="{FF2B5EF4-FFF2-40B4-BE49-F238E27FC236}">
                  <a16:creationId xmlns:a16="http://schemas.microsoft.com/office/drawing/2014/main" id="{789F7EDF-6A00-6743-B881-3526EB70D8DE}"/>
                </a:ext>
              </a:extLst>
            </p:cNvPr>
            <p:cNvSpPr>
              <a:spLocks noChangeArrowheads="1"/>
            </p:cNvSpPr>
            <p:nvPr/>
          </p:nvSpPr>
          <p:spPr bwMode="auto">
            <a:xfrm>
              <a:off x="12914171" y="5150156"/>
              <a:ext cx="34911" cy="34452"/>
            </a:xfrm>
            <a:prstGeom prst="ellipse">
              <a:avLst/>
            </a:prstGeom>
            <a:solidFill>
              <a:srgbClr val="FFFFFF"/>
            </a:solidFill>
            <a:ln w="19050" cap="rnd">
              <a:solidFill>
                <a:schemeClr val="accent2"/>
              </a:solidFill>
              <a:prstDash val="solid"/>
              <a:round/>
              <a:headEnd/>
              <a:tailEnd/>
            </a:ln>
            <a:extLst/>
          </p:spPr>
          <p:txBody>
            <a:bodyPr vert="horz" wrap="square" lIns="109728" tIns="54864" rIns="109728" bIns="54864" numCol="1" anchor="t" anchorCtr="0" compatLnSpc="1">
              <a:prstTxWarp prst="textNoShape">
                <a:avLst/>
              </a:prstTxWarp>
            </a:bodyPr>
            <a:lstStyle/>
            <a:p>
              <a:pPr defTabSz="1097253">
                <a:defRPr/>
              </a:pPr>
              <a:endParaRPr lang="en-US" sz="2160" kern="0" dirty="0">
                <a:solidFill>
                  <a:srgbClr val="474746"/>
                </a:solidFill>
                <a:latin typeface="Arial"/>
              </a:endParaRPr>
            </a:p>
          </p:txBody>
        </p:sp>
        <p:sp>
          <p:nvSpPr>
            <p:cNvPr id="1103" name="Oval 47">
              <a:extLst>
                <a:ext uri="{FF2B5EF4-FFF2-40B4-BE49-F238E27FC236}">
                  <a16:creationId xmlns:a16="http://schemas.microsoft.com/office/drawing/2014/main" id="{DAF82199-F362-5A48-BD39-8FB1F8AC22A3}"/>
                </a:ext>
              </a:extLst>
            </p:cNvPr>
            <p:cNvSpPr>
              <a:spLocks noChangeArrowheads="1"/>
            </p:cNvSpPr>
            <p:nvPr/>
          </p:nvSpPr>
          <p:spPr bwMode="auto">
            <a:xfrm>
              <a:off x="12972970" y="5199307"/>
              <a:ext cx="28941" cy="29858"/>
            </a:xfrm>
            <a:prstGeom prst="ellipse">
              <a:avLst/>
            </a:prstGeom>
            <a:solidFill>
              <a:srgbClr val="FFFFFF"/>
            </a:solidFill>
            <a:ln w="19050" cap="rnd">
              <a:solidFill>
                <a:schemeClr val="accent2"/>
              </a:solidFill>
              <a:prstDash val="solid"/>
              <a:round/>
              <a:headEnd/>
              <a:tailEnd/>
            </a:ln>
            <a:extLst/>
          </p:spPr>
          <p:txBody>
            <a:bodyPr vert="horz" wrap="square" lIns="109728" tIns="54864" rIns="109728" bIns="54864" numCol="1" anchor="t" anchorCtr="0" compatLnSpc="1">
              <a:prstTxWarp prst="textNoShape">
                <a:avLst/>
              </a:prstTxWarp>
            </a:bodyPr>
            <a:lstStyle/>
            <a:p>
              <a:pPr defTabSz="1097253">
                <a:defRPr/>
              </a:pPr>
              <a:endParaRPr lang="en-US" sz="2160" kern="0" dirty="0">
                <a:solidFill>
                  <a:srgbClr val="474746"/>
                </a:solidFill>
                <a:latin typeface="Arial"/>
              </a:endParaRPr>
            </a:p>
          </p:txBody>
        </p:sp>
        <p:sp>
          <p:nvSpPr>
            <p:cNvPr id="1104" name="Oval 48">
              <a:extLst>
                <a:ext uri="{FF2B5EF4-FFF2-40B4-BE49-F238E27FC236}">
                  <a16:creationId xmlns:a16="http://schemas.microsoft.com/office/drawing/2014/main" id="{4191051B-19AF-534F-8C69-540F43F6B12E}"/>
                </a:ext>
              </a:extLst>
            </p:cNvPr>
            <p:cNvSpPr>
              <a:spLocks noChangeArrowheads="1"/>
            </p:cNvSpPr>
            <p:nvPr/>
          </p:nvSpPr>
          <p:spPr bwMode="auto">
            <a:xfrm>
              <a:off x="12733641" y="5197469"/>
              <a:ext cx="28941" cy="28480"/>
            </a:xfrm>
            <a:prstGeom prst="ellipse">
              <a:avLst/>
            </a:prstGeom>
            <a:solidFill>
              <a:srgbClr val="FFFFFF"/>
            </a:solidFill>
            <a:ln w="19050" cap="rnd">
              <a:solidFill>
                <a:schemeClr val="accent2"/>
              </a:solidFill>
              <a:prstDash val="solid"/>
              <a:round/>
              <a:headEnd/>
              <a:tailEnd/>
            </a:ln>
            <a:extLst/>
          </p:spPr>
          <p:txBody>
            <a:bodyPr vert="horz" wrap="square" lIns="109728" tIns="54864" rIns="109728" bIns="54864" numCol="1" anchor="t" anchorCtr="0" compatLnSpc="1">
              <a:prstTxWarp prst="textNoShape">
                <a:avLst/>
              </a:prstTxWarp>
            </a:bodyPr>
            <a:lstStyle/>
            <a:p>
              <a:pPr defTabSz="1097253">
                <a:defRPr/>
              </a:pPr>
              <a:endParaRPr lang="en-US" sz="2160" kern="0" dirty="0">
                <a:solidFill>
                  <a:srgbClr val="474746"/>
                </a:solidFill>
                <a:latin typeface="Arial"/>
              </a:endParaRPr>
            </a:p>
          </p:txBody>
        </p:sp>
        <p:sp>
          <p:nvSpPr>
            <p:cNvPr id="1105" name="Line 50">
              <a:extLst>
                <a:ext uri="{FF2B5EF4-FFF2-40B4-BE49-F238E27FC236}">
                  <a16:creationId xmlns:a16="http://schemas.microsoft.com/office/drawing/2014/main" id="{BE8E7945-0DCC-5F4A-B4B5-C0CBBEC09791}"/>
                </a:ext>
              </a:extLst>
            </p:cNvPr>
            <p:cNvSpPr>
              <a:spLocks noChangeShapeType="1"/>
            </p:cNvSpPr>
            <p:nvPr/>
          </p:nvSpPr>
          <p:spPr bwMode="auto">
            <a:xfrm flipH="1">
              <a:off x="12940355" y="5115703"/>
              <a:ext cx="24805" cy="36290"/>
            </a:xfrm>
            <a:prstGeom prst="line">
              <a:avLst/>
            </a:pr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53">
                <a:defRPr/>
              </a:pPr>
              <a:endParaRPr lang="en-US" sz="2160" kern="0" dirty="0">
                <a:solidFill>
                  <a:srgbClr val="474746"/>
                </a:solidFill>
                <a:latin typeface="Arial"/>
              </a:endParaRPr>
            </a:p>
          </p:txBody>
        </p:sp>
        <p:sp>
          <p:nvSpPr>
            <p:cNvPr id="1106" name="Line 51">
              <a:extLst>
                <a:ext uri="{FF2B5EF4-FFF2-40B4-BE49-F238E27FC236}">
                  <a16:creationId xmlns:a16="http://schemas.microsoft.com/office/drawing/2014/main" id="{CC293A20-8FFD-8549-8B27-5E004D8C5AA7}"/>
                </a:ext>
              </a:extLst>
            </p:cNvPr>
            <p:cNvSpPr>
              <a:spLocks noChangeShapeType="1"/>
            </p:cNvSpPr>
            <p:nvPr/>
          </p:nvSpPr>
          <p:spPr bwMode="auto">
            <a:xfrm flipH="1">
              <a:off x="12999615" y="5187823"/>
              <a:ext cx="38586" cy="19293"/>
            </a:xfrm>
            <a:prstGeom prst="line">
              <a:avLst/>
            </a:pr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53">
                <a:defRPr/>
              </a:pPr>
              <a:endParaRPr lang="en-US" sz="2160" kern="0" dirty="0">
                <a:solidFill>
                  <a:srgbClr val="474746"/>
                </a:solidFill>
                <a:latin typeface="Arial"/>
              </a:endParaRPr>
            </a:p>
          </p:txBody>
        </p:sp>
        <p:sp>
          <p:nvSpPr>
            <p:cNvPr id="1107" name="Line 52">
              <a:extLst>
                <a:ext uri="{FF2B5EF4-FFF2-40B4-BE49-F238E27FC236}">
                  <a16:creationId xmlns:a16="http://schemas.microsoft.com/office/drawing/2014/main" id="{CBFB7F59-F785-7342-8E7F-405429197E70}"/>
                </a:ext>
              </a:extLst>
            </p:cNvPr>
            <p:cNvSpPr>
              <a:spLocks noChangeShapeType="1"/>
            </p:cNvSpPr>
            <p:nvPr/>
          </p:nvSpPr>
          <p:spPr bwMode="auto">
            <a:xfrm>
              <a:off x="12770392" y="5117539"/>
              <a:ext cx="23888" cy="32615"/>
            </a:xfrm>
            <a:prstGeom prst="line">
              <a:avLst/>
            </a:pr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53">
                <a:defRPr/>
              </a:pPr>
              <a:endParaRPr lang="en-US" sz="2160" kern="0" dirty="0">
                <a:solidFill>
                  <a:srgbClr val="474746"/>
                </a:solidFill>
                <a:latin typeface="Arial"/>
              </a:endParaRPr>
            </a:p>
          </p:txBody>
        </p:sp>
        <p:sp>
          <p:nvSpPr>
            <p:cNvPr id="1108" name="Line 53">
              <a:extLst>
                <a:ext uri="{FF2B5EF4-FFF2-40B4-BE49-F238E27FC236}">
                  <a16:creationId xmlns:a16="http://schemas.microsoft.com/office/drawing/2014/main" id="{98D8DA34-3F94-1147-8977-DBB396D7CE16}"/>
                </a:ext>
              </a:extLst>
            </p:cNvPr>
            <p:cNvSpPr>
              <a:spLocks noChangeShapeType="1"/>
            </p:cNvSpPr>
            <p:nvPr/>
          </p:nvSpPr>
          <p:spPr bwMode="auto">
            <a:xfrm>
              <a:off x="12697351" y="5187823"/>
              <a:ext cx="37209" cy="18374"/>
            </a:xfrm>
            <a:prstGeom prst="line">
              <a:avLst/>
            </a:pr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53">
                <a:defRPr/>
              </a:pPr>
              <a:endParaRPr lang="en-US" sz="2160" kern="0" dirty="0">
                <a:solidFill>
                  <a:srgbClr val="474746"/>
                </a:solidFill>
                <a:latin typeface="Arial"/>
              </a:endParaRPr>
            </a:p>
          </p:txBody>
        </p:sp>
        <p:sp>
          <p:nvSpPr>
            <p:cNvPr id="1109" name="Line 54">
              <a:extLst>
                <a:ext uri="{FF2B5EF4-FFF2-40B4-BE49-F238E27FC236}">
                  <a16:creationId xmlns:a16="http://schemas.microsoft.com/office/drawing/2014/main" id="{76D24D49-032B-B144-A2A6-8617AC8CA498}"/>
                </a:ext>
              </a:extLst>
            </p:cNvPr>
            <p:cNvSpPr>
              <a:spLocks noChangeShapeType="1"/>
            </p:cNvSpPr>
            <p:nvPr/>
          </p:nvSpPr>
          <p:spPr bwMode="auto">
            <a:xfrm>
              <a:off x="12867317" y="5118458"/>
              <a:ext cx="0" cy="79011"/>
            </a:xfrm>
            <a:prstGeom prst="line">
              <a:avLst/>
            </a:pr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1097253">
                <a:defRPr/>
              </a:pPr>
              <a:endParaRPr lang="en-US" sz="2160" kern="0" dirty="0">
                <a:solidFill>
                  <a:srgbClr val="474746"/>
                </a:solidFill>
                <a:latin typeface="Arial"/>
              </a:endParaRPr>
            </a:p>
          </p:txBody>
        </p:sp>
      </p:grpSp>
      <p:sp>
        <p:nvSpPr>
          <p:cNvPr id="1118" name="Freeform 14">
            <a:extLst>
              <a:ext uri="{FF2B5EF4-FFF2-40B4-BE49-F238E27FC236}">
                <a16:creationId xmlns:a16="http://schemas.microsoft.com/office/drawing/2014/main" id="{8168F83E-508D-D44A-B63D-8C2B18C1DE74}"/>
              </a:ext>
            </a:extLst>
          </p:cNvPr>
          <p:cNvSpPr>
            <a:spLocks/>
          </p:cNvSpPr>
          <p:nvPr/>
        </p:nvSpPr>
        <p:spPr bwMode="auto">
          <a:xfrm>
            <a:off x="12759322" y="5997373"/>
            <a:ext cx="150486" cy="206445"/>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9050">
            <a:solidFill>
              <a:schemeClr val="tx1"/>
            </a:solidFill>
          </a:ln>
        </p:spPr>
        <p:txBody>
          <a:bodyPr vert="horz" wrap="square" lIns="146304" tIns="73152" rIns="146304" bIns="73152" numCol="1" anchor="t" anchorCtr="0" compatLnSpc="1">
            <a:prstTxWarp prst="textNoShape">
              <a:avLst/>
            </a:prstTxWarp>
          </a:bodyPr>
          <a:lstStyle/>
          <a:p>
            <a:pPr defTabSz="1097280">
              <a:defRPr/>
            </a:pPr>
            <a:endParaRPr lang="en-US" sz="3389" dirty="0">
              <a:solidFill>
                <a:srgbClr val="474746"/>
              </a:solidFill>
              <a:latin typeface="Arial"/>
            </a:endParaRPr>
          </a:p>
        </p:txBody>
      </p:sp>
      <p:sp>
        <p:nvSpPr>
          <p:cNvPr id="1119" name="Freeform 13">
            <a:extLst>
              <a:ext uri="{FF2B5EF4-FFF2-40B4-BE49-F238E27FC236}">
                <a16:creationId xmlns:a16="http://schemas.microsoft.com/office/drawing/2014/main" id="{FECB5523-EDA1-7F47-BF0B-C2C0B91FBF59}"/>
              </a:ext>
            </a:extLst>
          </p:cNvPr>
          <p:cNvSpPr>
            <a:spLocks/>
          </p:cNvSpPr>
          <p:nvPr/>
        </p:nvSpPr>
        <p:spPr bwMode="auto">
          <a:xfrm>
            <a:off x="13176751" y="5796221"/>
            <a:ext cx="150486" cy="407597"/>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9050">
            <a:solidFill>
              <a:schemeClr val="tx1"/>
            </a:solidFill>
          </a:ln>
        </p:spPr>
        <p:txBody>
          <a:bodyPr vert="horz" wrap="square" lIns="146304" tIns="73152" rIns="146304" bIns="73152" numCol="1" anchor="t" anchorCtr="0" compatLnSpc="1">
            <a:prstTxWarp prst="textNoShape">
              <a:avLst/>
            </a:prstTxWarp>
          </a:bodyPr>
          <a:lstStyle/>
          <a:p>
            <a:pPr defTabSz="1097280">
              <a:defRPr/>
            </a:pPr>
            <a:endParaRPr lang="en-US" sz="3389" dirty="0">
              <a:solidFill>
                <a:srgbClr val="474746"/>
              </a:solidFill>
              <a:latin typeface="Arial"/>
            </a:endParaRPr>
          </a:p>
        </p:txBody>
      </p:sp>
      <p:sp>
        <p:nvSpPr>
          <p:cNvPr id="1120" name="Freeform 13">
            <a:extLst>
              <a:ext uri="{FF2B5EF4-FFF2-40B4-BE49-F238E27FC236}">
                <a16:creationId xmlns:a16="http://schemas.microsoft.com/office/drawing/2014/main" id="{10DA6472-142E-C347-BC86-84270C658759}"/>
              </a:ext>
            </a:extLst>
          </p:cNvPr>
          <p:cNvSpPr>
            <a:spLocks/>
          </p:cNvSpPr>
          <p:nvPr/>
        </p:nvSpPr>
        <p:spPr bwMode="auto">
          <a:xfrm>
            <a:off x="12968035" y="5902847"/>
            <a:ext cx="150486" cy="300971"/>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solidFill>
            <a:srgbClr val="F2F4F4"/>
          </a:solidFill>
          <a:ln w="19050">
            <a:solidFill>
              <a:schemeClr val="tx1"/>
            </a:solidFill>
          </a:ln>
        </p:spPr>
        <p:txBody>
          <a:bodyPr vert="horz" wrap="square" lIns="146304" tIns="73152" rIns="146304" bIns="73152" numCol="1" anchor="t" anchorCtr="0" compatLnSpc="1">
            <a:prstTxWarp prst="textNoShape">
              <a:avLst/>
            </a:prstTxWarp>
          </a:bodyPr>
          <a:lstStyle/>
          <a:p>
            <a:pPr defTabSz="1097280">
              <a:defRPr/>
            </a:pPr>
            <a:endParaRPr lang="en-US" sz="3389" dirty="0">
              <a:solidFill>
                <a:srgbClr val="474746"/>
              </a:solidFill>
              <a:latin typeface="Arial"/>
            </a:endParaRPr>
          </a:p>
        </p:txBody>
      </p:sp>
      <p:sp>
        <p:nvSpPr>
          <p:cNvPr id="1121" name="Line 18">
            <a:extLst>
              <a:ext uri="{FF2B5EF4-FFF2-40B4-BE49-F238E27FC236}">
                <a16:creationId xmlns:a16="http://schemas.microsoft.com/office/drawing/2014/main" id="{C5C88273-F1C6-7949-9C40-B1A24939C520}"/>
              </a:ext>
            </a:extLst>
          </p:cNvPr>
          <p:cNvSpPr>
            <a:spLocks noChangeShapeType="1"/>
          </p:cNvSpPr>
          <p:nvPr/>
        </p:nvSpPr>
        <p:spPr bwMode="auto">
          <a:xfrm flipH="1">
            <a:off x="13078443" y="5679008"/>
            <a:ext cx="136118" cy="102845"/>
          </a:xfrm>
          <a:prstGeom prst="line">
            <a:avLst/>
          </a:prstGeom>
          <a:noFill/>
          <a:ln w="19050">
            <a:solidFill>
              <a:schemeClr val="tx1"/>
            </a:solidFill>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1097280">
              <a:defRPr/>
            </a:pPr>
            <a:endParaRPr lang="en-US" sz="3389" dirty="0">
              <a:solidFill>
                <a:srgbClr val="474746"/>
              </a:solidFill>
              <a:latin typeface="Arial"/>
            </a:endParaRPr>
          </a:p>
        </p:txBody>
      </p:sp>
      <p:sp>
        <p:nvSpPr>
          <p:cNvPr id="1122" name="Line 19">
            <a:extLst>
              <a:ext uri="{FF2B5EF4-FFF2-40B4-BE49-F238E27FC236}">
                <a16:creationId xmlns:a16="http://schemas.microsoft.com/office/drawing/2014/main" id="{AA5983C8-2A97-2E48-ACF1-08953B0F825E}"/>
              </a:ext>
            </a:extLst>
          </p:cNvPr>
          <p:cNvSpPr>
            <a:spLocks noChangeShapeType="1"/>
          </p:cNvSpPr>
          <p:nvPr/>
        </p:nvSpPr>
        <p:spPr bwMode="auto">
          <a:xfrm flipH="1">
            <a:off x="12876537" y="5827982"/>
            <a:ext cx="126286" cy="68059"/>
          </a:xfrm>
          <a:prstGeom prst="line">
            <a:avLst/>
          </a:prstGeom>
          <a:noFill/>
          <a:ln w="19050">
            <a:solidFill>
              <a:schemeClr val="tx1"/>
            </a:solidFill>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1097280">
              <a:defRPr/>
            </a:pPr>
            <a:endParaRPr lang="en-US" sz="3389" dirty="0">
              <a:solidFill>
                <a:srgbClr val="474746"/>
              </a:solidFill>
              <a:latin typeface="Arial"/>
            </a:endParaRPr>
          </a:p>
        </p:txBody>
      </p:sp>
      <p:sp>
        <p:nvSpPr>
          <p:cNvPr id="1123" name="Freeform 33">
            <a:extLst>
              <a:ext uri="{FF2B5EF4-FFF2-40B4-BE49-F238E27FC236}">
                <a16:creationId xmlns:a16="http://schemas.microsoft.com/office/drawing/2014/main" id="{012B3A7A-EF9D-5B4C-B1E5-4C1432F68AED}"/>
              </a:ext>
            </a:extLst>
          </p:cNvPr>
          <p:cNvSpPr>
            <a:spLocks/>
          </p:cNvSpPr>
          <p:nvPr/>
        </p:nvSpPr>
        <p:spPr bwMode="auto">
          <a:xfrm>
            <a:off x="12847979" y="4340352"/>
            <a:ext cx="392304" cy="391421"/>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noFill/>
          <a:ln w="15875" cap="rnd">
            <a:noFill/>
            <a:prstDash val="solid"/>
            <a:round/>
            <a:headEnd/>
            <a:tailEnd/>
          </a:ln>
          <a:extLst/>
        </p:spPr>
        <p:txBody>
          <a:bodyPr vert="horz" wrap="square" lIns="146304" tIns="73152" rIns="146304" bIns="73152" numCol="1" anchor="t" anchorCtr="0" compatLnSpc="1">
            <a:prstTxWarp prst="textNoShape">
              <a:avLst/>
            </a:prstTxWarp>
          </a:bodyPr>
          <a:lstStyle/>
          <a:p>
            <a:pPr defTabSz="1097280">
              <a:defRPr/>
            </a:pPr>
            <a:endParaRPr lang="en-US" sz="3389" dirty="0">
              <a:solidFill>
                <a:srgbClr val="474746"/>
              </a:solidFill>
              <a:latin typeface="Arial"/>
            </a:endParaRPr>
          </a:p>
        </p:txBody>
      </p:sp>
      <p:sp>
        <p:nvSpPr>
          <p:cNvPr id="1124" name="Oval 30">
            <a:extLst>
              <a:ext uri="{FF2B5EF4-FFF2-40B4-BE49-F238E27FC236}">
                <a16:creationId xmlns:a16="http://schemas.microsoft.com/office/drawing/2014/main" id="{C084E2AB-A3EB-F94D-896E-D0C29D47F2A5}"/>
              </a:ext>
            </a:extLst>
          </p:cNvPr>
          <p:cNvSpPr>
            <a:spLocks noChangeArrowheads="1"/>
          </p:cNvSpPr>
          <p:nvPr/>
        </p:nvSpPr>
        <p:spPr bwMode="auto">
          <a:xfrm>
            <a:off x="12847979" y="4280405"/>
            <a:ext cx="392304" cy="119453"/>
          </a:xfrm>
          <a:prstGeom prst="ellipse">
            <a:avLst/>
          </a:prstGeom>
          <a:noFill/>
          <a:ln w="15875" cap="rnd">
            <a:noFill/>
            <a:prstDash val="solid"/>
            <a:round/>
            <a:headEnd/>
            <a:tailEnd/>
          </a:ln>
          <a:extLst/>
        </p:spPr>
        <p:txBody>
          <a:bodyPr vert="horz" wrap="square" lIns="146304" tIns="73152" rIns="146304" bIns="73152" numCol="1" anchor="t" anchorCtr="0" compatLnSpc="1">
            <a:prstTxWarp prst="textNoShape">
              <a:avLst/>
            </a:prstTxWarp>
          </a:bodyPr>
          <a:lstStyle/>
          <a:p>
            <a:pPr defTabSz="1097280">
              <a:defRPr/>
            </a:pPr>
            <a:endParaRPr lang="en-US" sz="3389" dirty="0">
              <a:solidFill>
                <a:srgbClr val="474746"/>
              </a:solidFill>
              <a:latin typeface="Arial"/>
            </a:endParaRPr>
          </a:p>
        </p:txBody>
      </p:sp>
      <p:sp>
        <p:nvSpPr>
          <p:cNvPr id="1125" name="Oval 30">
            <a:extLst>
              <a:ext uri="{FF2B5EF4-FFF2-40B4-BE49-F238E27FC236}">
                <a16:creationId xmlns:a16="http://schemas.microsoft.com/office/drawing/2014/main" id="{AABB26ED-6CF9-024C-91FC-CB54FF3E68CF}"/>
              </a:ext>
            </a:extLst>
          </p:cNvPr>
          <p:cNvSpPr>
            <a:spLocks noChangeArrowheads="1"/>
          </p:cNvSpPr>
          <p:nvPr/>
        </p:nvSpPr>
        <p:spPr bwMode="auto">
          <a:xfrm>
            <a:off x="12851058" y="4274054"/>
            <a:ext cx="392304" cy="119453"/>
          </a:xfrm>
          <a:prstGeom prst="ellipse">
            <a:avLst/>
          </a:prstGeom>
          <a:noFill/>
          <a:ln w="19050" cap="rnd">
            <a:solidFill>
              <a:schemeClr val="tx2"/>
            </a:solidFill>
            <a:prstDash val="solid"/>
            <a:round/>
            <a:headEnd/>
            <a:tailEnd/>
          </a:ln>
          <a:extLst/>
        </p:spPr>
        <p:txBody>
          <a:bodyPr vert="horz" wrap="square" lIns="146304" tIns="73152" rIns="146304" bIns="73152" numCol="1" anchor="t" anchorCtr="0" compatLnSpc="1">
            <a:prstTxWarp prst="textNoShape">
              <a:avLst/>
            </a:prstTxWarp>
          </a:bodyPr>
          <a:lstStyle/>
          <a:p>
            <a:pPr defTabSz="1097280">
              <a:defRPr/>
            </a:pPr>
            <a:endParaRPr lang="en-US" sz="3389" dirty="0">
              <a:solidFill>
                <a:srgbClr val="474746"/>
              </a:solidFill>
              <a:latin typeface="Arial"/>
            </a:endParaRPr>
          </a:p>
        </p:txBody>
      </p:sp>
      <p:sp>
        <p:nvSpPr>
          <p:cNvPr id="1126" name="Freeform 31">
            <a:extLst>
              <a:ext uri="{FF2B5EF4-FFF2-40B4-BE49-F238E27FC236}">
                <a16:creationId xmlns:a16="http://schemas.microsoft.com/office/drawing/2014/main" id="{FBDCD6AC-ADC1-4640-A16B-319582DCA417}"/>
              </a:ext>
            </a:extLst>
          </p:cNvPr>
          <p:cNvSpPr>
            <a:spLocks/>
          </p:cNvSpPr>
          <p:nvPr/>
        </p:nvSpPr>
        <p:spPr bwMode="auto">
          <a:xfrm>
            <a:off x="12851058" y="4444198"/>
            <a:ext cx="392304" cy="5994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accent3"/>
            </a:solidFill>
            <a:prstDash val="solid"/>
            <a:round/>
            <a:headEnd/>
            <a:tailEnd/>
          </a:ln>
          <a:extLst/>
        </p:spPr>
        <p:txBody>
          <a:bodyPr vert="horz" wrap="square" lIns="146304" tIns="73152" rIns="146304" bIns="73152" numCol="1" anchor="t" anchorCtr="0" compatLnSpc="1">
            <a:prstTxWarp prst="textNoShape">
              <a:avLst/>
            </a:prstTxWarp>
          </a:bodyPr>
          <a:lstStyle/>
          <a:p>
            <a:pPr defTabSz="1097280">
              <a:defRPr/>
            </a:pPr>
            <a:endParaRPr lang="en-US" sz="3389" dirty="0">
              <a:solidFill>
                <a:srgbClr val="474746"/>
              </a:solidFill>
              <a:latin typeface="Arial"/>
            </a:endParaRPr>
          </a:p>
        </p:txBody>
      </p:sp>
      <p:sp>
        <p:nvSpPr>
          <p:cNvPr id="1127" name="Freeform 32">
            <a:extLst>
              <a:ext uri="{FF2B5EF4-FFF2-40B4-BE49-F238E27FC236}">
                <a16:creationId xmlns:a16="http://schemas.microsoft.com/office/drawing/2014/main" id="{A5E81FEA-0F04-4D4D-8FC4-91A3F003A496}"/>
              </a:ext>
            </a:extLst>
          </p:cNvPr>
          <p:cNvSpPr>
            <a:spLocks/>
          </p:cNvSpPr>
          <p:nvPr/>
        </p:nvSpPr>
        <p:spPr bwMode="auto">
          <a:xfrm>
            <a:off x="12851058" y="4551312"/>
            <a:ext cx="392304" cy="5994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accent3"/>
            </a:solidFill>
            <a:prstDash val="solid"/>
            <a:round/>
            <a:headEnd/>
            <a:tailEnd/>
          </a:ln>
          <a:extLst/>
        </p:spPr>
        <p:txBody>
          <a:bodyPr vert="horz" wrap="square" lIns="146304" tIns="73152" rIns="146304" bIns="73152" numCol="1" anchor="t" anchorCtr="0" compatLnSpc="1">
            <a:prstTxWarp prst="textNoShape">
              <a:avLst/>
            </a:prstTxWarp>
          </a:bodyPr>
          <a:lstStyle/>
          <a:p>
            <a:pPr defTabSz="1097280">
              <a:defRPr/>
            </a:pPr>
            <a:endParaRPr lang="en-US" sz="3389" dirty="0">
              <a:solidFill>
                <a:srgbClr val="474746"/>
              </a:solidFill>
              <a:latin typeface="Arial"/>
            </a:endParaRPr>
          </a:p>
        </p:txBody>
      </p:sp>
      <p:sp>
        <p:nvSpPr>
          <p:cNvPr id="1128" name="Freeform 33">
            <a:extLst>
              <a:ext uri="{FF2B5EF4-FFF2-40B4-BE49-F238E27FC236}">
                <a16:creationId xmlns:a16="http://schemas.microsoft.com/office/drawing/2014/main" id="{740B0539-3031-E046-98E0-F44CF226EA71}"/>
              </a:ext>
            </a:extLst>
          </p:cNvPr>
          <p:cNvSpPr>
            <a:spLocks/>
          </p:cNvSpPr>
          <p:nvPr/>
        </p:nvSpPr>
        <p:spPr bwMode="auto">
          <a:xfrm>
            <a:off x="12851058" y="4334003"/>
            <a:ext cx="392304" cy="391421"/>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noFill/>
          <a:ln w="19050" cap="rnd">
            <a:solidFill>
              <a:schemeClr val="tx2"/>
            </a:solidFill>
            <a:prstDash val="solid"/>
            <a:round/>
            <a:headEnd/>
            <a:tailEnd/>
          </a:ln>
          <a:extLst/>
        </p:spPr>
        <p:txBody>
          <a:bodyPr vert="horz" wrap="square" lIns="146304" tIns="73152" rIns="146304" bIns="73152" numCol="1" anchor="t" anchorCtr="0" compatLnSpc="1">
            <a:prstTxWarp prst="textNoShape">
              <a:avLst/>
            </a:prstTxWarp>
          </a:bodyPr>
          <a:lstStyle/>
          <a:p>
            <a:pPr defTabSz="1097280">
              <a:defRPr/>
            </a:pPr>
            <a:endParaRPr lang="en-US" sz="3389" dirty="0">
              <a:solidFill>
                <a:srgbClr val="474746"/>
              </a:solidFill>
              <a:latin typeface="Arial"/>
            </a:endParaRPr>
          </a:p>
        </p:txBody>
      </p:sp>
      <p:sp>
        <p:nvSpPr>
          <p:cNvPr id="1129" name="Freeform 15">
            <a:extLst>
              <a:ext uri="{FF2B5EF4-FFF2-40B4-BE49-F238E27FC236}">
                <a16:creationId xmlns:a16="http://schemas.microsoft.com/office/drawing/2014/main" id="{0ABA811D-42AF-0142-8376-D3916D3C42A3}"/>
              </a:ext>
            </a:extLst>
          </p:cNvPr>
          <p:cNvSpPr>
            <a:spLocks/>
          </p:cNvSpPr>
          <p:nvPr/>
        </p:nvSpPr>
        <p:spPr bwMode="auto">
          <a:xfrm>
            <a:off x="12730587" y="3615467"/>
            <a:ext cx="175467" cy="501648"/>
          </a:xfrm>
          <a:custGeom>
            <a:avLst/>
            <a:gdLst>
              <a:gd name="T0" fmla="*/ 11 w 11"/>
              <a:gd name="T1" fmla="*/ 3 h 47"/>
              <a:gd name="T2" fmla="*/ 11 w 11"/>
              <a:gd name="T3" fmla="*/ 45 h 47"/>
              <a:gd name="T4" fmla="*/ 9 w 11"/>
              <a:gd name="T5" fmla="*/ 47 h 47"/>
              <a:gd name="T6" fmla="*/ 3 w 11"/>
              <a:gd name="T7" fmla="*/ 47 h 47"/>
              <a:gd name="T8" fmla="*/ 0 w 11"/>
              <a:gd name="T9" fmla="*/ 45 h 47"/>
              <a:gd name="T10" fmla="*/ 0 w 11"/>
              <a:gd name="T11" fmla="*/ 3 h 47"/>
              <a:gd name="T12" fmla="*/ 3 w 11"/>
              <a:gd name="T13" fmla="*/ 0 h 47"/>
              <a:gd name="T14" fmla="*/ 9 w 11"/>
              <a:gd name="T15" fmla="*/ 0 h 47"/>
              <a:gd name="T16" fmla="*/ 11 w 11"/>
              <a:gd name="T17"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7">
                <a:moveTo>
                  <a:pt x="11" y="3"/>
                </a:moveTo>
                <a:cubicBezTo>
                  <a:pt x="11" y="45"/>
                  <a:pt x="11" y="45"/>
                  <a:pt x="11" y="45"/>
                </a:cubicBezTo>
                <a:cubicBezTo>
                  <a:pt x="11" y="46"/>
                  <a:pt x="10" y="47"/>
                  <a:pt x="9" y="47"/>
                </a:cubicBezTo>
                <a:cubicBezTo>
                  <a:pt x="3" y="47"/>
                  <a:pt x="3" y="47"/>
                  <a:pt x="3" y="47"/>
                </a:cubicBezTo>
                <a:cubicBezTo>
                  <a:pt x="1" y="47"/>
                  <a:pt x="0" y="46"/>
                  <a:pt x="0" y="45"/>
                </a:cubicBezTo>
                <a:cubicBezTo>
                  <a:pt x="0" y="3"/>
                  <a:pt x="0" y="3"/>
                  <a:pt x="0" y="3"/>
                </a:cubicBezTo>
                <a:cubicBezTo>
                  <a:pt x="0" y="1"/>
                  <a:pt x="1" y="0"/>
                  <a:pt x="3" y="0"/>
                </a:cubicBezTo>
                <a:cubicBezTo>
                  <a:pt x="9" y="0"/>
                  <a:pt x="9" y="0"/>
                  <a:pt x="9" y="0"/>
                </a:cubicBezTo>
                <a:cubicBezTo>
                  <a:pt x="10" y="0"/>
                  <a:pt x="11" y="1"/>
                  <a:pt x="11" y="3"/>
                </a:cubicBezTo>
                <a:close/>
              </a:path>
            </a:pathLst>
          </a:custGeom>
          <a:noFill/>
          <a:ln w="19050" cap="rnd">
            <a:solidFill>
              <a:schemeClr val="tx2"/>
            </a:solidFill>
            <a:prstDash val="solid"/>
            <a:round/>
            <a:headEnd/>
            <a:tailEnd/>
          </a:ln>
          <a:extLst/>
        </p:spPr>
        <p:txBody>
          <a:bodyPr vert="horz" wrap="square" lIns="109728" tIns="54864" rIns="109728" bIns="54864" numCol="1" anchor="t" anchorCtr="0" compatLnSpc="1">
            <a:prstTxWarp prst="textNoShape">
              <a:avLst/>
            </a:prstTxWarp>
          </a:bodyPr>
          <a:lstStyle/>
          <a:p>
            <a:pPr defTabSz="1097253">
              <a:defRPr/>
            </a:pPr>
            <a:endParaRPr lang="en-US" sz="2160" dirty="0">
              <a:solidFill>
                <a:prstClr val="black"/>
              </a:solidFill>
              <a:latin typeface="Calibri" panose="020F0502020204030204"/>
            </a:endParaRPr>
          </a:p>
        </p:txBody>
      </p:sp>
      <p:sp>
        <p:nvSpPr>
          <p:cNvPr id="1130" name="Freeform 15">
            <a:extLst>
              <a:ext uri="{FF2B5EF4-FFF2-40B4-BE49-F238E27FC236}">
                <a16:creationId xmlns:a16="http://schemas.microsoft.com/office/drawing/2014/main" id="{CF1D0AB4-2623-D64A-BFAF-58C01AF77DBB}"/>
              </a:ext>
            </a:extLst>
          </p:cNvPr>
          <p:cNvSpPr>
            <a:spLocks/>
          </p:cNvSpPr>
          <p:nvPr/>
        </p:nvSpPr>
        <p:spPr bwMode="auto">
          <a:xfrm>
            <a:off x="13182156" y="3615467"/>
            <a:ext cx="175467" cy="501648"/>
          </a:xfrm>
          <a:custGeom>
            <a:avLst/>
            <a:gdLst>
              <a:gd name="T0" fmla="*/ 11 w 11"/>
              <a:gd name="T1" fmla="*/ 3 h 47"/>
              <a:gd name="T2" fmla="*/ 11 w 11"/>
              <a:gd name="T3" fmla="*/ 45 h 47"/>
              <a:gd name="T4" fmla="*/ 9 w 11"/>
              <a:gd name="T5" fmla="*/ 47 h 47"/>
              <a:gd name="T6" fmla="*/ 3 w 11"/>
              <a:gd name="T7" fmla="*/ 47 h 47"/>
              <a:gd name="T8" fmla="*/ 0 w 11"/>
              <a:gd name="T9" fmla="*/ 45 h 47"/>
              <a:gd name="T10" fmla="*/ 0 w 11"/>
              <a:gd name="T11" fmla="*/ 3 h 47"/>
              <a:gd name="T12" fmla="*/ 3 w 11"/>
              <a:gd name="T13" fmla="*/ 0 h 47"/>
              <a:gd name="T14" fmla="*/ 9 w 11"/>
              <a:gd name="T15" fmla="*/ 0 h 47"/>
              <a:gd name="T16" fmla="*/ 11 w 11"/>
              <a:gd name="T17"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7">
                <a:moveTo>
                  <a:pt x="11" y="3"/>
                </a:moveTo>
                <a:cubicBezTo>
                  <a:pt x="11" y="45"/>
                  <a:pt x="11" y="45"/>
                  <a:pt x="11" y="45"/>
                </a:cubicBezTo>
                <a:cubicBezTo>
                  <a:pt x="11" y="46"/>
                  <a:pt x="10" y="47"/>
                  <a:pt x="9" y="47"/>
                </a:cubicBezTo>
                <a:cubicBezTo>
                  <a:pt x="3" y="47"/>
                  <a:pt x="3" y="47"/>
                  <a:pt x="3" y="47"/>
                </a:cubicBezTo>
                <a:cubicBezTo>
                  <a:pt x="1" y="47"/>
                  <a:pt x="0" y="46"/>
                  <a:pt x="0" y="45"/>
                </a:cubicBezTo>
                <a:cubicBezTo>
                  <a:pt x="0" y="3"/>
                  <a:pt x="0" y="3"/>
                  <a:pt x="0" y="3"/>
                </a:cubicBezTo>
                <a:cubicBezTo>
                  <a:pt x="0" y="1"/>
                  <a:pt x="1" y="0"/>
                  <a:pt x="3" y="0"/>
                </a:cubicBezTo>
                <a:cubicBezTo>
                  <a:pt x="9" y="0"/>
                  <a:pt x="9" y="0"/>
                  <a:pt x="9" y="0"/>
                </a:cubicBezTo>
                <a:cubicBezTo>
                  <a:pt x="10" y="0"/>
                  <a:pt x="11" y="1"/>
                  <a:pt x="11" y="3"/>
                </a:cubicBezTo>
                <a:close/>
              </a:path>
            </a:pathLst>
          </a:custGeom>
          <a:noFill/>
          <a:ln w="19050" cap="rnd">
            <a:solidFill>
              <a:schemeClr val="tx2"/>
            </a:solidFill>
            <a:prstDash val="solid"/>
            <a:round/>
            <a:headEnd/>
            <a:tailEnd/>
          </a:ln>
          <a:extLst/>
        </p:spPr>
        <p:txBody>
          <a:bodyPr vert="horz" wrap="square" lIns="109728" tIns="54864" rIns="109728" bIns="54864" numCol="1" anchor="t" anchorCtr="0" compatLnSpc="1">
            <a:prstTxWarp prst="textNoShape">
              <a:avLst/>
            </a:prstTxWarp>
          </a:bodyPr>
          <a:lstStyle/>
          <a:p>
            <a:pPr defTabSz="1097253">
              <a:defRPr/>
            </a:pPr>
            <a:endParaRPr lang="en-US" sz="2160" dirty="0">
              <a:solidFill>
                <a:prstClr val="black"/>
              </a:solidFill>
              <a:latin typeface="Calibri" panose="020F0502020204030204"/>
            </a:endParaRPr>
          </a:p>
        </p:txBody>
      </p:sp>
      <p:sp>
        <p:nvSpPr>
          <p:cNvPr id="1131" name="Freeform 15">
            <a:extLst>
              <a:ext uri="{FF2B5EF4-FFF2-40B4-BE49-F238E27FC236}">
                <a16:creationId xmlns:a16="http://schemas.microsoft.com/office/drawing/2014/main" id="{F4AF6EEA-3E84-E74E-A365-759C595AC2AC}"/>
              </a:ext>
            </a:extLst>
          </p:cNvPr>
          <p:cNvSpPr>
            <a:spLocks/>
          </p:cNvSpPr>
          <p:nvPr/>
        </p:nvSpPr>
        <p:spPr bwMode="auto">
          <a:xfrm>
            <a:off x="12953614" y="3618564"/>
            <a:ext cx="175467" cy="501646"/>
          </a:xfrm>
          <a:custGeom>
            <a:avLst/>
            <a:gdLst>
              <a:gd name="T0" fmla="*/ 11 w 11"/>
              <a:gd name="T1" fmla="*/ 3 h 47"/>
              <a:gd name="T2" fmla="*/ 11 w 11"/>
              <a:gd name="T3" fmla="*/ 45 h 47"/>
              <a:gd name="T4" fmla="*/ 9 w 11"/>
              <a:gd name="T5" fmla="*/ 47 h 47"/>
              <a:gd name="T6" fmla="*/ 3 w 11"/>
              <a:gd name="T7" fmla="*/ 47 h 47"/>
              <a:gd name="T8" fmla="*/ 0 w 11"/>
              <a:gd name="T9" fmla="*/ 45 h 47"/>
              <a:gd name="T10" fmla="*/ 0 w 11"/>
              <a:gd name="T11" fmla="*/ 3 h 47"/>
              <a:gd name="T12" fmla="*/ 3 w 11"/>
              <a:gd name="T13" fmla="*/ 0 h 47"/>
              <a:gd name="T14" fmla="*/ 9 w 11"/>
              <a:gd name="T15" fmla="*/ 0 h 47"/>
              <a:gd name="T16" fmla="*/ 11 w 11"/>
              <a:gd name="T17"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7">
                <a:moveTo>
                  <a:pt x="11" y="3"/>
                </a:moveTo>
                <a:cubicBezTo>
                  <a:pt x="11" y="45"/>
                  <a:pt x="11" y="45"/>
                  <a:pt x="11" y="45"/>
                </a:cubicBezTo>
                <a:cubicBezTo>
                  <a:pt x="11" y="46"/>
                  <a:pt x="10" y="47"/>
                  <a:pt x="9" y="47"/>
                </a:cubicBezTo>
                <a:cubicBezTo>
                  <a:pt x="3" y="47"/>
                  <a:pt x="3" y="47"/>
                  <a:pt x="3" y="47"/>
                </a:cubicBezTo>
                <a:cubicBezTo>
                  <a:pt x="1" y="47"/>
                  <a:pt x="0" y="46"/>
                  <a:pt x="0" y="45"/>
                </a:cubicBezTo>
                <a:cubicBezTo>
                  <a:pt x="0" y="3"/>
                  <a:pt x="0" y="3"/>
                  <a:pt x="0" y="3"/>
                </a:cubicBezTo>
                <a:cubicBezTo>
                  <a:pt x="0" y="1"/>
                  <a:pt x="1" y="0"/>
                  <a:pt x="3" y="0"/>
                </a:cubicBezTo>
                <a:cubicBezTo>
                  <a:pt x="9" y="0"/>
                  <a:pt x="9" y="0"/>
                  <a:pt x="9" y="0"/>
                </a:cubicBezTo>
                <a:cubicBezTo>
                  <a:pt x="10" y="0"/>
                  <a:pt x="11" y="1"/>
                  <a:pt x="11" y="3"/>
                </a:cubicBezTo>
                <a:close/>
              </a:path>
            </a:pathLst>
          </a:custGeom>
          <a:noFill/>
          <a:ln w="19050" cap="rnd">
            <a:solidFill>
              <a:schemeClr val="tx2"/>
            </a:solidFill>
            <a:prstDash val="solid"/>
            <a:round/>
            <a:headEnd/>
            <a:tailEnd/>
          </a:ln>
          <a:extLst/>
        </p:spPr>
        <p:txBody>
          <a:bodyPr vert="horz" wrap="square" lIns="109728" tIns="54864" rIns="109728" bIns="54864" numCol="1" anchor="t" anchorCtr="0" compatLnSpc="1">
            <a:prstTxWarp prst="textNoShape">
              <a:avLst/>
            </a:prstTxWarp>
          </a:bodyPr>
          <a:lstStyle/>
          <a:p>
            <a:pPr defTabSz="1097253">
              <a:defRPr/>
            </a:pPr>
            <a:endParaRPr lang="en-US" sz="2160" dirty="0">
              <a:solidFill>
                <a:prstClr val="black"/>
              </a:solidFill>
              <a:latin typeface="Calibri" panose="020F0502020204030204"/>
            </a:endParaRPr>
          </a:p>
        </p:txBody>
      </p:sp>
      <p:grpSp>
        <p:nvGrpSpPr>
          <p:cNvPr id="1132" name="Group 1131">
            <a:extLst>
              <a:ext uri="{FF2B5EF4-FFF2-40B4-BE49-F238E27FC236}">
                <a16:creationId xmlns:a16="http://schemas.microsoft.com/office/drawing/2014/main" id="{DA34E8CE-E275-964D-8E49-54D8654BFB4D}"/>
              </a:ext>
            </a:extLst>
          </p:cNvPr>
          <p:cNvGrpSpPr/>
          <p:nvPr/>
        </p:nvGrpSpPr>
        <p:grpSpPr>
          <a:xfrm>
            <a:off x="12759434" y="3875767"/>
            <a:ext cx="127059" cy="106706"/>
            <a:chOff x="2703271" y="2945517"/>
            <a:chExt cx="156057" cy="123425"/>
          </a:xfrm>
          <a:solidFill>
            <a:schemeClr val="accent2"/>
          </a:solidFill>
        </p:grpSpPr>
        <p:sp>
          <p:nvSpPr>
            <p:cNvPr id="1133" name="Isosceles Triangle 67">
              <a:extLst>
                <a:ext uri="{FF2B5EF4-FFF2-40B4-BE49-F238E27FC236}">
                  <a16:creationId xmlns:a16="http://schemas.microsoft.com/office/drawing/2014/main" id="{5964DC4C-F1D7-1843-A014-7C1D5664236B}"/>
                </a:ext>
              </a:extLst>
            </p:cNvPr>
            <p:cNvSpPr/>
            <p:nvPr/>
          </p:nvSpPr>
          <p:spPr>
            <a:xfrm rot="10800000">
              <a:off x="2703271" y="2945517"/>
              <a:ext cx="156057" cy="84816"/>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53">
                <a:defRPr/>
              </a:pPr>
              <a:endParaRPr lang="en-US" sz="2160" dirty="0">
                <a:solidFill>
                  <a:prstClr val="white"/>
                </a:solidFill>
                <a:latin typeface="Calibri" panose="020F0502020204030204"/>
              </a:endParaRPr>
            </a:p>
          </p:txBody>
        </p:sp>
        <p:sp>
          <p:nvSpPr>
            <p:cNvPr id="1134" name="Rectangle 1133">
              <a:extLst>
                <a:ext uri="{FF2B5EF4-FFF2-40B4-BE49-F238E27FC236}">
                  <a16:creationId xmlns:a16="http://schemas.microsoft.com/office/drawing/2014/main" id="{79456993-5939-EF49-8E6F-8EDC386C386D}"/>
                </a:ext>
              </a:extLst>
            </p:cNvPr>
            <p:cNvSpPr/>
            <p:nvPr/>
          </p:nvSpPr>
          <p:spPr>
            <a:xfrm>
              <a:off x="2767583" y="2998955"/>
              <a:ext cx="27432" cy="69987"/>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53">
                <a:defRPr/>
              </a:pPr>
              <a:endParaRPr lang="en-US" sz="2160" dirty="0">
                <a:solidFill>
                  <a:prstClr val="white"/>
                </a:solidFill>
                <a:latin typeface="Calibri" panose="020F0502020204030204"/>
              </a:endParaRPr>
            </a:p>
          </p:txBody>
        </p:sp>
      </p:grpSp>
      <p:sp>
        <p:nvSpPr>
          <p:cNvPr id="1135" name="Rectangle 1134">
            <a:extLst>
              <a:ext uri="{FF2B5EF4-FFF2-40B4-BE49-F238E27FC236}">
                <a16:creationId xmlns:a16="http://schemas.microsoft.com/office/drawing/2014/main" id="{789906C8-7079-2546-BE66-C8A1F24A0117}"/>
              </a:ext>
            </a:extLst>
          </p:cNvPr>
          <p:cNvSpPr/>
          <p:nvPr/>
        </p:nvSpPr>
        <p:spPr>
          <a:xfrm>
            <a:off x="13030180" y="3881657"/>
            <a:ext cx="22334" cy="10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53">
              <a:defRPr/>
            </a:pPr>
            <a:endParaRPr lang="en-US" sz="2160" dirty="0">
              <a:solidFill>
                <a:prstClr val="white"/>
              </a:solidFill>
              <a:latin typeface="Calibri" panose="020F0502020204030204"/>
            </a:endParaRPr>
          </a:p>
        </p:txBody>
      </p:sp>
      <p:sp>
        <p:nvSpPr>
          <p:cNvPr id="1136" name="Rectangle 1135">
            <a:extLst>
              <a:ext uri="{FF2B5EF4-FFF2-40B4-BE49-F238E27FC236}">
                <a16:creationId xmlns:a16="http://schemas.microsoft.com/office/drawing/2014/main" id="{FBF18B60-A00F-5C4F-BF84-0613DB315C35}"/>
              </a:ext>
            </a:extLst>
          </p:cNvPr>
          <p:cNvSpPr/>
          <p:nvPr/>
        </p:nvSpPr>
        <p:spPr>
          <a:xfrm rot="5400000">
            <a:off x="13030180" y="3881657"/>
            <a:ext cx="22334" cy="1042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53">
              <a:defRPr/>
            </a:pPr>
            <a:endParaRPr lang="en-US" sz="2160" dirty="0">
              <a:solidFill>
                <a:prstClr val="white"/>
              </a:solidFill>
              <a:latin typeface="Calibri" panose="020F0502020204030204"/>
            </a:endParaRPr>
          </a:p>
        </p:txBody>
      </p:sp>
      <p:sp>
        <p:nvSpPr>
          <p:cNvPr id="1137" name="Freeform: Shape 66">
            <a:extLst>
              <a:ext uri="{FF2B5EF4-FFF2-40B4-BE49-F238E27FC236}">
                <a16:creationId xmlns:a16="http://schemas.microsoft.com/office/drawing/2014/main" id="{76AF7542-7954-B94C-8290-A52A3962590A}"/>
              </a:ext>
            </a:extLst>
          </p:cNvPr>
          <p:cNvSpPr>
            <a:spLocks/>
          </p:cNvSpPr>
          <p:nvPr/>
        </p:nvSpPr>
        <p:spPr bwMode="auto">
          <a:xfrm>
            <a:off x="13219735" y="3876557"/>
            <a:ext cx="109590" cy="109034"/>
          </a:xfrm>
          <a:custGeom>
            <a:avLst/>
            <a:gdLst>
              <a:gd name="connsiteX0" fmla="*/ 150694 w 301387"/>
              <a:gd name="connsiteY0" fmla="*/ 94088 h 299857"/>
              <a:gd name="connsiteX1" fmla="*/ 94853 w 301387"/>
              <a:gd name="connsiteY1" fmla="*/ 149929 h 299857"/>
              <a:gd name="connsiteX2" fmla="*/ 150694 w 301387"/>
              <a:gd name="connsiteY2" fmla="*/ 205770 h 299857"/>
              <a:gd name="connsiteX3" fmla="*/ 206535 w 301387"/>
              <a:gd name="connsiteY3" fmla="*/ 149929 h 299857"/>
              <a:gd name="connsiteX4" fmla="*/ 150694 w 301387"/>
              <a:gd name="connsiteY4" fmla="*/ 94088 h 299857"/>
              <a:gd name="connsiteX5" fmla="*/ 116271 w 301387"/>
              <a:gd name="connsiteY5" fmla="*/ 0 h 299857"/>
              <a:gd name="connsiteX6" fmla="*/ 189706 w 301387"/>
              <a:gd name="connsiteY6" fmla="*/ 0 h 299857"/>
              <a:gd name="connsiteX7" fmla="*/ 196590 w 301387"/>
              <a:gd name="connsiteY7" fmla="*/ 42837 h 299857"/>
              <a:gd name="connsiteX8" fmla="*/ 226423 w 301387"/>
              <a:gd name="connsiteY8" fmla="*/ 16829 h 299857"/>
              <a:gd name="connsiteX9" fmla="*/ 282264 w 301387"/>
              <a:gd name="connsiteY9" fmla="*/ 73434 h 299857"/>
              <a:gd name="connsiteX10" fmla="*/ 257021 w 301387"/>
              <a:gd name="connsiteY10" fmla="*/ 107092 h 299857"/>
              <a:gd name="connsiteX11" fmla="*/ 301387 w 301387"/>
              <a:gd name="connsiteY11" fmla="*/ 113976 h 299857"/>
              <a:gd name="connsiteX12" fmla="*/ 301387 w 301387"/>
              <a:gd name="connsiteY12" fmla="*/ 187411 h 299857"/>
              <a:gd name="connsiteX13" fmla="*/ 257021 w 301387"/>
              <a:gd name="connsiteY13" fmla="*/ 192765 h 299857"/>
              <a:gd name="connsiteX14" fmla="*/ 287618 w 301387"/>
              <a:gd name="connsiteY14" fmla="*/ 231012 h 299857"/>
              <a:gd name="connsiteX15" fmla="*/ 234072 w 301387"/>
              <a:gd name="connsiteY15" fmla="*/ 284558 h 299857"/>
              <a:gd name="connsiteX16" fmla="*/ 195060 w 301387"/>
              <a:gd name="connsiteY16" fmla="*/ 252431 h 299857"/>
              <a:gd name="connsiteX17" fmla="*/ 188176 w 301387"/>
              <a:gd name="connsiteY17" fmla="*/ 299857 h 299857"/>
              <a:gd name="connsiteX18" fmla="*/ 116271 w 301387"/>
              <a:gd name="connsiteY18" fmla="*/ 299857 h 299857"/>
              <a:gd name="connsiteX19" fmla="*/ 107857 w 301387"/>
              <a:gd name="connsiteY19" fmla="*/ 250901 h 299857"/>
              <a:gd name="connsiteX20" fmla="*/ 70375 w 301387"/>
              <a:gd name="connsiteY20" fmla="*/ 279969 h 299857"/>
              <a:gd name="connsiteX21" fmla="*/ 18359 w 301387"/>
              <a:gd name="connsiteY21" fmla="*/ 227953 h 299857"/>
              <a:gd name="connsiteX22" fmla="*/ 48956 w 301387"/>
              <a:gd name="connsiteY22" fmla="*/ 189706 h 299857"/>
              <a:gd name="connsiteX23" fmla="*/ 0 w 301387"/>
              <a:gd name="connsiteY23" fmla="*/ 181291 h 299857"/>
              <a:gd name="connsiteX24" fmla="*/ 0 w 301387"/>
              <a:gd name="connsiteY24" fmla="*/ 110152 h 299857"/>
              <a:gd name="connsiteX25" fmla="*/ 47427 w 301387"/>
              <a:gd name="connsiteY25" fmla="*/ 102502 h 299857"/>
              <a:gd name="connsiteX26" fmla="*/ 18359 w 301387"/>
              <a:gd name="connsiteY26" fmla="*/ 65785 h 299857"/>
              <a:gd name="connsiteX27" fmla="*/ 70375 w 301387"/>
              <a:gd name="connsiteY27" fmla="*/ 16064 h 299857"/>
              <a:gd name="connsiteX28" fmla="*/ 108622 w 301387"/>
              <a:gd name="connsiteY28" fmla="*/ 44367 h 29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1387" h="299857">
                <a:moveTo>
                  <a:pt x="150694" y="94088"/>
                </a:moveTo>
                <a:cubicBezTo>
                  <a:pt x="119854" y="94088"/>
                  <a:pt x="94853" y="119089"/>
                  <a:pt x="94853" y="149929"/>
                </a:cubicBezTo>
                <a:cubicBezTo>
                  <a:pt x="94853" y="180769"/>
                  <a:pt x="119854" y="205770"/>
                  <a:pt x="150694" y="205770"/>
                </a:cubicBezTo>
                <a:cubicBezTo>
                  <a:pt x="181534" y="205770"/>
                  <a:pt x="206535" y="180769"/>
                  <a:pt x="206535" y="149929"/>
                </a:cubicBezTo>
                <a:cubicBezTo>
                  <a:pt x="206535" y="119089"/>
                  <a:pt x="181534" y="94088"/>
                  <a:pt x="150694" y="94088"/>
                </a:cubicBezTo>
                <a:close/>
                <a:moveTo>
                  <a:pt x="116271" y="0"/>
                </a:moveTo>
                <a:lnTo>
                  <a:pt x="189706" y="0"/>
                </a:lnTo>
                <a:lnTo>
                  <a:pt x="196590" y="42837"/>
                </a:lnTo>
                <a:lnTo>
                  <a:pt x="226423" y="16829"/>
                </a:lnTo>
                <a:lnTo>
                  <a:pt x="282264" y="73434"/>
                </a:lnTo>
                <a:lnTo>
                  <a:pt x="257021" y="107092"/>
                </a:lnTo>
                <a:lnTo>
                  <a:pt x="301387" y="113976"/>
                </a:lnTo>
                <a:lnTo>
                  <a:pt x="301387" y="187411"/>
                </a:lnTo>
                <a:lnTo>
                  <a:pt x="257021" y="192765"/>
                </a:lnTo>
                <a:lnTo>
                  <a:pt x="287618" y="231012"/>
                </a:lnTo>
                <a:lnTo>
                  <a:pt x="234072" y="284558"/>
                </a:lnTo>
                <a:lnTo>
                  <a:pt x="195060" y="252431"/>
                </a:lnTo>
                <a:lnTo>
                  <a:pt x="188176" y="299857"/>
                </a:lnTo>
                <a:lnTo>
                  <a:pt x="116271" y="299857"/>
                </a:lnTo>
                <a:lnTo>
                  <a:pt x="107857" y="250901"/>
                </a:lnTo>
                <a:lnTo>
                  <a:pt x="70375" y="279969"/>
                </a:lnTo>
                <a:lnTo>
                  <a:pt x="18359" y="227953"/>
                </a:lnTo>
                <a:lnTo>
                  <a:pt x="48956" y="189706"/>
                </a:lnTo>
                <a:lnTo>
                  <a:pt x="0" y="181291"/>
                </a:lnTo>
                <a:lnTo>
                  <a:pt x="0" y="110152"/>
                </a:lnTo>
                <a:lnTo>
                  <a:pt x="47427" y="102502"/>
                </a:lnTo>
                <a:lnTo>
                  <a:pt x="18359" y="65785"/>
                </a:lnTo>
                <a:lnTo>
                  <a:pt x="70375" y="16064"/>
                </a:lnTo>
                <a:lnTo>
                  <a:pt x="108622" y="44367"/>
                </a:lnTo>
                <a:close/>
              </a:path>
            </a:pathLst>
          </a:custGeom>
          <a:solidFill>
            <a:schemeClr val="accent2"/>
          </a:solidFill>
          <a:ln w="22225" cap="rnd">
            <a:noFill/>
            <a:prstDash val="solid"/>
            <a:round/>
            <a:headEnd/>
            <a:tailEnd/>
          </a:ln>
          <a:extLst/>
        </p:spPr>
        <p:txBody>
          <a:bodyPr vert="horz" wrap="square" lIns="109728" tIns="54864" rIns="109728" bIns="54864" numCol="1" anchor="t" anchorCtr="0" compatLnSpc="1">
            <a:prstTxWarp prst="textNoShape">
              <a:avLst/>
            </a:prstTxWarp>
            <a:noAutofit/>
          </a:bodyPr>
          <a:lstStyle/>
          <a:p>
            <a:pPr defTabSz="1097253">
              <a:defRPr/>
            </a:pPr>
            <a:endParaRPr lang="en-US" sz="2160" kern="0" dirty="0">
              <a:solidFill>
                <a:srgbClr val="474746"/>
              </a:solidFill>
              <a:latin typeface="Arial"/>
            </a:endParaRPr>
          </a:p>
        </p:txBody>
      </p:sp>
      <p:sp>
        <p:nvSpPr>
          <p:cNvPr id="1138" name="Oval 15">
            <a:extLst>
              <a:ext uri="{FF2B5EF4-FFF2-40B4-BE49-F238E27FC236}">
                <a16:creationId xmlns:a16="http://schemas.microsoft.com/office/drawing/2014/main" id="{5D5362B9-9E09-C243-9314-ADD24201BDB0}"/>
              </a:ext>
            </a:extLst>
          </p:cNvPr>
          <p:cNvSpPr>
            <a:spLocks noChangeArrowheads="1"/>
          </p:cNvSpPr>
          <p:nvPr/>
        </p:nvSpPr>
        <p:spPr bwMode="auto">
          <a:xfrm>
            <a:off x="12789572" y="5868059"/>
            <a:ext cx="89989" cy="88477"/>
          </a:xfrm>
          <a:prstGeom prst="ellipse">
            <a:avLst/>
          </a:prstGeom>
          <a:solidFill>
            <a:srgbClr val="F2F4F4"/>
          </a:solidFill>
          <a:ln w="19050">
            <a:solidFill>
              <a:schemeClr val="accent2"/>
            </a:solidFill>
          </a:ln>
          <a:extLst/>
        </p:spPr>
        <p:txBody>
          <a:bodyPr vert="horz" wrap="square" lIns="146304" tIns="73152" rIns="146304" bIns="73152" numCol="1" anchor="t" anchorCtr="0" compatLnSpc="1">
            <a:prstTxWarp prst="textNoShape">
              <a:avLst/>
            </a:prstTxWarp>
          </a:bodyPr>
          <a:lstStyle/>
          <a:p>
            <a:pPr defTabSz="1097280">
              <a:defRPr/>
            </a:pPr>
            <a:endParaRPr lang="en-US" sz="3389" dirty="0">
              <a:solidFill>
                <a:srgbClr val="474746"/>
              </a:solidFill>
              <a:latin typeface="Arial"/>
            </a:endParaRPr>
          </a:p>
        </p:txBody>
      </p:sp>
      <p:sp>
        <p:nvSpPr>
          <p:cNvPr id="1139" name="Oval 16">
            <a:extLst>
              <a:ext uri="{FF2B5EF4-FFF2-40B4-BE49-F238E27FC236}">
                <a16:creationId xmlns:a16="http://schemas.microsoft.com/office/drawing/2014/main" id="{5C2C793A-A253-5240-B24B-B3B0D6D3699A}"/>
              </a:ext>
            </a:extLst>
          </p:cNvPr>
          <p:cNvSpPr>
            <a:spLocks noChangeArrowheads="1"/>
          </p:cNvSpPr>
          <p:nvPr/>
        </p:nvSpPr>
        <p:spPr bwMode="auto">
          <a:xfrm>
            <a:off x="12996773" y="5761436"/>
            <a:ext cx="88477" cy="89234"/>
          </a:xfrm>
          <a:prstGeom prst="ellipse">
            <a:avLst/>
          </a:prstGeom>
          <a:solidFill>
            <a:srgbClr val="F2F4F4"/>
          </a:solidFill>
          <a:ln w="19050">
            <a:solidFill>
              <a:schemeClr val="accent2"/>
            </a:solidFill>
          </a:ln>
          <a:extLst/>
        </p:spPr>
        <p:txBody>
          <a:bodyPr vert="horz" wrap="square" lIns="146304" tIns="73152" rIns="146304" bIns="73152" numCol="1" anchor="t" anchorCtr="0" compatLnSpc="1">
            <a:prstTxWarp prst="textNoShape">
              <a:avLst/>
            </a:prstTxWarp>
          </a:bodyPr>
          <a:lstStyle/>
          <a:p>
            <a:pPr defTabSz="1097280">
              <a:defRPr/>
            </a:pPr>
            <a:endParaRPr lang="en-US" sz="3389" dirty="0">
              <a:solidFill>
                <a:srgbClr val="474746"/>
              </a:solidFill>
              <a:latin typeface="Arial"/>
            </a:endParaRPr>
          </a:p>
        </p:txBody>
      </p:sp>
      <p:sp>
        <p:nvSpPr>
          <p:cNvPr id="1140" name="Oval 17">
            <a:extLst>
              <a:ext uri="{FF2B5EF4-FFF2-40B4-BE49-F238E27FC236}">
                <a16:creationId xmlns:a16="http://schemas.microsoft.com/office/drawing/2014/main" id="{81743814-7DA1-4845-AAE1-281A17469091}"/>
              </a:ext>
            </a:extLst>
          </p:cNvPr>
          <p:cNvSpPr>
            <a:spLocks noChangeArrowheads="1"/>
          </p:cNvSpPr>
          <p:nvPr/>
        </p:nvSpPr>
        <p:spPr bwMode="auto">
          <a:xfrm>
            <a:off x="13205486" y="5607923"/>
            <a:ext cx="88477" cy="88477"/>
          </a:xfrm>
          <a:prstGeom prst="ellipse">
            <a:avLst/>
          </a:prstGeom>
          <a:solidFill>
            <a:srgbClr val="F2F4F4"/>
          </a:solidFill>
          <a:ln w="19050">
            <a:solidFill>
              <a:schemeClr val="accent2"/>
            </a:solidFill>
          </a:ln>
          <a:extLst/>
        </p:spPr>
        <p:txBody>
          <a:bodyPr vert="horz" wrap="square" lIns="146304" tIns="73152" rIns="146304" bIns="73152" numCol="1" anchor="t" anchorCtr="0" compatLnSpc="1">
            <a:prstTxWarp prst="textNoShape">
              <a:avLst/>
            </a:prstTxWarp>
          </a:bodyPr>
          <a:lstStyle/>
          <a:p>
            <a:pPr defTabSz="1097280">
              <a:defRPr/>
            </a:pPr>
            <a:endParaRPr lang="en-US" sz="3389" dirty="0">
              <a:solidFill>
                <a:srgbClr val="474746"/>
              </a:solidFill>
              <a:latin typeface="Arial"/>
            </a:endParaRPr>
          </a:p>
        </p:txBody>
      </p:sp>
      <p:sp>
        <p:nvSpPr>
          <p:cNvPr id="1141" name="Rectangle 1140">
            <a:extLst>
              <a:ext uri="{FF2B5EF4-FFF2-40B4-BE49-F238E27FC236}">
                <a16:creationId xmlns:a16="http://schemas.microsoft.com/office/drawing/2014/main" id="{0BC81706-A203-DF4B-A209-E801ECEAFB3B}"/>
              </a:ext>
            </a:extLst>
          </p:cNvPr>
          <p:cNvSpPr/>
          <p:nvPr/>
        </p:nvSpPr>
        <p:spPr>
          <a:xfrm>
            <a:off x="5576822" y="2806733"/>
            <a:ext cx="1628972" cy="757130"/>
          </a:xfrm>
          <a:prstGeom prst="rect">
            <a:avLst/>
          </a:prstGeom>
        </p:spPr>
        <p:txBody>
          <a:bodyPr wrap="none">
            <a:spAutoFit/>
          </a:bodyPr>
          <a:lstStyle/>
          <a:p>
            <a:pPr algn="ctr" defTabSz="1097253">
              <a:lnSpc>
                <a:spcPct val="90000"/>
              </a:lnSpc>
              <a:spcAft>
                <a:spcPct val="0"/>
              </a:spcAft>
              <a:defRPr/>
            </a:pP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Secure device </a:t>
            </a:r>
            <a:b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connectivity</a:t>
            </a:r>
            <a:b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and messaging </a:t>
            </a:r>
          </a:p>
        </p:txBody>
      </p:sp>
      <p:grpSp>
        <p:nvGrpSpPr>
          <p:cNvPr id="1142" name="Group 1141">
            <a:extLst>
              <a:ext uri="{FF2B5EF4-FFF2-40B4-BE49-F238E27FC236}">
                <a16:creationId xmlns:a16="http://schemas.microsoft.com/office/drawing/2014/main" id="{911EC1E3-DB35-344A-AF27-C9BC691A551C}"/>
              </a:ext>
            </a:extLst>
          </p:cNvPr>
          <p:cNvGrpSpPr/>
          <p:nvPr/>
        </p:nvGrpSpPr>
        <p:grpSpPr>
          <a:xfrm>
            <a:off x="5982577" y="5538339"/>
            <a:ext cx="649714" cy="673776"/>
            <a:chOff x="9562204" y="3743331"/>
            <a:chExt cx="1086421" cy="1126652"/>
          </a:xfrm>
        </p:grpSpPr>
        <p:grpSp>
          <p:nvGrpSpPr>
            <p:cNvPr id="1143" name="Graphic 39">
              <a:extLst>
                <a:ext uri="{FF2B5EF4-FFF2-40B4-BE49-F238E27FC236}">
                  <a16:creationId xmlns:a16="http://schemas.microsoft.com/office/drawing/2014/main" id="{1DB4CDC1-2249-9149-9567-150759E2730C}"/>
                </a:ext>
              </a:extLst>
            </p:cNvPr>
            <p:cNvGrpSpPr/>
            <p:nvPr/>
          </p:nvGrpSpPr>
          <p:grpSpPr>
            <a:xfrm>
              <a:off x="10071101" y="3939397"/>
              <a:ext cx="577524" cy="725022"/>
              <a:chOff x="1497027" y="3108023"/>
              <a:chExt cx="2647950" cy="3324225"/>
            </a:xfrm>
          </p:grpSpPr>
          <p:sp>
            <p:nvSpPr>
              <p:cNvPr id="1150" name="Freeform: Shape 1320">
                <a:extLst>
                  <a:ext uri="{FF2B5EF4-FFF2-40B4-BE49-F238E27FC236}">
                    <a16:creationId xmlns:a16="http://schemas.microsoft.com/office/drawing/2014/main" id="{155986C2-3C17-DD45-9B99-C1180BCD5EC2}"/>
                  </a:ext>
                </a:extLst>
              </p:cNvPr>
              <p:cNvSpPr/>
              <p:nvPr/>
            </p:nvSpPr>
            <p:spPr>
              <a:xfrm>
                <a:off x="2618119" y="4744418"/>
                <a:ext cx="314325" cy="1685925"/>
              </a:xfrm>
              <a:custGeom>
                <a:avLst/>
                <a:gdLst>
                  <a:gd name="connsiteX0" fmla="*/ 257175 w 314325"/>
                  <a:gd name="connsiteY0" fmla="*/ 14288 h 1685925"/>
                  <a:gd name="connsiteX1" fmla="*/ 301942 w 314325"/>
                  <a:gd name="connsiteY1" fmla="*/ 1676400 h 1685925"/>
                  <a:gd name="connsiteX2" fmla="*/ 14288 w 314325"/>
                  <a:gd name="connsiteY2" fmla="*/ 1676400 h 1685925"/>
                  <a:gd name="connsiteX3" fmla="*/ 64770 w 314325"/>
                  <a:gd name="connsiteY3" fmla="*/ 24765 h 1685925"/>
                </a:gdLst>
                <a:ahLst/>
                <a:cxnLst>
                  <a:cxn ang="0">
                    <a:pos x="connsiteX0" y="connsiteY0"/>
                  </a:cxn>
                  <a:cxn ang="0">
                    <a:pos x="connsiteX1" y="connsiteY1"/>
                  </a:cxn>
                  <a:cxn ang="0">
                    <a:pos x="connsiteX2" y="connsiteY2"/>
                  </a:cxn>
                  <a:cxn ang="0">
                    <a:pos x="connsiteX3" y="connsiteY3"/>
                  </a:cxn>
                </a:cxnLst>
                <a:rect l="l" t="t" r="r" b="b"/>
                <a:pathLst>
                  <a:path w="314325" h="1685925">
                    <a:moveTo>
                      <a:pt x="257175" y="14288"/>
                    </a:moveTo>
                    <a:lnTo>
                      <a:pt x="301942" y="1676400"/>
                    </a:lnTo>
                    <a:lnTo>
                      <a:pt x="14288" y="1676400"/>
                    </a:lnTo>
                    <a:lnTo>
                      <a:pt x="64770" y="24765"/>
                    </a:lnTo>
                  </a:path>
                </a:pathLst>
              </a:custGeom>
              <a:noFill/>
              <a:ln w="19050" cap="flat">
                <a:solidFill>
                  <a:schemeClr val="bg1">
                    <a:lumMod val="50000"/>
                  </a:schemeClr>
                </a:solidFill>
                <a:prstDash val="solid"/>
                <a:miter/>
              </a:ln>
            </p:spPr>
            <p:txBody>
              <a:bodyPr rtlCol="0" anchor="ctr"/>
              <a:lstStyle/>
              <a:p>
                <a:endParaRPr lang="en-US" sz="1800" dirty="0"/>
              </a:p>
            </p:txBody>
          </p:sp>
          <p:sp>
            <p:nvSpPr>
              <p:cNvPr id="1151" name="Freeform: Shape 1321">
                <a:extLst>
                  <a:ext uri="{FF2B5EF4-FFF2-40B4-BE49-F238E27FC236}">
                    <a16:creationId xmlns:a16="http://schemas.microsoft.com/office/drawing/2014/main" id="{2741247E-5A6A-E340-9E12-EE6F5B2CE1D4}"/>
                  </a:ext>
                </a:extLst>
              </p:cNvPr>
              <p:cNvSpPr/>
              <p:nvPr/>
            </p:nvSpPr>
            <p:spPr>
              <a:xfrm>
                <a:off x="2474653" y="3103261"/>
                <a:ext cx="314325" cy="1314450"/>
              </a:xfrm>
              <a:custGeom>
                <a:avLst/>
                <a:gdLst>
                  <a:gd name="connsiteX0" fmla="*/ 301582 w 314325"/>
                  <a:gd name="connsiteY0" fmla="*/ 1297305 h 1314450"/>
                  <a:gd name="connsiteX1" fmla="*/ 301582 w 314325"/>
                  <a:gd name="connsiteY1" fmla="*/ 85725 h 1314450"/>
                  <a:gd name="connsiteX2" fmla="*/ 230144 w 314325"/>
                  <a:gd name="connsiteY2" fmla="*/ 14288 h 1314450"/>
                  <a:gd name="connsiteX3" fmla="*/ 230144 w 314325"/>
                  <a:gd name="connsiteY3" fmla="*/ 14288 h 1314450"/>
                  <a:gd name="connsiteX4" fmla="*/ 159659 w 314325"/>
                  <a:gd name="connsiteY4" fmla="*/ 74295 h 1314450"/>
                  <a:gd name="connsiteX5" fmla="*/ 16784 w 314325"/>
                  <a:gd name="connsiteY5" fmla="*/ 975360 h 1314450"/>
                  <a:gd name="connsiteX6" fmla="*/ 118702 w 314325"/>
                  <a:gd name="connsiteY6" fmla="*/ 1194435 h 1314450"/>
                  <a:gd name="connsiteX7" fmla="*/ 233954 w 314325"/>
                  <a:gd name="connsiteY7" fmla="*/ 1308735 h 13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 h="1314450">
                    <a:moveTo>
                      <a:pt x="301582" y="1297305"/>
                    </a:moveTo>
                    <a:lnTo>
                      <a:pt x="301582" y="85725"/>
                    </a:lnTo>
                    <a:cubicBezTo>
                      <a:pt x="301582" y="46673"/>
                      <a:pt x="269197" y="14288"/>
                      <a:pt x="230144" y="14288"/>
                    </a:cubicBezTo>
                    <a:lnTo>
                      <a:pt x="230144" y="14288"/>
                    </a:lnTo>
                    <a:cubicBezTo>
                      <a:pt x="194902" y="14288"/>
                      <a:pt x="165374" y="40005"/>
                      <a:pt x="159659" y="74295"/>
                    </a:cubicBezTo>
                    <a:lnTo>
                      <a:pt x="16784" y="975360"/>
                    </a:lnTo>
                    <a:cubicBezTo>
                      <a:pt x="3449" y="1062038"/>
                      <a:pt x="44407" y="1146810"/>
                      <a:pt x="118702" y="1194435"/>
                    </a:cubicBezTo>
                    <a:cubicBezTo>
                      <a:pt x="165374" y="1223963"/>
                      <a:pt x="203474" y="1262063"/>
                      <a:pt x="233954" y="1308735"/>
                    </a:cubicBezTo>
                  </a:path>
                </a:pathLst>
              </a:custGeom>
              <a:noFill/>
              <a:ln w="19050" cap="flat">
                <a:solidFill>
                  <a:schemeClr val="bg1">
                    <a:lumMod val="50000"/>
                  </a:schemeClr>
                </a:solidFill>
                <a:prstDash val="solid"/>
                <a:miter/>
              </a:ln>
            </p:spPr>
            <p:txBody>
              <a:bodyPr rtlCol="0" anchor="ctr"/>
              <a:lstStyle/>
              <a:p>
                <a:endParaRPr lang="en-US" sz="1800" dirty="0"/>
              </a:p>
            </p:txBody>
          </p:sp>
          <p:sp>
            <p:nvSpPr>
              <p:cNvPr id="1152" name="Freeform: Shape 1322">
                <a:extLst>
                  <a:ext uri="{FF2B5EF4-FFF2-40B4-BE49-F238E27FC236}">
                    <a16:creationId xmlns:a16="http://schemas.microsoft.com/office/drawing/2014/main" id="{3E67CDDF-FEB8-A545-A087-85ABAD5F6E3F}"/>
                  </a:ext>
                </a:extLst>
              </p:cNvPr>
              <p:cNvSpPr/>
              <p:nvPr/>
            </p:nvSpPr>
            <p:spPr>
              <a:xfrm>
                <a:off x="2935302" y="4521069"/>
                <a:ext cx="1209675" cy="733425"/>
              </a:xfrm>
              <a:custGeom>
                <a:avLst/>
                <a:gdLst>
                  <a:gd name="connsiteX0" fmla="*/ 14288 w 1209675"/>
                  <a:gd name="connsiteY0" fmla="*/ 163342 h 733425"/>
                  <a:gd name="connsiteX1" fmla="*/ 1093470 w 1209675"/>
                  <a:gd name="connsiteY1" fmla="*/ 714839 h 733425"/>
                  <a:gd name="connsiteX2" fmla="*/ 1189673 w 1209675"/>
                  <a:gd name="connsiteY2" fmla="*/ 683407 h 733425"/>
                  <a:gd name="connsiteX3" fmla="*/ 1189673 w 1209675"/>
                  <a:gd name="connsiteY3" fmla="*/ 683407 h 733425"/>
                  <a:gd name="connsiteX4" fmla="*/ 1167765 w 1209675"/>
                  <a:gd name="connsiteY4" fmla="*/ 592919 h 733425"/>
                  <a:gd name="connsiteX5" fmla="*/ 430530 w 1209675"/>
                  <a:gd name="connsiteY5" fmla="*/ 54757 h 733425"/>
                  <a:gd name="connsiteX6" fmla="*/ 189547 w 1209675"/>
                  <a:gd name="connsiteY6" fmla="*/ 46184 h 733425"/>
                  <a:gd name="connsiteX7" fmla="*/ 35242 w 1209675"/>
                  <a:gd name="connsiteY7" fmla="*/ 96667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 h="733425">
                    <a:moveTo>
                      <a:pt x="14288" y="163342"/>
                    </a:moveTo>
                    <a:lnTo>
                      <a:pt x="1093470" y="714839"/>
                    </a:lnTo>
                    <a:cubicBezTo>
                      <a:pt x="1128713" y="732937"/>
                      <a:pt x="1171575" y="718649"/>
                      <a:pt x="1189673" y="683407"/>
                    </a:cubicBezTo>
                    <a:lnTo>
                      <a:pt x="1189673" y="683407"/>
                    </a:lnTo>
                    <a:cubicBezTo>
                      <a:pt x="1205865" y="651974"/>
                      <a:pt x="1196340" y="613874"/>
                      <a:pt x="1167765" y="592919"/>
                    </a:cubicBezTo>
                    <a:lnTo>
                      <a:pt x="430530" y="54757"/>
                    </a:lnTo>
                    <a:cubicBezTo>
                      <a:pt x="359092" y="3322"/>
                      <a:pt x="264795" y="1417"/>
                      <a:pt x="189547" y="46184"/>
                    </a:cubicBezTo>
                    <a:cubicBezTo>
                      <a:pt x="141922" y="74759"/>
                      <a:pt x="90488" y="90952"/>
                      <a:pt x="35242" y="96667"/>
                    </a:cubicBezTo>
                  </a:path>
                </a:pathLst>
              </a:custGeom>
              <a:noFill/>
              <a:ln w="19050" cap="flat">
                <a:solidFill>
                  <a:schemeClr val="bg1">
                    <a:lumMod val="50000"/>
                  </a:schemeClr>
                </a:solidFill>
                <a:prstDash val="solid"/>
                <a:miter/>
              </a:ln>
            </p:spPr>
            <p:txBody>
              <a:bodyPr rtlCol="0" anchor="ctr"/>
              <a:lstStyle/>
              <a:p>
                <a:endParaRPr lang="en-US" sz="1800" dirty="0"/>
              </a:p>
            </p:txBody>
          </p:sp>
          <p:sp>
            <p:nvSpPr>
              <p:cNvPr id="1153" name="Freeform: Shape 1323">
                <a:extLst>
                  <a:ext uri="{FF2B5EF4-FFF2-40B4-BE49-F238E27FC236}">
                    <a16:creationId xmlns:a16="http://schemas.microsoft.com/office/drawing/2014/main" id="{FE097983-7379-3E40-B95F-0B93CA2E6A89}"/>
                  </a:ext>
                </a:extLst>
              </p:cNvPr>
              <p:cNvSpPr/>
              <p:nvPr/>
            </p:nvSpPr>
            <p:spPr>
              <a:xfrm>
                <a:off x="1492116" y="4674886"/>
                <a:ext cx="1162050" cy="742950"/>
              </a:xfrm>
              <a:custGeom>
                <a:avLst/>
                <a:gdLst>
                  <a:gd name="connsiteX0" fmla="*/ 1113621 w 1162050"/>
                  <a:gd name="connsiteY0" fmla="*/ 14288 h 742950"/>
                  <a:gd name="connsiteX1" fmla="*/ 51583 w 1162050"/>
                  <a:gd name="connsiteY1" fmla="*/ 597218 h 742950"/>
                  <a:gd name="connsiteX2" fmla="*/ 23008 w 1162050"/>
                  <a:gd name="connsiteY2" fmla="*/ 694372 h 742950"/>
                  <a:gd name="connsiteX3" fmla="*/ 23008 w 1162050"/>
                  <a:gd name="connsiteY3" fmla="*/ 694372 h 742950"/>
                  <a:gd name="connsiteX4" fmla="*/ 109686 w 1162050"/>
                  <a:gd name="connsiteY4" fmla="*/ 726758 h 742950"/>
                  <a:gd name="connsiteX5" fmla="*/ 968841 w 1162050"/>
                  <a:gd name="connsiteY5" fmla="*/ 418147 h 742950"/>
                  <a:gd name="connsiteX6" fmla="*/ 1111716 w 1162050"/>
                  <a:gd name="connsiteY6" fmla="*/ 222885 h 742950"/>
                  <a:gd name="connsiteX7" fmla="*/ 1156483 w 1162050"/>
                  <a:gd name="connsiteY7" fmla="*/ 6667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0" h="742950">
                    <a:moveTo>
                      <a:pt x="1113621" y="14288"/>
                    </a:moveTo>
                    <a:lnTo>
                      <a:pt x="51583" y="597218"/>
                    </a:lnTo>
                    <a:cubicBezTo>
                      <a:pt x="17293" y="616268"/>
                      <a:pt x="3958" y="660083"/>
                      <a:pt x="23008" y="694372"/>
                    </a:cubicBezTo>
                    <a:lnTo>
                      <a:pt x="23008" y="694372"/>
                    </a:lnTo>
                    <a:cubicBezTo>
                      <a:pt x="40153" y="724853"/>
                      <a:pt x="76348" y="739140"/>
                      <a:pt x="109686" y="726758"/>
                    </a:cubicBezTo>
                    <a:lnTo>
                      <a:pt x="968841" y="418147"/>
                    </a:lnTo>
                    <a:cubicBezTo>
                      <a:pt x="1051708" y="388620"/>
                      <a:pt x="1106001" y="311467"/>
                      <a:pt x="1111716" y="222885"/>
                    </a:cubicBezTo>
                    <a:cubicBezTo>
                      <a:pt x="1114573" y="167640"/>
                      <a:pt x="1129813" y="116205"/>
                      <a:pt x="1156483" y="66675"/>
                    </a:cubicBezTo>
                  </a:path>
                </a:pathLst>
              </a:custGeom>
              <a:noFill/>
              <a:ln w="19050" cap="flat">
                <a:solidFill>
                  <a:schemeClr val="bg1">
                    <a:lumMod val="50000"/>
                  </a:schemeClr>
                </a:solidFill>
                <a:prstDash val="solid"/>
                <a:miter/>
              </a:ln>
            </p:spPr>
            <p:txBody>
              <a:bodyPr rtlCol="0" anchor="ctr"/>
              <a:lstStyle/>
              <a:p>
                <a:endParaRPr lang="en-US" sz="1800" dirty="0"/>
              </a:p>
            </p:txBody>
          </p:sp>
          <p:sp>
            <p:nvSpPr>
              <p:cNvPr id="1154" name="Freeform: Shape 1324">
                <a:extLst>
                  <a:ext uri="{FF2B5EF4-FFF2-40B4-BE49-F238E27FC236}">
                    <a16:creationId xmlns:a16="http://schemas.microsoft.com/office/drawing/2014/main" id="{CE8A497F-251E-694A-8924-2861E4F3CD9F}"/>
                  </a:ext>
                </a:extLst>
              </p:cNvPr>
              <p:cNvSpPr/>
              <p:nvPr/>
            </p:nvSpPr>
            <p:spPr>
              <a:xfrm>
                <a:off x="2567637" y="4387231"/>
                <a:ext cx="409575" cy="409575"/>
              </a:xfrm>
              <a:custGeom>
                <a:avLst/>
                <a:gdLst>
                  <a:gd name="connsiteX0" fmla="*/ 402907 w 409575"/>
                  <a:gd name="connsiteY0" fmla="*/ 208597 h 409575"/>
                  <a:gd name="connsiteX1" fmla="*/ 208598 w 409575"/>
                  <a:gd name="connsiteY1" fmla="*/ 402907 h 409575"/>
                  <a:gd name="connsiteX2" fmla="*/ 14288 w 409575"/>
                  <a:gd name="connsiteY2" fmla="*/ 208597 h 409575"/>
                  <a:gd name="connsiteX3" fmla="*/ 208598 w 409575"/>
                  <a:gd name="connsiteY3" fmla="*/ 14288 h 409575"/>
                  <a:gd name="connsiteX4" fmla="*/ 402907 w 409575"/>
                  <a:gd name="connsiteY4" fmla="*/ 208597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75" h="409575">
                    <a:moveTo>
                      <a:pt x="402907" y="208597"/>
                    </a:moveTo>
                    <a:cubicBezTo>
                      <a:pt x="402907" y="315912"/>
                      <a:pt x="315912" y="402907"/>
                      <a:pt x="208598" y="402907"/>
                    </a:cubicBezTo>
                    <a:cubicBezTo>
                      <a:pt x="101283" y="402907"/>
                      <a:pt x="14288" y="315912"/>
                      <a:pt x="14288" y="208597"/>
                    </a:cubicBezTo>
                    <a:cubicBezTo>
                      <a:pt x="14288" y="101283"/>
                      <a:pt x="101283" y="14288"/>
                      <a:pt x="208598" y="14288"/>
                    </a:cubicBezTo>
                    <a:cubicBezTo>
                      <a:pt x="315912" y="14288"/>
                      <a:pt x="402907" y="101283"/>
                      <a:pt x="402907" y="208597"/>
                    </a:cubicBezTo>
                    <a:close/>
                  </a:path>
                </a:pathLst>
              </a:custGeom>
              <a:noFill/>
              <a:ln w="19050" cap="flat">
                <a:solidFill>
                  <a:schemeClr val="bg1">
                    <a:lumMod val="50000"/>
                  </a:schemeClr>
                </a:solidFill>
                <a:prstDash val="solid"/>
                <a:miter/>
              </a:ln>
            </p:spPr>
            <p:txBody>
              <a:bodyPr rtlCol="0" anchor="ctr"/>
              <a:lstStyle/>
              <a:p>
                <a:endParaRPr lang="en-US" sz="1800" dirty="0"/>
              </a:p>
            </p:txBody>
          </p:sp>
        </p:grpSp>
        <p:grpSp>
          <p:nvGrpSpPr>
            <p:cNvPr id="1144" name="Graphic 39">
              <a:extLst>
                <a:ext uri="{FF2B5EF4-FFF2-40B4-BE49-F238E27FC236}">
                  <a16:creationId xmlns:a16="http://schemas.microsoft.com/office/drawing/2014/main" id="{6C58511A-05B1-DB47-A726-6754307C0EA8}"/>
                </a:ext>
              </a:extLst>
            </p:cNvPr>
            <p:cNvGrpSpPr/>
            <p:nvPr/>
          </p:nvGrpSpPr>
          <p:grpSpPr>
            <a:xfrm>
              <a:off x="9562204" y="3743331"/>
              <a:ext cx="897448" cy="1126652"/>
              <a:chOff x="1497027" y="3108023"/>
              <a:chExt cx="2647950" cy="3324225"/>
            </a:xfrm>
            <a:solidFill>
              <a:schemeClr val="bg1"/>
            </a:solidFill>
          </p:grpSpPr>
          <p:sp>
            <p:nvSpPr>
              <p:cNvPr id="1145" name="Freeform: Shape 1315">
                <a:extLst>
                  <a:ext uri="{FF2B5EF4-FFF2-40B4-BE49-F238E27FC236}">
                    <a16:creationId xmlns:a16="http://schemas.microsoft.com/office/drawing/2014/main" id="{CB50A1C1-84B4-4A4D-B213-57951CDF6377}"/>
                  </a:ext>
                </a:extLst>
              </p:cNvPr>
              <p:cNvSpPr/>
              <p:nvPr/>
            </p:nvSpPr>
            <p:spPr>
              <a:xfrm>
                <a:off x="2618119" y="4744418"/>
                <a:ext cx="314325" cy="1685925"/>
              </a:xfrm>
              <a:custGeom>
                <a:avLst/>
                <a:gdLst>
                  <a:gd name="connsiteX0" fmla="*/ 257175 w 314325"/>
                  <a:gd name="connsiteY0" fmla="*/ 14288 h 1685925"/>
                  <a:gd name="connsiteX1" fmla="*/ 301942 w 314325"/>
                  <a:gd name="connsiteY1" fmla="*/ 1676400 h 1685925"/>
                  <a:gd name="connsiteX2" fmla="*/ 14288 w 314325"/>
                  <a:gd name="connsiteY2" fmla="*/ 1676400 h 1685925"/>
                  <a:gd name="connsiteX3" fmla="*/ 64770 w 314325"/>
                  <a:gd name="connsiteY3" fmla="*/ 24765 h 1685925"/>
                </a:gdLst>
                <a:ahLst/>
                <a:cxnLst>
                  <a:cxn ang="0">
                    <a:pos x="connsiteX0" y="connsiteY0"/>
                  </a:cxn>
                  <a:cxn ang="0">
                    <a:pos x="connsiteX1" y="connsiteY1"/>
                  </a:cxn>
                  <a:cxn ang="0">
                    <a:pos x="connsiteX2" y="connsiteY2"/>
                  </a:cxn>
                  <a:cxn ang="0">
                    <a:pos x="connsiteX3" y="connsiteY3"/>
                  </a:cxn>
                </a:cxnLst>
                <a:rect l="l" t="t" r="r" b="b"/>
                <a:pathLst>
                  <a:path w="314325" h="1685925">
                    <a:moveTo>
                      <a:pt x="257175" y="14288"/>
                    </a:moveTo>
                    <a:lnTo>
                      <a:pt x="301942" y="1676400"/>
                    </a:lnTo>
                    <a:lnTo>
                      <a:pt x="14288" y="1676400"/>
                    </a:lnTo>
                    <a:lnTo>
                      <a:pt x="64770" y="24765"/>
                    </a:lnTo>
                  </a:path>
                </a:pathLst>
              </a:custGeom>
              <a:grpFill/>
              <a:ln w="19050" cap="flat">
                <a:solidFill>
                  <a:schemeClr val="tx2"/>
                </a:solidFill>
                <a:prstDash val="solid"/>
                <a:miter/>
              </a:ln>
            </p:spPr>
            <p:txBody>
              <a:bodyPr rtlCol="0" anchor="ctr"/>
              <a:lstStyle/>
              <a:p>
                <a:endParaRPr lang="en-US" sz="1800" dirty="0"/>
              </a:p>
            </p:txBody>
          </p:sp>
          <p:sp>
            <p:nvSpPr>
              <p:cNvPr id="1146" name="Freeform: Shape 1316">
                <a:extLst>
                  <a:ext uri="{FF2B5EF4-FFF2-40B4-BE49-F238E27FC236}">
                    <a16:creationId xmlns:a16="http://schemas.microsoft.com/office/drawing/2014/main" id="{BCD04527-6C48-7048-9630-F3835487F95E}"/>
                  </a:ext>
                </a:extLst>
              </p:cNvPr>
              <p:cNvSpPr/>
              <p:nvPr/>
            </p:nvSpPr>
            <p:spPr>
              <a:xfrm>
                <a:off x="2474653" y="3103261"/>
                <a:ext cx="314325" cy="1314450"/>
              </a:xfrm>
              <a:custGeom>
                <a:avLst/>
                <a:gdLst>
                  <a:gd name="connsiteX0" fmla="*/ 301582 w 314325"/>
                  <a:gd name="connsiteY0" fmla="*/ 1297305 h 1314450"/>
                  <a:gd name="connsiteX1" fmla="*/ 301582 w 314325"/>
                  <a:gd name="connsiteY1" fmla="*/ 85725 h 1314450"/>
                  <a:gd name="connsiteX2" fmla="*/ 230144 w 314325"/>
                  <a:gd name="connsiteY2" fmla="*/ 14288 h 1314450"/>
                  <a:gd name="connsiteX3" fmla="*/ 230144 w 314325"/>
                  <a:gd name="connsiteY3" fmla="*/ 14288 h 1314450"/>
                  <a:gd name="connsiteX4" fmla="*/ 159659 w 314325"/>
                  <a:gd name="connsiteY4" fmla="*/ 74295 h 1314450"/>
                  <a:gd name="connsiteX5" fmla="*/ 16784 w 314325"/>
                  <a:gd name="connsiteY5" fmla="*/ 975360 h 1314450"/>
                  <a:gd name="connsiteX6" fmla="*/ 118702 w 314325"/>
                  <a:gd name="connsiteY6" fmla="*/ 1194435 h 1314450"/>
                  <a:gd name="connsiteX7" fmla="*/ 233954 w 314325"/>
                  <a:gd name="connsiteY7" fmla="*/ 1308735 h 13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325" h="1314450">
                    <a:moveTo>
                      <a:pt x="301582" y="1297305"/>
                    </a:moveTo>
                    <a:lnTo>
                      <a:pt x="301582" y="85725"/>
                    </a:lnTo>
                    <a:cubicBezTo>
                      <a:pt x="301582" y="46673"/>
                      <a:pt x="269197" y="14288"/>
                      <a:pt x="230144" y="14288"/>
                    </a:cubicBezTo>
                    <a:lnTo>
                      <a:pt x="230144" y="14288"/>
                    </a:lnTo>
                    <a:cubicBezTo>
                      <a:pt x="194902" y="14288"/>
                      <a:pt x="165374" y="40005"/>
                      <a:pt x="159659" y="74295"/>
                    </a:cubicBezTo>
                    <a:lnTo>
                      <a:pt x="16784" y="975360"/>
                    </a:lnTo>
                    <a:cubicBezTo>
                      <a:pt x="3449" y="1062038"/>
                      <a:pt x="44407" y="1146810"/>
                      <a:pt x="118702" y="1194435"/>
                    </a:cubicBezTo>
                    <a:cubicBezTo>
                      <a:pt x="165374" y="1223963"/>
                      <a:pt x="203474" y="1262063"/>
                      <a:pt x="233954" y="1308735"/>
                    </a:cubicBezTo>
                  </a:path>
                </a:pathLst>
              </a:custGeom>
              <a:grpFill/>
              <a:ln w="19050" cap="flat">
                <a:solidFill>
                  <a:schemeClr val="accent2"/>
                </a:solidFill>
                <a:prstDash val="solid"/>
                <a:miter/>
              </a:ln>
            </p:spPr>
            <p:txBody>
              <a:bodyPr rtlCol="0" anchor="ctr"/>
              <a:lstStyle/>
              <a:p>
                <a:endParaRPr lang="en-US" sz="1800" dirty="0"/>
              </a:p>
            </p:txBody>
          </p:sp>
          <p:sp>
            <p:nvSpPr>
              <p:cNvPr id="1147" name="Freeform: Shape 1317">
                <a:extLst>
                  <a:ext uri="{FF2B5EF4-FFF2-40B4-BE49-F238E27FC236}">
                    <a16:creationId xmlns:a16="http://schemas.microsoft.com/office/drawing/2014/main" id="{7F95F424-C195-FD40-82F5-CBAC4A4BB96F}"/>
                  </a:ext>
                </a:extLst>
              </p:cNvPr>
              <p:cNvSpPr/>
              <p:nvPr/>
            </p:nvSpPr>
            <p:spPr>
              <a:xfrm>
                <a:off x="2935302" y="4521069"/>
                <a:ext cx="1209675" cy="733425"/>
              </a:xfrm>
              <a:custGeom>
                <a:avLst/>
                <a:gdLst>
                  <a:gd name="connsiteX0" fmla="*/ 14288 w 1209675"/>
                  <a:gd name="connsiteY0" fmla="*/ 163342 h 733425"/>
                  <a:gd name="connsiteX1" fmla="*/ 1093470 w 1209675"/>
                  <a:gd name="connsiteY1" fmla="*/ 714839 h 733425"/>
                  <a:gd name="connsiteX2" fmla="*/ 1189673 w 1209675"/>
                  <a:gd name="connsiteY2" fmla="*/ 683407 h 733425"/>
                  <a:gd name="connsiteX3" fmla="*/ 1189673 w 1209675"/>
                  <a:gd name="connsiteY3" fmla="*/ 683407 h 733425"/>
                  <a:gd name="connsiteX4" fmla="*/ 1167765 w 1209675"/>
                  <a:gd name="connsiteY4" fmla="*/ 592919 h 733425"/>
                  <a:gd name="connsiteX5" fmla="*/ 430530 w 1209675"/>
                  <a:gd name="connsiteY5" fmla="*/ 54757 h 733425"/>
                  <a:gd name="connsiteX6" fmla="*/ 189547 w 1209675"/>
                  <a:gd name="connsiteY6" fmla="*/ 46184 h 733425"/>
                  <a:gd name="connsiteX7" fmla="*/ 35242 w 1209675"/>
                  <a:gd name="connsiteY7" fmla="*/ 96667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 h="733425">
                    <a:moveTo>
                      <a:pt x="14288" y="163342"/>
                    </a:moveTo>
                    <a:lnTo>
                      <a:pt x="1093470" y="714839"/>
                    </a:lnTo>
                    <a:cubicBezTo>
                      <a:pt x="1128713" y="732937"/>
                      <a:pt x="1171575" y="718649"/>
                      <a:pt x="1189673" y="683407"/>
                    </a:cubicBezTo>
                    <a:lnTo>
                      <a:pt x="1189673" y="683407"/>
                    </a:lnTo>
                    <a:cubicBezTo>
                      <a:pt x="1205865" y="651974"/>
                      <a:pt x="1196340" y="613874"/>
                      <a:pt x="1167765" y="592919"/>
                    </a:cubicBezTo>
                    <a:lnTo>
                      <a:pt x="430530" y="54757"/>
                    </a:lnTo>
                    <a:cubicBezTo>
                      <a:pt x="359092" y="3322"/>
                      <a:pt x="264795" y="1417"/>
                      <a:pt x="189547" y="46184"/>
                    </a:cubicBezTo>
                    <a:cubicBezTo>
                      <a:pt x="141922" y="74759"/>
                      <a:pt x="90488" y="90952"/>
                      <a:pt x="35242" y="96667"/>
                    </a:cubicBezTo>
                  </a:path>
                </a:pathLst>
              </a:custGeom>
              <a:grpFill/>
              <a:ln w="19050" cap="flat">
                <a:solidFill>
                  <a:schemeClr val="accent2"/>
                </a:solidFill>
                <a:prstDash val="solid"/>
                <a:miter/>
              </a:ln>
            </p:spPr>
            <p:txBody>
              <a:bodyPr rtlCol="0" anchor="ctr"/>
              <a:lstStyle/>
              <a:p>
                <a:endParaRPr lang="en-US" sz="1800" dirty="0"/>
              </a:p>
            </p:txBody>
          </p:sp>
          <p:sp>
            <p:nvSpPr>
              <p:cNvPr id="1148" name="Freeform: Shape 1318">
                <a:extLst>
                  <a:ext uri="{FF2B5EF4-FFF2-40B4-BE49-F238E27FC236}">
                    <a16:creationId xmlns:a16="http://schemas.microsoft.com/office/drawing/2014/main" id="{56E9A900-CA8F-324A-80F7-78476106F7CB}"/>
                  </a:ext>
                </a:extLst>
              </p:cNvPr>
              <p:cNvSpPr/>
              <p:nvPr/>
            </p:nvSpPr>
            <p:spPr>
              <a:xfrm>
                <a:off x="1492116" y="4674886"/>
                <a:ext cx="1162050" cy="742950"/>
              </a:xfrm>
              <a:custGeom>
                <a:avLst/>
                <a:gdLst>
                  <a:gd name="connsiteX0" fmla="*/ 1113621 w 1162050"/>
                  <a:gd name="connsiteY0" fmla="*/ 14288 h 742950"/>
                  <a:gd name="connsiteX1" fmla="*/ 51583 w 1162050"/>
                  <a:gd name="connsiteY1" fmla="*/ 597218 h 742950"/>
                  <a:gd name="connsiteX2" fmla="*/ 23008 w 1162050"/>
                  <a:gd name="connsiteY2" fmla="*/ 694372 h 742950"/>
                  <a:gd name="connsiteX3" fmla="*/ 23008 w 1162050"/>
                  <a:gd name="connsiteY3" fmla="*/ 694372 h 742950"/>
                  <a:gd name="connsiteX4" fmla="*/ 109686 w 1162050"/>
                  <a:gd name="connsiteY4" fmla="*/ 726758 h 742950"/>
                  <a:gd name="connsiteX5" fmla="*/ 968841 w 1162050"/>
                  <a:gd name="connsiteY5" fmla="*/ 418147 h 742950"/>
                  <a:gd name="connsiteX6" fmla="*/ 1111716 w 1162050"/>
                  <a:gd name="connsiteY6" fmla="*/ 222885 h 742950"/>
                  <a:gd name="connsiteX7" fmla="*/ 1156483 w 1162050"/>
                  <a:gd name="connsiteY7" fmla="*/ 66675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50" h="742950">
                    <a:moveTo>
                      <a:pt x="1113621" y="14288"/>
                    </a:moveTo>
                    <a:lnTo>
                      <a:pt x="51583" y="597218"/>
                    </a:lnTo>
                    <a:cubicBezTo>
                      <a:pt x="17293" y="616268"/>
                      <a:pt x="3958" y="660083"/>
                      <a:pt x="23008" y="694372"/>
                    </a:cubicBezTo>
                    <a:lnTo>
                      <a:pt x="23008" y="694372"/>
                    </a:lnTo>
                    <a:cubicBezTo>
                      <a:pt x="40153" y="724853"/>
                      <a:pt x="76348" y="739140"/>
                      <a:pt x="109686" y="726758"/>
                    </a:cubicBezTo>
                    <a:lnTo>
                      <a:pt x="968841" y="418147"/>
                    </a:lnTo>
                    <a:cubicBezTo>
                      <a:pt x="1051708" y="388620"/>
                      <a:pt x="1106001" y="311467"/>
                      <a:pt x="1111716" y="222885"/>
                    </a:cubicBezTo>
                    <a:cubicBezTo>
                      <a:pt x="1114573" y="167640"/>
                      <a:pt x="1129813" y="116205"/>
                      <a:pt x="1156483" y="66675"/>
                    </a:cubicBezTo>
                  </a:path>
                </a:pathLst>
              </a:custGeom>
              <a:grpFill/>
              <a:ln w="19050" cap="flat">
                <a:solidFill>
                  <a:schemeClr val="accent2"/>
                </a:solidFill>
                <a:prstDash val="solid"/>
                <a:miter/>
              </a:ln>
            </p:spPr>
            <p:txBody>
              <a:bodyPr rtlCol="0" anchor="ctr"/>
              <a:lstStyle/>
              <a:p>
                <a:endParaRPr lang="en-US" sz="1800" dirty="0"/>
              </a:p>
            </p:txBody>
          </p:sp>
          <p:sp>
            <p:nvSpPr>
              <p:cNvPr id="1149" name="Freeform: Shape 1319">
                <a:extLst>
                  <a:ext uri="{FF2B5EF4-FFF2-40B4-BE49-F238E27FC236}">
                    <a16:creationId xmlns:a16="http://schemas.microsoft.com/office/drawing/2014/main" id="{4A52AE5D-6B83-4A46-A54A-3880C80B1E71}"/>
                  </a:ext>
                </a:extLst>
              </p:cNvPr>
              <p:cNvSpPr/>
              <p:nvPr/>
            </p:nvSpPr>
            <p:spPr>
              <a:xfrm>
                <a:off x="2567637" y="4387231"/>
                <a:ext cx="409575" cy="409575"/>
              </a:xfrm>
              <a:custGeom>
                <a:avLst/>
                <a:gdLst>
                  <a:gd name="connsiteX0" fmla="*/ 402907 w 409575"/>
                  <a:gd name="connsiteY0" fmla="*/ 208597 h 409575"/>
                  <a:gd name="connsiteX1" fmla="*/ 208598 w 409575"/>
                  <a:gd name="connsiteY1" fmla="*/ 402907 h 409575"/>
                  <a:gd name="connsiteX2" fmla="*/ 14288 w 409575"/>
                  <a:gd name="connsiteY2" fmla="*/ 208597 h 409575"/>
                  <a:gd name="connsiteX3" fmla="*/ 208598 w 409575"/>
                  <a:gd name="connsiteY3" fmla="*/ 14288 h 409575"/>
                  <a:gd name="connsiteX4" fmla="*/ 402907 w 409575"/>
                  <a:gd name="connsiteY4" fmla="*/ 208597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75" h="409575">
                    <a:moveTo>
                      <a:pt x="402907" y="208597"/>
                    </a:moveTo>
                    <a:cubicBezTo>
                      <a:pt x="402907" y="315912"/>
                      <a:pt x="315912" y="402907"/>
                      <a:pt x="208598" y="402907"/>
                    </a:cubicBezTo>
                    <a:cubicBezTo>
                      <a:pt x="101283" y="402907"/>
                      <a:pt x="14288" y="315912"/>
                      <a:pt x="14288" y="208597"/>
                    </a:cubicBezTo>
                    <a:cubicBezTo>
                      <a:pt x="14288" y="101283"/>
                      <a:pt x="101283" y="14288"/>
                      <a:pt x="208598" y="14288"/>
                    </a:cubicBezTo>
                    <a:cubicBezTo>
                      <a:pt x="315912" y="14288"/>
                      <a:pt x="402907" y="101283"/>
                      <a:pt x="402907" y="208597"/>
                    </a:cubicBezTo>
                    <a:close/>
                  </a:path>
                </a:pathLst>
              </a:custGeom>
              <a:grpFill/>
              <a:ln w="19050" cap="flat">
                <a:solidFill>
                  <a:schemeClr val="tx2"/>
                </a:solidFill>
                <a:prstDash val="solid"/>
                <a:miter/>
              </a:ln>
            </p:spPr>
            <p:txBody>
              <a:bodyPr rtlCol="0" anchor="ctr"/>
              <a:lstStyle/>
              <a:p>
                <a:endParaRPr lang="en-US" sz="1800" dirty="0"/>
              </a:p>
            </p:txBody>
          </p:sp>
        </p:grpSp>
      </p:grpSp>
      <p:grpSp>
        <p:nvGrpSpPr>
          <p:cNvPr id="1155" name="Graphic 12">
            <a:extLst>
              <a:ext uri="{FF2B5EF4-FFF2-40B4-BE49-F238E27FC236}">
                <a16:creationId xmlns:a16="http://schemas.microsoft.com/office/drawing/2014/main" id="{08BEFC9B-06D1-484F-BFDA-FEDACB9D2AC5}"/>
              </a:ext>
            </a:extLst>
          </p:cNvPr>
          <p:cNvGrpSpPr/>
          <p:nvPr/>
        </p:nvGrpSpPr>
        <p:grpSpPr>
          <a:xfrm rot="900000">
            <a:off x="5728087" y="4427091"/>
            <a:ext cx="663976" cy="657466"/>
            <a:chOff x="5868918" y="3900150"/>
            <a:chExt cx="900338" cy="891510"/>
          </a:xfrm>
          <a:noFill/>
        </p:grpSpPr>
        <p:sp>
          <p:nvSpPr>
            <p:cNvPr id="1156" name="Freeform: Shape 1326">
              <a:extLst>
                <a:ext uri="{FF2B5EF4-FFF2-40B4-BE49-F238E27FC236}">
                  <a16:creationId xmlns:a16="http://schemas.microsoft.com/office/drawing/2014/main" id="{CE7093EF-DD5C-6643-950F-B3109001975A}"/>
                </a:ext>
              </a:extLst>
            </p:cNvPr>
            <p:cNvSpPr/>
            <p:nvPr/>
          </p:nvSpPr>
          <p:spPr>
            <a:xfrm>
              <a:off x="6539758" y="3999011"/>
              <a:ext cx="229498" cy="282459"/>
            </a:xfrm>
            <a:custGeom>
              <a:avLst/>
              <a:gdLst>
                <a:gd name="connsiteX0" fmla="*/ 147252 w 229497"/>
                <a:gd name="connsiteY0" fmla="*/ 277007 h 282458"/>
                <a:gd name="connsiteX1" fmla="*/ 218750 w 229497"/>
                <a:gd name="connsiteY1" fmla="*/ 233755 h 282458"/>
                <a:gd name="connsiteX2" fmla="*/ 84582 w 229497"/>
                <a:gd name="connsiteY2" fmla="*/ 12202 h 282458"/>
                <a:gd name="connsiteX3" fmla="*/ 12202 w 229497"/>
                <a:gd name="connsiteY3" fmla="*/ 55453 h 282458"/>
              </a:gdLst>
              <a:ahLst/>
              <a:cxnLst>
                <a:cxn ang="0">
                  <a:pos x="connsiteX0" y="connsiteY0"/>
                </a:cxn>
                <a:cxn ang="0">
                  <a:pos x="connsiteX1" y="connsiteY1"/>
                </a:cxn>
                <a:cxn ang="0">
                  <a:pos x="connsiteX2" y="connsiteY2"/>
                </a:cxn>
                <a:cxn ang="0">
                  <a:pos x="connsiteX3" y="connsiteY3"/>
                </a:cxn>
              </a:cxnLst>
              <a:rect l="l" t="t" r="r" b="b"/>
              <a:pathLst>
                <a:path w="229497" h="282458">
                  <a:moveTo>
                    <a:pt x="147252" y="277007"/>
                  </a:moveTo>
                  <a:lnTo>
                    <a:pt x="218750" y="233755"/>
                  </a:lnTo>
                  <a:lnTo>
                    <a:pt x="84582" y="12202"/>
                  </a:lnTo>
                  <a:lnTo>
                    <a:pt x="12202" y="55453"/>
                  </a:lnTo>
                </a:path>
              </a:pathLst>
            </a:custGeom>
            <a:grpFill/>
            <a:ln w="19050" cap="flat">
              <a:solidFill>
                <a:schemeClr val="accent2"/>
              </a:solidFill>
              <a:prstDash val="solid"/>
              <a:miter/>
            </a:ln>
          </p:spPr>
          <p:txBody>
            <a:bodyPr rtlCol="0" anchor="ctr"/>
            <a:lstStyle/>
            <a:p>
              <a:endParaRPr lang="en-US" sz="1800" dirty="0"/>
            </a:p>
          </p:txBody>
        </p:sp>
        <p:sp>
          <p:nvSpPr>
            <p:cNvPr id="1157" name="Freeform: Shape 1327">
              <a:extLst>
                <a:ext uri="{FF2B5EF4-FFF2-40B4-BE49-F238E27FC236}">
                  <a16:creationId xmlns:a16="http://schemas.microsoft.com/office/drawing/2014/main" id="{F25BCC82-CDE0-5544-843D-84D30CC79F10}"/>
                </a:ext>
              </a:extLst>
            </p:cNvPr>
            <p:cNvSpPr/>
            <p:nvPr/>
          </p:nvSpPr>
          <p:spPr>
            <a:xfrm>
              <a:off x="6539758" y="4405927"/>
              <a:ext cx="229498" cy="282459"/>
            </a:xfrm>
            <a:custGeom>
              <a:avLst/>
              <a:gdLst>
                <a:gd name="connsiteX0" fmla="*/ 12202 w 229497"/>
                <a:gd name="connsiteY0" fmla="*/ 233755 h 282458"/>
                <a:gd name="connsiteX1" fmla="*/ 84582 w 229497"/>
                <a:gd name="connsiteY1" fmla="*/ 277007 h 282458"/>
                <a:gd name="connsiteX2" fmla="*/ 218750 w 229497"/>
                <a:gd name="connsiteY2" fmla="*/ 55453 h 282458"/>
                <a:gd name="connsiteX3" fmla="*/ 147252 w 229497"/>
                <a:gd name="connsiteY3" fmla="*/ 12202 h 282458"/>
              </a:gdLst>
              <a:ahLst/>
              <a:cxnLst>
                <a:cxn ang="0">
                  <a:pos x="connsiteX0" y="connsiteY0"/>
                </a:cxn>
                <a:cxn ang="0">
                  <a:pos x="connsiteX1" y="connsiteY1"/>
                </a:cxn>
                <a:cxn ang="0">
                  <a:pos x="connsiteX2" y="connsiteY2"/>
                </a:cxn>
                <a:cxn ang="0">
                  <a:pos x="connsiteX3" y="connsiteY3"/>
                </a:cxn>
              </a:cxnLst>
              <a:rect l="l" t="t" r="r" b="b"/>
              <a:pathLst>
                <a:path w="229497" h="282458">
                  <a:moveTo>
                    <a:pt x="12202" y="233755"/>
                  </a:moveTo>
                  <a:lnTo>
                    <a:pt x="84582" y="277007"/>
                  </a:lnTo>
                  <a:lnTo>
                    <a:pt x="218750" y="55453"/>
                  </a:lnTo>
                  <a:lnTo>
                    <a:pt x="147252" y="12202"/>
                  </a:lnTo>
                </a:path>
              </a:pathLst>
            </a:custGeom>
            <a:grpFill/>
            <a:ln w="19050" cap="flat">
              <a:solidFill>
                <a:schemeClr val="accent2"/>
              </a:solidFill>
              <a:prstDash val="solid"/>
              <a:miter/>
            </a:ln>
          </p:spPr>
          <p:txBody>
            <a:bodyPr rtlCol="0" anchor="ctr"/>
            <a:lstStyle/>
            <a:p>
              <a:endParaRPr lang="en-US" sz="1800" dirty="0"/>
            </a:p>
          </p:txBody>
        </p:sp>
        <p:sp>
          <p:nvSpPr>
            <p:cNvPr id="1158" name="Freeform: Shape 1328">
              <a:extLst>
                <a:ext uri="{FF2B5EF4-FFF2-40B4-BE49-F238E27FC236}">
                  <a16:creationId xmlns:a16="http://schemas.microsoft.com/office/drawing/2014/main" id="{91D8A1DB-013E-C144-A802-D8EDEF732B02}"/>
                </a:ext>
              </a:extLst>
            </p:cNvPr>
            <p:cNvSpPr/>
            <p:nvPr/>
          </p:nvSpPr>
          <p:spPr>
            <a:xfrm>
              <a:off x="6177857" y="4685738"/>
              <a:ext cx="282459" cy="105922"/>
            </a:xfrm>
            <a:custGeom>
              <a:avLst/>
              <a:gdLst>
                <a:gd name="connsiteX0" fmla="*/ 12202 w 282458"/>
                <a:gd name="connsiteY0" fmla="*/ 12202 h 105921"/>
                <a:gd name="connsiteX1" fmla="*/ 12202 w 282458"/>
                <a:gd name="connsiteY1" fmla="*/ 96057 h 105921"/>
                <a:gd name="connsiteX2" fmla="*/ 271711 w 282458"/>
                <a:gd name="connsiteY2" fmla="*/ 96057 h 105921"/>
                <a:gd name="connsiteX3" fmla="*/ 271711 w 282458"/>
                <a:gd name="connsiteY3" fmla="*/ 12202 h 105921"/>
              </a:gdLst>
              <a:ahLst/>
              <a:cxnLst>
                <a:cxn ang="0">
                  <a:pos x="connsiteX0" y="connsiteY0"/>
                </a:cxn>
                <a:cxn ang="0">
                  <a:pos x="connsiteX1" y="connsiteY1"/>
                </a:cxn>
                <a:cxn ang="0">
                  <a:pos x="connsiteX2" y="connsiteY2"/>
                </a:cxn>
                <a:cxn ang="0">
                  <a:pos x="connsiteX3" y="connsiteY3"/>
                </a:cxn>
              </a:cxnLst>
              <a:rect l="l" t="t" r="r" b="b"/>
              <a:pathLst>
                <a:path w="282458" h="105921">
                  <a:moveTo>
                    <a:pt x="12202" y="12202"/>
                  </a:moveTo>
                  <a:lnTo>
                    <a:pt x="12202" y="96057"/>
                  </a:lnTo>
                  <a:lnTo>
                    <a:pt x="271711" y="96057"/>
                  </a:lnTo>
                  <a:lnTo>
                    <a:pt x="271711" y="12202"/>
                  </a:lnTo>
                </a:path>
              </a:pathLst>
            </a:custGeom>
            <a:grpFill/>
            <a:ln w="19050" cap="flat">
              <a:solidFill>
                <a:schemeClr val="accent2"/>
              </a:solidFill>
              <a:prstDash val="solid"/>
              <a:miter/>
            </a:ln>
          </p:spPr>
          <p:txBody>
            <a:bodyPr rtlCol="0" anchor="ctr"/>
            <a:lstStyle/>
            <a:p>
              <a:endParaRPr lang="en-US" sz="1800" dirty="0"/>
            </a:p>
          </p:txBody>
        </p:sp>
        <p:sp>
          <p:nvSpPr>
            <p:cNvPr id="1159" name="Freeform: Shape 1329">
              <a:extLst>
                <a:ext uri="{FF2B5EF4-FFF2-40B4-BE49-F238E27FC236}">
                  <a16:creationId xmlns:a16="http://schemas.microsoft.com/office/drawing/2014/main" id="{EE9451EC-3ACC-2E45-9CFF-C21ED95B60C9}"/>
                </a:ext>
              </a:extLst>
            </p:cNvPr>
            <p:cNvSpPr/>
            <p:nvPr/>
          </p:nvSpPr>
          <p:spPr>
            <a:xfrm>
              <a:off x="5868918" y="4405927"/>
              <a:ext cx="229498" cy="282459"/>
            </a:xfrm>
            <a:custGeom>
              <a:avLst/>
              <a:gdLst>
                <a:gd name="connsiteX0" fmla="*/ 83699 w 229497"/>
                <a:gd name="connsiteY0" fmla="*/ 12202 h 282458"/>
                <a:gd name="connsiteX1" fmla="*/ 12202 w 229497"/>
                <a:gd name="connsiteY1" fmla="*/ 55453 h 282458"/>
                <a:gd name="connsiteX2" fmla="*/ 146370 w 229497"/>
                <a:gd name="connsiteY2" fmla="*/ 277007 h 282458"/>
                <a:gd name="connsiteX3" fmla="*/ 218750 w 229497"/>
                <a:gd name="connsiteY3" fmla="*/ 233755 h 282458"/>
              </a:gdLst>
              <a:ahLst/>
              <a:cxnLst>
                <a:cxn ang="0">
                  <a:pos x="connsiteX0" y="connsiteY0"/>
                </a:cxn>
                <a:cxn ang="0">
                  <a:pos x="connsiteX1" y="connsiteY1"/>
                </a:cxn>
                <a:cxn ang="0">
                  <a:pos x="connsiteX2" y="connsiteY2"/>
                </a:cxn>
                <a:cxn ang="0">
                  <a:pos x="connsiteX3" y="connsiteY3"/>
                </a:cxn>
              </a:cxnLst>
              <a:rect l="l" t="t" r="r" b="b"/>
              <a:pathLst>
                <a:path w="229497" h="282458">
                  <a:moveTo>
                    <a:pt x="83699" y="12202"/>
                  </a:moveTo>
                  <a:lnTo>
                    <a:pt x="12202" y="55453"/>
                  </a:lnTo>
                  <a:lnTo>
                    <a:pt x="146370" y="277007"/>
                  </a:lnTo>
                  <a:lnTo>
                    <a:pt x="218750" y="233755"/>
                  </a:lnTo>
                </a:path>
              </a:pathLst>
            </a:custGeom>
            <a:grpFill/>
            <a:ln w="19050" cap="flat">
              <a:solidFill>
                <a:schemeClr val="accent2"/>
              </a:solidFill>
              <a:prstDash val="solid"/>
              <a:miter/>
            </a:ln>
          </p:spPr>
          <p:txBody>
            <a:bodyPr rtlCol="0" anchor="ctr"/>
            <a:lstStyle/>
            <a:p>
              <a:endParaRPr lang="en-US" sz="1800" dirty="0"/>
            </a:p>
          </p:txBody>
        </p:sp>
        <p:sp>
          <p:nvSpPr>
            <p:cNvPr id="1160" name="Freeform: Shape 1330">
              <a:extLst>
                <a:ext uri="{FF2B5EF4-FFF2-40B4-BE49-F238E27FC236}">
                  <a16:creationId xmlns:a16="http://schemas.microsoft.com/office/drawing/2014/main" id="{06F36C72-2366-1F43-9127-F16A9C41C09B}"/>
                </a:ext>
              </a:extLst>
            </p:cNvPr>
            <p:cNvSpPr/>
            <p:nvPr/>
          </p:nvSpPr>
          <p:spPr>
            <a:xfrm>
              <a:off x="5868918" y="3999011"/>
              <a:ext cx="229498" cy="282459"/>
            </a:xfrm>
            <a:custGeom>
              <a:avLst/>
              <a:gdLst>
                <a:gd name="connsiteX0" fmla="*/ 218750 w 229497"/>
                <a:gd name="connsiteY0" fmla="*/ 55453 h 282458"/>
                <a:gd name="connsiteX1" fmla="*/ 146370 w 229497"/>
                <a:gd name="connsiteY1" fmla="*/ 12202 h 282458"/>
                <a:gd name="connsiteX2" fmla="*/ 12202 w 229497"/>
                <a:gd name="connsiteY2" fmla="*/ 233755 h 282458"/>
                <a:gd name="connsiteX3" fmla="*/ 83699 w 229497"/>
                <a:gd name="connsiteY3" fmla="*/ 277007 h 282458"/>
              </a:gdLst>
              <a:ahLst/>
              <a:cxnLst>
                <a:cxn ang="0">
                  <a:pos x="connsiteX0" y="connsiteY0"/>
                </a:cxn>
                <a:cxn ang="0">
                  <a:pos x="connsiteX1" y="connsiteY1"/>
                </a:cxn>
                <a:cxn ang="0">
                  <a:pos x="connsiteX2" y="connsiteY2"/>
                </a:cxn>
                <a:cxn ang="0">
                  <a:pos x="connsiteX3" y="connsiteY3"/>
                </a:cxn>
              </a:cxnLst>
              <a:rect l="l" t="t" r="r" b="b"/>
              <a:pathLst>
                <a:path w="229497" h="282458">
                  <a:moveTo>
                    <a:pt x="218750" y="55453"/>
                  </a:moveTo>
                  <a:lnTo>
                    <a:pt x="146370" y="12202"/>
                  </a:lnTo>
                  <a:lnTo>
                    <a:pt x="12202" y="233755"/>
                  </a:lnTo>
                  <a:lnTo>
                    <a:pt x="83699" y="277007"/>
                  </a:lnTo>
                </a:path>
              </a:pathLst>
            </a:custGeom>
            <a:grpFill/>
            <a:ln w="19050" cap="flat">
              <a:solidFill>
                <a:schemeClr val="accent2"/>
              </a:solidFill>
              <a:prstDash val="solid"/>
              <a:miter/>
            </a:ln>
          </p:spPr>
          <p:txBody>
            <a:bodyPr rtlCol="0" anchor="ctr"/>
            <a:lstStyle/>
            <a:p>
              <a:endParaRPr lang="en-US" sz="1800" dirty="0"/>
            </a:p>
          </p:txBody>
        </p:sp>
        <p:sp>
          <p:nvSpPr>
            <p:cNvPr id="1161" name="Freeform: Shape 1331">
              <a:extLst>
                <a:ext uri="{FF2B5EF4-FFF2-40B4-BE49-F238E27FC236}">
                  <a16:creationId xmlns:a16="http://schemas.microsoft.com/office/drawing/2014/main" id="{79AF69BE-7BDE-8B40-B272-2843A1C94B68}"/>
                </a:ext>
              </a:extLst>
            </p:cNvPr>
            <p:cNvSpPr/>
            <p:nvPr/>
          </p:nvSpPr>
          <p:spPr>
            <a:xfrm>
              <a:off x="6177857" y="3900150"/>
              <a:ext cx="282459" cy="105922"/>
            </a:xfrm>
            <a:custGeom>
              <a:avLst/>
              <a:gdLst>
                <a:gd name="connsiteX0" fmla="*/ 271711 w 282458"/>
                <a:gd name="connsiteY0" fmla="*/ 96057 h 105921"/>
                <a:gd name="connsiteX1" fmla="*/ 271711 w 282458"/>
                <a:gd name="connsiteY1" fmla="*/ 12202 h 105921"/>
                <a:gd name="connsiteX2" fmla="*/ 12202 w 282458"/>
                <a:gd name="connsiteY2" fmla="*/ 12202 h 105921"/>
                <a:gd name="connsiteX3" fmla="*/ 12202 w 282458"/>
                <a:gd name="connsiteY3" fmla="*/ 96057 h 105921"/>
              </a:gdLst>
              <a:ahLst/>
              <a:cxnLst>
                <a:cxn ang="0">
                  <a:pos x="connsiteX0" y="connsiteY0"/>
                </a:cxn>
                <a:cxn ang="0">
                  <a:pos x="connsiteX1" y="connsiteY1"/>
                </a:cxn>
                <a:cxn ang="0">
                  <a:pos x="connsiteX2" y="connsiteY2"/>
                </a:cxn>
                <a:cxn ang="0">
                  <a:pos x="connsiteX3" y="connsiteY3"/>
                </a:cxn>
              </a:cxnLst>
              <a:rect l="l" t="t" r="r" b="b"/>
              <a:pathLst>
                <a:path w="282458" h="105921">
                  <a:moveTo>
                    <a:pt x="271711" y="96057"/>
                  </a:moveTo>
                  <a:lnTo>
                    <a:pt x="271711" y="12202"/>
                  </a:lnTo>
                  <a:lnTo>
                    <a:pt x="12202" y="12202"/>
                  </a:lnTo>
                  <a:lnTo>
                    <a:pt x="12202" y="96057"/>
                  </a:lnTo>
                </a:path>
              </a:pathLst>
            </a:custGeom>
            <a:grpFill/>
            <a:ln w="19050" cap="flat">
              <a:solidFill>
                <a:schemeClr val="accent2"/>
              </a:solidFill>
              <a:prstDash val="solid"/>
              <a:miter/>
            </a:ln>
          </p:spPr>
          <p:txBody>
            <a:bodyPr rtlCol="0" anchor="ctr"/>
            <a:lstStyle/>
            <a:p>
              <a:endParaRPr lang="en-US" sz="1800" dirty="0"/>
            </a:p>
          </p:txBody>
        </p:sp>
        <p:sp>
          <p:nvSpPr>
            <p:cNvPr id="1162" name="Freeform: Shape 1332">
              <a:extLst>
                <a:ext uri="{FF2B5EF4-FFF2-40B4-BE49-F238E27FC236}">
                  <a16:creationId xmlns:a16="http://schemas.microsoft.com/office/drawing/2014/main" id="{B3450C51-376A-BE46-89C8-44FC562521A4}"/>
                </a:ext>
              </a:extLst>
            </p:cNvPr>
            <p:cNvSpPr/>
            <p:nvPr/>
          </p:nvSpPr>
          <p:spPr>
            <a:xfrm>
              <a:off x="5945268" y="3972971"/>
              <a:ext cx="745873" cy="745870"/>
            </a:xfrm>
            <a:custGeom>
              <a:avLst/>
              <a:gdLst>
                <a:gd name="connsiteX0" fmla="*/ 758953 w 767935"/>
                <a:gd name="connsiteY0" fmla="*/ 385577 h 767934"/>
                <a:gd name="connsiteX1" fmla="*/ 385577 w 767935"/>
                <a:gd name="connsiteY1" fmla="*/ 758952 h 767934"/>
                <a:gd name="connsiteX2" fmla="*/ 12202 w 767935"/>
                <a:gd name="connsiteY2" fmla="*/ 385577 h 767934"/>
                <a:gd name="connsiteX3" fmla="*/ 385577 w 767935"/>
                <a:gd name="connsiteY3" fmla="*/ 12202 h 767934"/>
                <a:gd name="connsiteX4" fmla="*/ 758953 w 767935"/>
                <a:gd name="connsiteY4" fmla="*/ 385577 h 767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935" h="767934">
                  <a:moveTo>
                    <a:pt x="758953" y="385577"/>
                  </a:moveTo>
                  <a:cubicBezTo>
                    <a:pt x="758953" y="591786"/>
                    <a:pt x="591787" y="758952"/>
                    <a:pt x="385577" y="758952"/>
                  </a:cubicBezTo>
                  <a:cubicBezTo>
                    <a:pt x="179368" y="758952"/>
                    <a:pt x="12202" y="591786"/>
                    <a:pt x="12202" y="385577"/>
                  </a:cubicBezTo>
                  <a:cubicBezTo>
                    <a:pt x="12202" y="179367"/>
                    <a:pt x="179368" y="12202"/>
                    <a:pt x="385577" y="12202"/>
                  </a:cubicBezTo>
                  <a:cubicBezTo>
                    <a:pt x="591787" y="12202"/>
                    <a:pt x="758953" y="179367"/>
                    <a:pt x="758953" y="385577"/>
                  </a:cubicBezTo>
                  <a:close/>
                </a:path>
              </a:pathLst>
            </a:custGeom>
            <a:grpFill/>
            <a:ln w="19050" cap="flat">
              <a:solidFill>
                <a:schemeClr val="tx2"/>
              </a:solidFill>
              <a:prstDash val="solid"/>
              <a:miter/>
            </a:ln>
          </p:spPr>
          <p:txBody>
            <a:bodyPr rtlCol="0" anchor="ctr"/>
            <a:lstStyle/>
            <a:p>
              <a:endParaRPr lang="en-US" sz="1800" dirty="0"/>
            </a:p>
          </p:txBody>
        </p:sp>
      </p:grpSp>
      <p:grpSp>
        <p:nvGrpSpPr>
          <p:cNvPr id="1163" name="Graphic 6">
            <a:extLst>
              <a:ext uri="{FF2B5EF4-FFF2-40B4-BE49-F238E27FC236}">
                <a16:creationId xmlns:a16="http://schemas.microsoft.com/office/drawing/2014/main" id="{9C61A688-420C-324E-B6B5-2C8F6878EAA7}"/>
              </a:ext>
            </a:extLst>
          </p:cNvPr>
          <p:cNvGrpSpPr/>
          <p:nvPr/>
        </p:nvGrpSpPr>
        <p:grpSpPr>
          <a:xfrm>
            <a:off x="6559908" y="4948184"/>
            <a:ext cx="419899" cy="556182"/>
            <a:chOff x="6772275" y="3395662"/>
            <a:chExt cx="1085850" cy="1438275"/>
          </a:xfrm>
        </p:grpSpPr>
        <p:sp>
          <p:nvSpPr>
            <p:cNvPr id="1164" name="Freeform: Shape 1334">
              <a:extLst>
                <a:ext uri="{FF2B5EF4-FFF2-40B4-BE49-F238E27FC236}">
                  <a16:creationId xmlns:a16="http://schemas.microsoft.com/office/drawing/2014/main" id="{6BA9A405-BB7A-7142-918A-A787C4B00FF9}"/>
                </a:ext>
              </a:extLst>
            </p:cNvPr>
            <p:cNvSpPr/>
            <p:nvPr/>
          </p:nvSpPr>
          <p:spPr>
            <a:xfrm>
              <a:off x="6833235" y="3479482"/>
              <a:ext cx="1019175" cy="1019175"/>
            </a:xfrm>
            <a:custGeom>
              <a:avLst/>
              <a:gdLst>
                <a:gd name="connsiteX0" fmla="*/ 1010603 w 1019175"/>
                <a:gd name="connsiteY0" fmla="*/ 14288 h 1019175"/>
                <a:gd name="connsiteX1" fmla="*/ 14288 w 1019175"/>
                <a:gd name="connsiteY1" fmla="*/ 1010603 h 1019175"/>
              </a:gdLst>
              <a:ahLst/>
              <a:cxnLst>
                <a:cxn ang="0">
                  <a:pos x="connsiteX0" y="connsiteY0"/>
                </a:cxn>
                <a:cxn ang="0">
                  <a:pos x="connsiteX1" y="connsiteY1"/>
                </a:cxn>
              </a:cxnLst>
              <a:rect l="l" t="t" r="r" b="b"/>
              <a:pathLst>
                <a:path w="1019175" h="1019175">
                  <a:moveTo>
                    <a:pt x="1010603" y="14288"/>
                  </a:moveTo>
                  <a:lnTo>
                    <a:pt x="14288" y="1010603"/>
                  </a:lnTo>
                </a:path>
              </a:pathLst>
            </a:custGeom>
            <a:ln w="19050" cap="flat">
              <a:solidFill>
                <a:schemeClr val="accent2"/>
              </a:solidFill>
              <a:prstDash val="solid"/>
              <a:miter/>
            </a:ln>
          </p:spPr>
          <p:txBody>
            <a:bodyPr rtlCol="0" anchor="ctr"/>
            <a:lstStyle/>
            <a:p>
              <a:endParaRPr lang="en-US" sz="1800" dirty="0"/>
            </a:p>
          </p:txBody>
        </p:sp>
        <p:sp>
          <p:nvSpPr>
            <p:cNvPr id="1165" name="Freeform: Shape 1335">
              <a:extLst>
                <a:ext uri="{FF2B5EF4-FFF2-40B4-BE49-F238E27FC236}">
                  <a16:creationId xmlns:a16="http://schemas.microsoft.com/office/drawing/2014/main" id="{E61A5A79-CCA2-464B-961D-2DD488AA6186}"/>
                </a:ext>
              </a:extLst>
            </p:cNvPr>
            <p:cNvSpPr/>
            <p:nvPr/>
          </p:nvSpPr>
          <p:spPr>
            <a:xfrm>
              <a:off x="6767513" y="3397567"/>
              <a:ext cx="1085850" cy="1438275"/>
            </a:xfrm>
            <a:custGeom>
              <a:avLst/>
              <a:gdLst>
                <a:gd name="connsiteX0" fmla="*/ 544830 w 1085850"/>
                <a:gd name="connsiteY0" fmla="*/ 1426845 h 1438275"/>
                <a:gd name="connsiteX1" fmla="*/ 1075373 w 1085850"/>
                <a:gd name="connsiteY1" fmla="*/ 1047750 h 1438275"/>
                <a:gd name="connsiteX2" fmla="*/ 1075373 w 1085850"/>
                <a:gd name="connsiteY2" fmla="*/ 97155 h 1438275"/>
                <a:gd name="connsiteX3" fmla="*/ 544830 w 1085850"/>
                <a:gd name="connsiteY3" fmla="*/ 14288 h 1438275"/>
                <a:gd name="connsiteX4" fmla="*/ 14288 w 1085850"/>
                <a:gd name="connsiteY4" fmla="*/ 96203 h 1438275"/>
                <a:gd name="connsiteX5" fmla="*/ 14288 w 1085850"/>
                <a:gd name="connsiteY5" fmla="*/ 1046798 h 1438275"/>
                <a:gd name="connsiteX6" fmla="*/ 544830 w 1085850"/>
                <a:gd name="connsiteY6" fmla="*/ 1426845 h 1438275"/>
                <a:gd name="connsiteX7" fmla="*/ 544830 w 1085850"/>
                <a:gd name="connsiteY7" fmla="*/ 1426845 h 14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50" h="1438275">
                  <a:moveTo>
                    <a:pt x="544830" y="1426845"/>
                  </a:moveTo>
                  <a:lnTo>
                    <a:pt x="1075373" y="1047750"/>
                  </a:lnTo>
                  <a:cubicBezTo>
                    <a:pt x="1075373" y="1047750"/>
                    <a:pt x="1075373" y="97155"/>
                    <a:pt x="1075373" y="97155"/>
                  </a:cubicBezTo>
                  <a:cubicBezTo>
                    <a:pt x="720090" y="240030"/>
                    <a:pt x="544830" y="14288"/>
                    <a:pt x="544830" y="14288"/>
                  </a:cubicBezTo>
                  <a:cubicBezTo>
                    <a:pt x="544830" y="14288"/>
                    <a:pt x="369570" y="239078"/>
                    <a:pt x="14288" y="96203"/>
                  </a:cubicBezTo>
                  <a:cubicBezTo>
                    <a:pt x="14288" y="96203"/>
                    <a:pt x="14288" y="1046798"/>
                    <a:pt x="14288" y="1046798"/>
                  </a:cubicBezTo>
                  <a:lnTo>
                    <a:pt x="544830" y="1426845"/>
                  </a:lnTo>
                  <a:lnTo>
                    <a:pt x="544830" y="1426845"/>
                  </a:lnTo>
                  <a:close/>
                </a:path>
              </a:pathLst>
            </a:custGeom>
            <a:noFill/>
            <a:ln w="19050" cap="flat">
              <a:solidFill>
                <a:schemeClr val="tx2"/>
              </a:solidFill>
              <a:prstDash val="solid"/>
              <a:miter/>
            </a:ln>
          </p:spPr>
          <p:txBody>
            <a:bodyPr rtlCol="0" anchor="ctr"/>
            <a:lstStyle/>
            <a:p>
              <a:endParaRPr lang="en-US" sz="1800" dirty="0"/>
            </a:p>
          </p:txBody>
        </p:sp>
      </p:grpSp>
      <p:grpSp>
        <p:nvGrpSpPr>
          <p:cNvPr id="1166" name="Graphic 134">
            <a:extLst>
              <a:ext uri="{FF2B5EF4-FFF2-40B4-BE49-F238E27FC236}">
                <a16:creationId xmlns:a16="http://schemas.microsoft.com/office/drawing/2014/main" id="{56C95F99-C5AA-B04D-B5CF-1B7A394A1E61}"/>
              </a:ext>
            </a:extLst>
          </p:cNvPr>
          <p:cNvGrpSpPr/>
          <p:nvPr/>
        </p:nvGrpSpPr>
        <p:grpSpPr>
          <a:xfrm>
            <a:off x="6236102" y="3713454"/>
            <a:ext cx="754042" cy="680656"/>
            <a:chOff x="5249473" y="4163982"/>
            <a:chExt cx="879712" cy="794096"/>
          </a:xfrm>
        </p:grpSpPr>
        <p:sp>
          <p:nvSpPr>
            <p:cNvPr id="1167" name="Freeform: Shape 1337">
              <a:extLst>
                <a:ext uri="{FF2B5EF4-FFF2-40B4-BE49-F238E27FC236}">
                  <a16:creationId xmlns:a16="http://schemas.microsoft.com/office/drawing/2014/main" id="{FF9B9103-938B-C344-9CD3-437278B152F1}"/>
                </a:ext>
              </a:extLst>
            </p:cNvPr>
            <p:cNvSpPr/>
            <p:nvPr/>
          </p:nvSpPr>
          <p:spPr>
            <a:xfrm>
              <a:off x="5249473" y="4163982"/>
              <a:ext cx="416773" cy="416773"/>
            </a:xfrm>
            <a:custGeom>
              <a:avLst/>
              <a:gdLst>
                <a:gd name="connsiteX0" fmla="*/ 403863 w 416773"/>
                <a:gd name="connsiteY0" fmla="*/ 233948 h 416773"/>
                <a:gd name="connsiteX1" fmla="*/ 403863 w 416773"/>
                <a:gd name="connsiteY1" fmla="*/ 187141 h 416773"/>
                <a:gd name="connsiteX2" fmla="*/ 351286 w 416773"/>
                <a:gd name="connsiteY2" fmla="*/ 187141 h 416773"/>
                <a:gd name="connsiteX3" fmla="*/ 326921 w 416773"/>
                <a:gd name="connsiteY3" fmla="*/ 127511 h 416773"/>
                <a:gd name="connsiteX4" fmla="*/ 364110 w 416773"/>
                <a:gd name="connsiteY4" fmla="*/ 90322 h 416773"/>
                <a:gd name="connsiteX5" fmla="*/ 330768 w 416773"/>
                <a:gd name="connsiteY5" fmla="*/ 56980 h 416773"/>
                <a:gd name="connsiteX6" fmla="*/ 293579 w 416773"/>
                <a:gd name="connsiteY6" fmla="*/ 94169 h 416773"/>
                <a:gd name="connsiteX7" fmla="*/ 233948 w 416773"/>
                <a:gd name="connsiteY7" fmla="*/ 69803 h 416773"/>
                <a:gd name="connsiteX8" fmla="*/ 233948 w 416773"/>
                <a:gd name="connsiteY8" fmla="*/ 17226 h 416773"/>
                <a:gd name="connsiteX9" fmla="*/ 187141 w 416773"/>
                <a:gd name="connsiteY9" fmla="*/ 17226 h 416773"/>
                <a:gd name="connsiteX10" fmla="*/ 187141 w 416773"/>
                <a:gd name="connsiteY10" fmla="*/ 69803 h 416773"/>
                <a:gd name="connsiteX11" fmla="*/ 127511 w 416773"/>
                <a:gd name="connsiteY11" fmla="*/ 94169 h 416773"/>
                <a:gd name="connsiteX12" fmla="*/ 90322 w 416773"/>
                <a:gd name="connsiteY12" fmla="*/ 56980 h 416773"/>
                <a:gd name="connsiteX13" fmla="*/ 56980 w 416773"/>
                <a:gd name="connsiteY13" fmla="*/ 90322 h 416773"/>
                <a:gd name="connsiteX14" fmla="*/ 94169 w 416773"/>
                <a:gd name="connsiteY14" fmla="*/ 127511 h 416773"/>
                <a:gd name="connsiteX15" fmla="*/ 69804 w 416773"/>
                <a:gd name="connsiteY15" fmla="*/ 187141 h 416773"/>
                <a:gd name="connsiteX16" fmla="*/ 17226 w 416773"/>
                <a:gd name="connsiteY16" fmla="*/ 187141 h 416773"/>
                <a:gd name="connsiteX17" fmla="*/ 17226 w 416773"/>
                <a:gd name="connsiteY17" fmla="*/ 233948 h 416773"/>
                <a:gd name="connsiteX18" fmla="*/ 69804 w 416773"/>
                <a:gd name="connsiteY18" fmla="*/ 233948 h 416773"/>
                <a:gd name="connsiteX19" fmla="*/ 94169 w 416773"/>
                <a:gd name="connsiteY19" fmla="*/ 293579 h 416773"/>
                <a:gd name="connsiteX20" fmla="*/ 56980 w 416773"/>
                <a:gd name="connsiteY20" fmla="*/ 330768 h 416773"/>
                <a:gd name="connsiteX21" fmla="*/ 90322 w 416773"/>
                <a:gd name="connsiteY21" fmla="*/ 364109 h 416773"/>
                <a:gd name="connsiteX22" fmla="*/ 127511 w 416773"/>
                <a:gd name="connsiteY22" fmla="*/ 326920 h 416773"/>
                <a:gd name="connsiteX23" fmla="*/ 187141 w 416773"/>
                <a:gd name="connsiteY23" fmla="*/ 351286 h 416773"/>
                <a:gd name="connsiteX24" fmla="*/ 187141 w 416773"/>
                <a:gd name="connsiteY24" fmla="*/ 403863 h 416773"/>
                <a:gd name="connsiteX25" fmla="*/ 233948 w 416773"/>
                <a:gd name="connsiteY25" fmla="*/ 403863 h 416773"/>
                <a:gd name="connsiteX26" fmla="*/ 233948 w 416773"/>
                <a:gd name="connsiteY26" fmla="*/ 351286 h 416773"/>
                <a:gd name="connsiteX27" fmla="*/ 293579 w 416773"/>
                <a:gd name="connsiteY27" fmla="*/ 326920 h 416773"/>
                <a:gd name="connsiteX28" fmla="*/ 330768 w 416773"/>
                <a:gd name="connsiteY28" fmla="*/ 364109 h 416773"/>
                <a:gd name="connsiteX29" fmla="*/ 364110 w 416773"/>
                <a:gd name="connsiteY29" fmla="*/ 330768 h 416773"/>
                <a:gd name="connsiteX30" fmla="*/ 326921 w 416773"/>
                <a:gd name="connsiteY30" fmla="*/ 293579 h 416773"/>
                <a:gd name="connsiteX31" fmla="*/ 351286 w 416773"/>
                <a:gd name="connsiteY31" fmla="*/ 233948 h 416773"/>
                <a:gd name="connsiteX32" fmla="*/ 403863 w 416773"/>
                <a:gd name="connsiteY32" fmla="*/ 233948 h 416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16773" h="416773">
                  <a:moveTo>
                    <a:pt x="403863" y="233948"/>
                  </a:moveTo>
                  <a:lnTo>
                    <a:pt x="403863" y="187141"/>
                  </a:lnTo>
                  <a:lnTo>
                    <a:pt x="351286" y="187141"/>
                  </a:lnTo>
                  <a:cubicBezTo>
                    <a:pt x="347439" y="165341"/>
                    <a:pt x="339103" y="144823"/>
                    <a:pt x="326921" y="127511"/>
                  </a:cubicBezTo>
                  <a:lnTo>
                    <a:pt x="364110" y="90322"/>
                  </a:lnTo>
                  <a:lnTo>
                    <a:pt x="330768" y="56980"/>
                  </a:lnTo>
                  <a:lnTo>
                    <a:pt x="293579" y="94169"/>
                  </a:lnTo>
                  <a:cubicBezTo>
                    <a:pt x="276267" y="81986"/>
                    <a:pt x="256390" y="73009"/>
                    <a:pt x="233948" y="69803"/>
                  </a:cubicBezTo>
                  <a:lnTo>
                    <a:pt x="233948" y="17226"/>
                  </a:lnTo>
                  <a:lnTo>
                    <a:pt x="187141" y="17226"/>
                  </a:lnTo>
                  <a:lnTo>
                    <a:pt x="187141" y="69803"/>
                  </a:lnTo>
                  <a:cubicBezTo>
                    <a:pt x="165341" y="73651"/>
                    <a:pt x="144823" y="81986"/>
                    <a:pt x="127511" y="94169"/>
                  </a:cubicBezTo>
                  <a:lnTo>
                    <a:pt x="90322" y="56980"/>
                  </a:lnTo>
                  <a:lnTo>
                    <a:pt x="56980" y="90322"/>
                  </a:lnTo>
                  <a:lnTo>
                    <a:pt x="94169" y="127511"/>
                  </a:lnTo>
                  <a:cubicBezTo>
                    <a:pt x="81986" y="144823"/>
                    <a:pt x="73009" y="164700"/>
                    <a:pt x="69804" y="187141"/>
                  </a:cubicBezTo>
                  <a:lnTo>
                    <a:pt x="17226" y="187141"/>
                  </a:lnTo>
                  <a:lnTo>
                    <a:pt x="17226" y="233948"/>
                  </a:lnTo>
                  <a:lnTo>
                    <a:pt x="69804" y="233948"/>
                  </a:lnTo>
                  <a:cubicBezTo>
                    <a:pt x="73651" y="255748"/>
                    <a:pt x="81986" y="276266"/>
                    <a:pt x="94169" y="293579"/>
                  </a:cubicBezTo>
                  <a:lnTo>
                    <a:pt x="56980" y="330768"/>
                  </a:lnTo>
                  <a:lnTo>
                    <a:pt x="90322" y="364109"/>
                  </a:lnTo>
                  <a:lnTo>
                    <a:pt x="127511" y="326920"/>
                  </a:lnTo>
                  <a:cubicBezTo>
                    <a:pt x="144823" y="339103"/>
                    <a:pt x="164700" y="348080"/>
                    <a:pt x="187141" y="351286"/>
                  </a:cubicBezTo>
                  <a:lnTo>
                    <a:pt x="187141" y="403863"/>
                  </a:lnTo>
                  <a:lnTo>
                    <a:pt x="233948" y="403863"/>
                  </a:lnTo>
                  <a:lnTo>
                    <a:pt x="233948" y="351286"/>
                  </a:lnTo>
                  <a:cubicBezTo>
                    <a:pt x="255749" y="347438"/>
                    <a:pt x="276267" y="339103"/>
                    <a:pt x="293579" y="326920"/>
                  </a:cubicBezTo>
                  <a:lnTo>
                    <a:pt x="330768" y="364109"/>
                  </a:lnTo>
                  <a:lnTo>
                    <a:pt x="364110" y="330768"/>
                  </a:lnTo>
                  <a:lnTo>
                    <a:pt x="326921" y="293579"/>
                  </a:lnTo>
                  <a:cubicBezTo>
                    <a:pt x="339103" y="276266"/>
                    <a:pt x="348080" y="256390"/>
                    <a:pt x="351286" y="233948"/>
                  </a:cubicBezTo>
                  <a:lnTo>
                    <a:pt x="403863" y="233948"/>
                  </a:lnTo>
                  <a:close/>
                </a:path>
              </a:pathLst>
            </a:custGeom>
            <a:noFill/>
            <a:ln w="19050" cap="flat">
              <a:solidFill>
                <a:schemeClr val="tx2"/>
              </a:solidFill>
              <a:prstDash val="solid"/>
              <a:miter/>
            </a:ln>
          </p:spPr>
          <p:txBody>
            <a:bodyPr rtlCol="0" anchor="ctr"/>
            <a:lstStyle/>
            <a:p>
              <a:endParaRPr lang="en-US" sz="1800" dirty="0"/>
            </a:p>
          </p:txBody>
        </p:sp>
        <p:sp>
          <p:nvSpPr>
            <p:cNvPr id="1168" name="Freeform: Shape 1338">
              <a:extLst>
                <a:ext uri="{FF2B5EF4-FFF2-40B4-BE49-F238E27FC236}">
                  <a16:creationId xmlns:a16="http://schemas.microsoft.com/office/drawing/2014/main" id="{0A5E3EFE-B2FA-A843-99C2-A8FF40A290F1}"/>
                </a:ext>
              </a:extLst>
            </p:cNvPr>
            <p:cNvSpPr/>
            <p:nvPr/>
          </p:nvSpPr>
          <p:spPr>
            <a:xfrm>
              <a:off x="5380276" y="4294785"/>
              <a:ext cx="153885" cy="153885"/>
            </a:xfrm>
            <a:custGeom>
              <a:avLst/>
              <a:gdLst>
                <a:gd name="connsiteX0" fmla="*/ 142899 w 153885"/>
                <a:gd name="connsiteY0" fmla="*/ 80063 h 153885"/>
                <a:gd name="connsiteX1" fmla="*/ 80063 w 153885"/>
                <a:gd name="connsiteY1" fmla="*/ 142899 h 153885"/>
                <a:gd name="connsiteX2" fmla="*/ 17226 w 153885"/>
                <a:gd name="connsiteY2" fmla="*/ 80063 h 153885"/>
                <a:gd name="connsiteX3" fmla="*/ 80063 w 153885"/>
                <a:gd name="connsiteY3" fmla="*/ 17226 h 153885"/>
                <a:gd name="connsiteX4" fmla="*/ 142899 w 153885"/>
                <a:gd name="connsiteY4" fmla="*/ 80063 h 153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85" h="153885">
                  <a:moveTo>
                    <a:pt x="142899" y="80063"/>
                  </a:moveTo>
                  <a:cubicBezTo>
                    <a:pt x="142899" y="114766"/>
                    <a:pt x="114766" y="142899"/>
                    <a:pt x="80063" y="142899"/>
                  </a:cubicBezTo>
                  <a:cubicBezTo>
                    <a:pt x="45359" y="142899"/>
                    <a:pt x="17226" y="114766"/>
                    <a:pt x="17226" y="80063"/>
                  </a:cubicBezTo>
                  <a:cubicBezTo>
                    <a:pt x="17226" y="45359"/>
                    <a:pt x="45359" y="17226"/>
                    <a:pt x="80063" y="17226"/>
                  </a:cubicBezTo>
                  <a:cubicBezTo>
                    <a:pt x="114766" y="17226"/>
                    <a:pt x="142899" y="45359"/>
                    <a:pt x="142899" y="80063"/>
                  </a:cubicBezTo>
                  <a:close/>
                </a:path>
              </a:pathLst>
            </a:custGeom>
            <a:noFill/>
            <a:ln w="19050" cap="flat">
              <a:solidFill>
                <a:schemeClr val="accent2"/>
              </a:solidFill>
              <a:prstDash val="solid"/>
              <a:miter/>
            </a:ln>
          </p:spPr>
          <p:txBody>
            <a:bodyPr rtlCol="0" anchor="ctr"/>
            <a:lstStyle/>
            <a:p>
              <a:endParaRPr lang="en-US" sz="1800" dirty="0"/>
            </a:p>
          </p:txBody>
        </p:sp>
        <p:sp>
          <p:nvSpPr>
            <p:cNvPr id="1169" name="Freeform: Shape 1339">
              <a:extLst>
                <a:ext uri="{FF2B5EF4-FFF2-40B4-BE49-F238E27FC236}">
                  <a16:creationId xmlns:a16="http://schemas.microsoft.com/office/drawing/2014/main" id="{17076FA3-5E16-1244-87A3-ECD9FBF433A8}"/>
                </a:ext>
              </a:extLst>
            </p:cNvPr>
            <p:cNvSpPr/>
            <p:nvPr/>
          </p:nvSpPr>
          <p:spPr>
            <a:xfrm>
              <a:off x="5454654" y="4541305"/>
              <a:ext cx="416773" cy="416773"/>
            </a:xfrm>
            <a:custGeom>
              <a:avLst/>
              <a:gdLst>
                <a:gd name="connsiteX0" fmla="*/ 403863 w 416773"/>
                <a:gd name="connsiteY0" fmla="*/ 234589 h 416773"/>
                <a:gd name="connsiteX1" fmla="*/ 403863 w 416773"/>
                <a:gd name="connsiteY1" fmla="*/ 187141 h 416773"/>
                <a:gd name="connsiteX2" fmla="*/ 351286 w 416773"/>
                <a:gd name="connsiteY2" fmla="*/ 187141 h 416773"/>
                <a:gd name="connsiteX3" fmla="*/ 326921 w 416773"/>
                <a:gd name="connsiteY3" fmla="*/ 127511 h 416773"/>
                <a:gd name="connsiteX4" fmla="*/ 364110 w 416773"/>
                <a:gd name="connsiteY4" fmla="*/ 90322 h 416773"/>
                <a:gd name="connsiteX5" fmla="*/ 330768 w 416773"/>
                <a:gd name="connsiteY5" fmla="*/ 56980 h 416773"/>
                <a:gd name="connsiteX6" fmla="*/ 293579 w 416773"/>
                <a:gd name="connsiteY6" fmla="*/ 94169 h 416773"/>
                <a:gd name="connsiteX7" fmla="*/ 233948 w 416773"/>
                <a:gd name="connsiteY7" fmla="*/ 69803 h 416773"/>
                <a:gd name="connsiteX8" fmla="*/ 233948 w 416773"/>
                <a:gd name="connsiteY8" fmla="*/ 17226 h 416773"/>
                <a:gd name="connsiteX9" fmla="*/ 187141 w 416773"/>
                <a:gd name="connsiteY9" fmla="*/ 17226 h 416773"/>
                <a:gd name="connsiteX10" fmla="*/ 187141 w 416773"/>
                <a:gd name="connsiteY10" fmla="*/ 69803 h 416773"/>
                <a:gd name="connsiteX11" fmla="*/ 127511 w 416773"/>
                <a:gd name="connsiteY11" fmla="*/ 94169 h 416773"/>
                <a:gd name="connsiteX12" fmla="*/ 90322 w 416773"/>
                <a:gd name="connsiteY12" fmla="*/ 56980 h 416773"/>
                <a:gd name="connsiteX13" fmla="*/ 56980 w 416773"/>
                <a:gd name="connsiteY13" fmla="*/ 90963 h 416773"/>
                <a:gd name="connsiteX14" fmla="*/ 94169 w 416773"/>
                <a:gd name="connsiteY14" fmla="*/ 128152 h 416773"/>
                <a:gd name="connsiteX15" fmla="*/ 69804 w 416773"/>
                <a:gd name="connsiteY15" fmla="*/ 187782 h 416773"/>
                <a:gd name="connsiteX16" fmla="*/ 17226 w 416773"/>
                <a:gd name="connsiteY16" fmla="*/ 187782 h 416773"/>
                <a:gd name="connsiteX17" fmla="*/ 17226 w 416773"/>
                <a:gd name="connsiteY17" fmla="*/ 234589 h 416773"/>
                <a:gd name="connsiteX18" fmla="*/ 69804 w 416773"/>
                <a:gd name="connsiteY18" fmla="*/ 234589 h 416773"/>
                <a:gd name="connsiteX19" fmla="*/ 94169 w 416773"/>
                <a:gd name="connsiteY19" fmla="*/ 294220 h 416773"/>
                <a:gd name="connsiteX20" fmla="*/ 56980 w 416773"/>
                <a:gd name="connsiteY20" fmla="*/ 331409 h 416773"/>
                <a:gd name="connsiteX21" fmla="*/ 90322 w 416773"/>
                <a:gd name="connsiteY21" fmla="*/ 364751 h 416773"/>
                <a:gd name="connsiteX22" fmla="*/ 127511 w 416773"/>
                <a:gd name="connsiteY22" fmla="*/ 327562 h 416773"/>
                <a:gd name="connsiteX23" fmla="*/ 187141 w 416773"/>
                <a:gd name="connsiteY23" fmla="*/ 351927 h 416773"/>
                <a:gd name="connsiteX24" fmla="*/ 187141 w 416773"/>
                <a:gd name="connsiteY24" fmla="*/ 404504 h 416773"/>
                <a:gd name="connsiteX25" fmla="*/ 233948 w 416773"/>
                <a:gd name="connsiteY25" fmla="*/ 404504 h 416773"/>
                <a:gd name="connsiteX26" fmla="*/ 233948 w 416773"/>
                <a:gd name="connsiteY26" fmla="*/ 351927 h 416773"/>
                <a:gd name="connsiteX27" fmla="*/ 293579 w 416773"/>
                <a:gd name="connsiteY27" fmla="*/ 327562 h 416773"/>
                <a:gd name="connsiteX28" fmla="*/ 330768 w 416773"/>
                <a:gd name="connsiteY28" fmla="*/ 364751 h 416773"/>
                <a:gd name="connsiteX29" fmla="*/ 364110 w 416773"/>
                <a:gd name="connsiteY29" fmla="*/ 331409 h 416773"/>
                <a:gd name="connsiteX30" fmla="*/ 326921 w 416773"/>
                <a:gd name="connsiteY30" fmla="*/ 294220 h 416773"/>
                <a:gd name="connsiteX31" fmla="*/ 351286 w 416773"/>
                <a:gd name="connsiteY31" fmla="*/ 234589 h 416773"/>
                <a:gd name="connsiteX32" fmla="*/ 403863 w 416773"/>
                <a:gd name="connsiteY32" fmla="*/ 234589 h 416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16773" h="416773">
                  <a:moveTo>
                    <a:pt x="403863" y="234589"/>
                  </a:moveTo>
                  <a:lnTo>
                    <a:pt x="403863" y="187141"/>
                  </a:lnTo>
                  <a:lnTo>
                    <a:pt x="351286" y="187141"/>
                  </a:lnTo>
                  <a:cubicBezTo>
                    <a:pt x="347439" y="165341"/>
                    <a:pt x="339103" y="144823"/>
                    <a:pt x="326921" y="127511"/>
                  </a:cubicBezTo>
                  <a:lnTo>
                    <a:pt x="364110" y="90322"/>
                  </a:lnTo>
                  <a:lnTo>
                    <a:pt x="330768" y="56980"/>
                  </a:lnTo>
                  <a:lnTo>
                    <a:pt x="293579" y="94169"/>
                  </a:lnTo>
                  <a:cubicBezTo>
                    <a:pt x="276267" y="81986"/>
                    <a:pt x="256390" y="73009"/>
                    <a:pt x="233948" y="69803"/>
                  </a:cubicBezTo>
                  <a:lnTo>
                    <a:pt x="233948" y="17226"/>
                  </a:lnTo>
                  <a:lnTo>
                    <a:pt x="187141" y="17226"/>
                  </a:lnTo>
                  <a:lnTo>
                    <a:pt x="187141" y="69803"/>
                  </a:lnTo>
                  <a:cubicBezTo>
                    <a:pt x="165341" y="73651"/>
                    <a:pt x="144823" y="81986"/>
                    <a:pt x="127511" y="94169"/>
                  </a:cubicBezTo>
                  <a:lnTo>
                    <a:pt x="90322" y="56980"/>
                  </a:lnTo>
                  <a:lnTo>
                    <a:pt x="56980" y="90963"/>
                  </a:lnTo>
                  <a:lnTo>
                    <a:pt x="94169" y="128152"/>
                  </a:lnTo>
                  <a:cubicBezTo>
                    <a:pt x="81986" y="145464"/>
                    <a:pt x="73009" y="165341"/>
                    <a:pt x="69804" y="187782"/>
                  </a:cubicBezTo>
                  <a:lnTo>
                    <a:pt x="17226" y="187782"/>
                  </a:lnTo>
                  <a:lnTo>
                    <a:pt x="17226" y="234589"/>
                  </a:lnTo>
                  <a:lnTo>
                    <a:pt x="69804" y="234589"/>
                  </a:lnTo>
                  <a:cubicBezTo>
                    <a:pt x="73651" y="256390"/>
                    <a:pt x="81986" y="276908"/>
                    <a:pt x="94169" y="294220"/>
                  </a:cubicBezTo>
                  <a:lnTo>
                    <a:pt x="56980" y="331409"/>
                  </a:lnTo>
                  <a:lnTo>
                    <a:pt x="90322" y="364751"/>
                  </a:lnTo>
                  <a:lnTo>
                    <a:pt x="127511" y="327562"/>
                  </a:lnTo>
                  <a:cubicBezTo>
                    <a:pt x="144823" y="339744"/>
                    <a:pt x="164700" y="348721"/>
                    <a:pt x="187141" y="351927"/>
                  </a:cubicBezTo>
                  <a:lnTo>
                    <a:pt x="187141" y="404504"/>
                  </a:lnTo>
                  <a:lnTo>
                    <a:pt x="233948" y="404504"/>
                  </a:lnTo>
                  <a:lnTo>
                    <a:pt x="233948" y="351927"/>
                  </a:lnTo>
                  <a:cubicBezTo>
                    <a:pt x="255748" y="348080"/>
                    <a:pt x="276267" y="339744"/>
                    <a:pt x="293579" y="327562"/>
                  </a:cubicBezTo>
                  <a:lnTo>
                    <a:pt x="330768" y="364751"/>
                  </a:lnTo>
                  <a:lnTo>
                    <a:pt x="364110" y="331409"/>
                  </a:lnTo>
                  <a:lnTo>
                    <a:pt x="326921" y="294220"/>
                  </a:lnTo>
                  <a:cubicBezTo>
                    <a:pt x="339103" y="276908"/>
                    <a:pt x="348080" y="257031"/>
                    <a:pt x="351286" y="234589"/>
                  </a:cubicBezTo>
                  <a:lnTo>
                    <a:pt x="403863" y="234589"/>
                  </a:lnTo>
                  <a:close/>
                </a:path>
              </a:pathLst>
            </a:custGeom>
            <a:noFill/>
            <a:ln w="19050" cap="flat">
              <a:solidFill>
                <a:schemeClr val="tx2"/>
              </a:solidFill>
              <a:prstDash val="solid"/>
              <a:miter/>
            </a:ln>
          </p:spPr>
          <p:txBody>
            <a:bodyPr rtlCol="0" anchor="ctr"/>
            <a:lstStyle/>
            <a:p>
              <a:endParaRPr lang="en-US" sz="1800" dirty="0"/>
            </a:p>
          </p:txBody>
        </p:sp>
        <p:sp>
          <p:nvSpPr>
            <p:cNvPr id="1170" name="Freeform: Shape 1340">
              <a:extLst>
                <a:ext uri="{FF2B5EF4-FFF2-40B4-BE49-F238E27FC236}">
                  <a16:creationId xmlns:a16="http://schemas.microsoft.com/office/drawing/2014/main" id="{43D9CA50-482F-BA48-807F-41D0E2056357}"/>
                </a:ext>
              </a:extLst>
            </p:cNvPr>
            <p:cNvSpPr/>
            <p:nvPr/>
          </p:nvSpPr>
          <p:spPr>
            <a:xfrm>
              <a:off x="5584815" y="4672107"/>
              <a:ext cx="153885" cy="153885"/>
            </a:xfrm>
            <a:custGeom>
              <a:avLst/>
              <a:gdLst>
                <a:gd name="connsiteX0" fmla="*/ 142899 w 153885"/>
                <a:gd name="connsiteY0" fmla="*/ 80063 h 153885"/>
                <a:gd name="connsiteX1" fmla="*/ 80063 w 153885"/>
                <a:gd name="connsiteY1" fmla="*/ 142899 h 153885"/>
                <a:gd name="connsiteX2" fmla="*/ 17226 w 153885"/>
                <a:gd name="connsiteY2" fmla="*/ 80063 h 153885"/>
                <a:gd name="connsiteX3" fmla="*/ 80063 w 153885"/>
                <a:gd name="connsiteY3" fmla="*/ 17226 h 153885"/>
                <a:gd name="connsiteX4" fmla="*/ 142899 w 153885"/>
                <a:gd name="connsiteY4" fmla="*/ 80063 h 153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85" h="153885">
                  <a:moveTo>
                    <a:pt x="142899" y="80063"/>
                  </a:moveTo>
                  <a:cubicBezTo>
                    <a:pt x="142899" y="114766"/>
                    <a:pt x="114766" y="142899"/>
                    <a:pt x="80063" y="142899"/>
                  </a:cubicBezTo>
                  <a:cubicBezTo>
                    <a:pt x="45359" y="142899"/>
                    <a:pt x="17226" y="114766"/>
                    <a:pt x="17226" y="80063"/>
                  </a:cubicBezTo>
                  <a:cubicBezTo>
                    <a:pt x="17226" y="45359"/>
                    <a:pt x="45359" y="17226"/>
                    <a:pt x="80063" y="17226"/>
                  </a:cubicBezTo>
                  <a:cubicBezTo>
                    <a:pt x="114766" y="17226"/>
                    <a:pt x="142899" y="45359"/>
                    <a:pt x="142899" y="80063"/>
                  </a:cubicBezTo>
                  <a:close/>
                </a:path>
              </a:pathLst>
            </a:custGeom>
            <a:noFill/>
            <a:ln w="19050" cap="flat">
              <a:solidFill>
                <a:schemeClr val="accent2"/>
              </a:solidFill>
              <a:prstDash val="solid"/>
              <a:miter/>
            </a:ln>
          </p:spPr>
          <p:txBody>
            <a:bodyPr rtlCol="0" anchor="ctr"/>
            <a:lstStyle/>
            <a:p>
              <a:endParaRPr lang="en-US" sz="1800" dirty="0"/>
            </a:p>
          </p:txBody>
        </p:sp>
        <p:sp>
          <p:nvSpPr>
            <p:cNvPr id="1171" name="Freeform: Shape 1341">
              <a:extLst>
                <a:ext uri="{FF2B5EF4-FFF2-40B4-BE49-F238E27FC236}">
                  <a16:creationId xmlns:a16="http://schemas.microsoft.com/office/drawing/2014/main" id="{DA396190-2271-FD4B-BF4C-9579E19CEF13}"/>
                </a:ext>
              </a:extLst>
            </p:cNvPr>
            <p:cNvSpPr/>
            <p:nvPr/>
          </p:nvSpPr>
          <p:spPr>
            <a:xfrm>
              <a:off x="5802178" y="4334538"/>
              <a:ext cx="327007" cy="327007"/>
            </a:xfrm>
            <a:custGeom>
              <a:avLst/>
              <a:gdLst>
                <a:gd name="connsiteX0" fmla="*/ 311532 w 327006"/>
                <a:gd name="connsiteY0" fmla="*/ 182012 h 327006"/>
                <a:gd name="connsiteX1" fmla="*/ 311532 w 327006"/>
                <a:gd name="connsiteY1" fmla="*/ 146105 h 327006"/>
                <a:gd name="connsiteX2" fmla="*/ 271137 w 327006"/>
                <a:gd name="connsiteY2" fmla="*/ 146105 h 327006"/>
                <a:gd name="connsiteX3" fmla="*/ 252543 w 327006"/>
                <a:gd name="connsiteY3" fmla="*/ 101222 h 327006"/>
                <a:gd name="connsiteX4" fmla="*/ 280755 w 327006"/>
                <a:gd name="connsiteY4" fmla="*/ 73009 h 327006"/>
                <a:gd name="connsiteX5" fmla="*/ 255749 w 327006"/>
                <a:gd name="connsiteY5" fmla="*/ 48003 h 327006"/>
                <a:gd name="connsiteX6" fmla="*/ 227536 w 327006"/>
                <a:gd name="connsiteY6" fmla="*/ 76215 h 327006"/>
                <a:gd name="connsiteX7" fmla="*/ 182653 w 327006"/>
                <a:gd name="connsiteY7" fmla="*/ 57621 h 327006"/>
                <a:gd name="connsiteX8" fmla="*/ 182653 w 327006"/>
                <a:gd name="connsiteY8" fmla="*/ 17226 h 327006"/>
                <a:gd name="connsiteX9" fmla="*/ 146746 w 327006"/>
                <a:gd name="connsiteY9" fmla="*/ 17226 h 327006"/>
                <a:gd name="connsiteX10" fmla="*/ 146746 w 327006"/>
                <a:gd name="connsiteY10" fmla="*/ 57621 h 327006"/>
                <a:gd name="connsiteX11" fmla="*/ 101863 w 327006"/>
                <a:gd name="connsiteY11" fmla="*/ 76215 h 327006"/>
                <a:gd name="connsiteX12" fmla="*/ 73651 w 327006"/>
                <a:gd name="connsiteY12" fmla="*/ 48003 h 327006"/>
                <a:gd name="connsiteX13" fmla="*/ 48003 w 327006"/>
                <a:gd name="connsiteY13" fmla="*/ 73009 h 327006"/>
                <a:gd name="connsiteX14" fmla="*/ 76215 w 327006"/>
                <a:gd name="connsiteY14" fmla="*/ 101222 h 327006"/>
                <a:gd name="connsiteX15" fmla="*/ 57621 w 327006"/>
                <a:gd name="connsiteY15" fmla="*/ 146105 h 327006"/>
                <a:gd name="connsiteX16" fmla="*/ 17226 w 327006"/>
                <a:gd name="connsiteY16" fmla="*/ 146105 h 327006"/>
                <a:gd name="connsiteX17" fmla="*/ 17226 w 327006"/>
                <a:gd name="connsiteY17" fmla="*/ 182012 h 327006"/>
                <a:gd name="connsiteX18" fmla="*/ 57621 w 327006"/>
                <a:gd name="connsiteY18" fmla="*/ 182012 h 327006"/>
                <a:gd name="connsiteX19" fmla="*/ 76215 w 327006"/>
                <a:gd name="connsiteY19" fmla="*/ 226895 h 327006"/>
                <a:gd name="connsiteX20" fmla="*/ 48003 w 327006"/>
                <a:gd name="connsiteY20" fmla="*/ 255748 h 327006"/>
                <a:gd name="connsiteX21" fmla="*/ 73010 w 327006"/>
                <a:gd name="connsiteY21" fmla="*/ 280755 h 327006"/>
                <a:gd name="connsiteX22" fmla="*/ 101222 w 327006"/>
                <a:gd name="connsiteY22" fmla="*/ 252542 h 327006"/>
                <a:gd name="connsiteX23" fmla="*/ 146105 w 327006"/>
                <a:gd name="connsiteY23" fmla="*/ 271137 h 327006"/>
                <a:gd name="connsiteX24" fmla="*/ 146105 w 327006"/>
                <a:gd name="connsiteY24" fmla="*/ 311532 h 327006"/>
                <a:gd name="connsiteX25" fmla="*/ 182012 w 327006"/>
                <a:gd name="connsiteY25" fmla="*/ 311532 h 327006"/>
                <a:gd name="connsiteX26" fmla="*/ 182012 w 327006"/>
                <a:gd name="connsiteY26" fmla="*/ 271137 h 327006"/>
                <a:gd name="connsiteX27" fmla="*/ 226895 w 327006"/>
                <a:gd name="connsiteY27" fmla="*/ 252542 h 327006"/>
                <a:gd name="connsiteX28" fmla="*/ 255107 w 327006"/>
                <a:gd name="connsiteY28" fmla="*/ 280755 h 327006"/>
                <a:gd name="connsiteX29" fmla="*/ 280114 w 327006"/>
                <a:gd name="connsiteY29" fmla="*/ 255748 h 327006"/>
                <a:gd name="connsiteX30" fmla="*/ 251901 w 327006"/>
                <a:gd name="connsiteY30" fmla="*/ 227536 h 327006"/>
                <a:gd name="connsiteX31" fmla="*/ 270496 w 327006"/>
                <a:gd name="connsiteY31" fmla="*/ 182653 h 327006"/>
                <a:gd name="connsiteX32" fmla="*/ 311532 w 327006"/>
                <a:gd name="connsiteY32" fmla="*/ 182653 h 32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7006" h="327006">
                  <a:moveTo>
                    <a:pt x="311532" y="182012"/>
                  </a:moveTo>
                  <a:lnTo>
                    <a:pt x="311532" y="146105"/>
                  </a:lnTo>
                  <a:lnTo>
                    <a:pt x="271137" y="146105"/>
                  </a:lnTo>
                  <a:cubicBezTo>
                    <a:pt x="268572" y="129434"/>
                    <a:pt x="261519" y="114046"/>
                    <a:pt x="252543" y="101222"/>
                  </a:cubicBezTo>
                  <a:lnTo>
                    <a:pt x="280755" y="73009"/>
                  </a:lnTo>
                  <a:lnTo>
                    <a:pt x="255749" y="48003"/>
                  </a:lnTo>
                  <a:lnTo>
                    <a:pt x="227536" y="76215"/>
                  </a:lnTo>
                  <a:cubicBezTo>
                    <a:pt x="214071" y="66598"/>
                    <a:pt x="199324" y="60186"/>
                    <a:pt x="182653" y="57621"/>
                  </a:cubicBezTo>
                  <a:lnTo>
                    <a:pt x="182653" y="17226"/>
                  </a:lnTo>
                  <a:lnTo>
                    <a:pt x="146746" y="17226"/>
                  </a:lnTo>
                  <a:lnTo>
                    <a:pt x="146746" y="57621"/>
                  </a:lnTo>
                  <a:cubicBezTo>
                    <a:pt x="130075" y="60186"/>
                    <a:pt x="114687" y="67239"/>
                    <a:pt x="101863" y="76215"/>
                  </a:cubicBezTo>
                  <a:lnTo>
                    <a:pt x="73651" y="48003"/>
                  </a:lnTo>
                  <a:lnTo>
                    <a:pt x="48003" y="73009"/>
                  </a:lnTo>
                  <a:lnTo>
                    <a:pt x="76215" y="101222"/>
                  </a:lnTo>
                  <a:cubicBezTo>
                    <a:pt x="66598" y="114687"/>
                    <a:pt x="60186" y="129434"/>
                    <a:pt x="57621" y="146105"/>
                  </a:cubicBezTo>
                  <a:lnTo>
                    <a:pt x="17226" y="146105"/>
                  </a:lnTo>
                  <a:lnTo>
                    <a:pt x="17226" y="182012"/>
                  </a:lnTo>
                  <a:lnTo>
                    <a:pt x="57621" y="182012"/>
                  </a:lnTo>
                  <a:cubicBezTo>
                    <a:pt x="60186" y="198683"/>
                    <a:pt x="67239" y="214071"/>
                    <a:pt x="76215" y="226895"/>
                  </a:cubicBezTo>
                  <a:lnTo>
                    <a:pt x="48003" y="255748"/>
                  </a:lnTo>
                  <a:lnTo>
                    <a:pt x="73010" y="280755"/>
                  </a:lnTo>
                  <a:lnTo>
                    <a:pt x="101222" y="252542"/>
                  </a:lnTo>
                  <a:cubicBezTo>
                    <a:pt x="114687" y="262160"/>
                    <a:pt x="129434" y="268572"/>
                    <a:pt x="146105" y="271137"/>
                  </a:cubicBezTo>
                  <a:lnTo>
                    <a:pt x="146105" y="311532"/>
                  </a:lnTo>
                  <a:lnTo>
                    <a:pt x="182012" y="311532"/>
                  </a:lnTo>
                  <a:lnTo>
                    <a:pt x="182012" y="271137"/>
                  </a:lnTo>
                  <a:cubicBezTo>
                    <a:pt x="198683" y="268572"/>
                    <a:pt x="214071" y="261519"/>
                    <a:pt x="226895" y="252542"/>
                  </a:cubicBezTo>
                  <a:lnTo>
                    <a:pt x="255107" y="280755"/>
                  </a:lnTo>
                  <a:lnTo>
                    <a:pt x="280114" y="255748"/>
                  </a:lnTo>
                  <a:lnTo>
                    <a:pt x="251901" y="227536"/>
                  </a:lnTo>
                  <a:cubicBezTo>
                    <a:pt x="261519" y="214071"/>
                    <a:pt x="267931" y="199324"/>
                    <a:pt x="270496" y="182653"/>
                  </a:cubicBezTo>
                  <a:lnTo>
                    <a:pt x="311532" y="182653"/>
                  </a:lnTo>
                  <a:close/>
                </a:path>
              </a:pathLst>
            </a:custGeom>
            <a:noFill/>
            <a:ln w="19050" cap="flat">
              <a:solidFill>
                <a:schemeClr val="tx2"/>
              </a:solidFill>
              <a:prstDash val="solid"/>
              <a:miter/>
            </a:ln>
          </p:spPr>
          <p:txBody>
            <a:bodyPr rtlCol="0" anchor="ctr"/>
            <a:lstStyle/>
            <a:p>
              <a:endParaRPr lang="en-US" sz="1800" dirty="0"/>
            </a:p>
          </p:txBody>
        </p:sp>
        <p:sp>
          <p:nvSpPr>
            <p:cNvPr id="1172" name="Freeform: Shape 1342">
              <a:extLst>
                <a:ext uri="{FF2B5EF4-FFF2-40B4-BE49-F238E27FC236}">
                  <a16:creationId xmlns:a16="http://schemas.microsoft.com/office/drawing/2014/main" id="{40642FC9-9C72-934A-B0A2-DC0DACA613F3}"/>
                </a:ext>
              </a:extLst>
            </p:cNvPr>
            <p:cNvSpPr/>
            <p:nvPr/>
          </p:nvSpPr>
          <p:spPr>
            <a:xfrm>
              <a:off x="5902204" y="4433923"/>
              <a:ext cx="128238" cy="128238"/>
            </a:xfrm>
            <a:custGeom>
              <a:avLst/>
              <a:gdLst>
                <a:gd name="connsiteX0" fmla="*/ 112122 w 128237"/>
                <a:gd name="connsiteY0" fmla="*/ 64674 h 128237"/>
                <a:gd name="connsiteX1" fmla="*/ 64674 w 128237"/>
                <a:gd name="connsiteY1" fmla="*/ 112122 h 128237"/>
                <a:gd name="connsiteX2" fmla="*/ 17226 w 128237"/>
                <a:gd name="connsiteY2" fmla="*/ 64674 h 128237"/>
                <a:gd name="connsiteX3" fmla="*/ 64674 w 128237"/>
                <a:gd name="connsiteY3" fmla="*/ 17226 h 128237"/>
                <a:gd name="connsiteX4" fmla="*/ 112122 w 128237"/>
                <a:gd name="connsiteY4" fmla="*/ 64674 h 128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37" h="128237">
                  <a:moveTo>
                    <a:pt x="112122" y="64674"/>
                  </a:moveTo>
                  <a:cubicBezTo>
                    <a:pt x="112122" y="90879"/>
                    <a:pt x="90879" y="112122"/>
                    <a:pt x="64674" y="112122"/>
                  </a:cubicBezTo>
                  <a:cubicBezTo>
                    <a:pt x="38469" y="112122"/>
                    <a:pt x="17226" y="90879"/>
                    <a:pt x="17226" y="64674"/>
                  </a:cubicBezTo>
                  <a:cubicBezTo>
                    <a:pt x="17226" y="38469"/>
                    <a:pt x="38469" y="17226"/>
                    <a:pt x="64674" y="17226"/>
                  </a:cubicBezTo>
                  <a:cubicBezTo>
                    <a:pt x="90879" y="17226"/>
                    <a:pt x="112122" y="38469"/>
                    <a:pt x="112122" y="64674"/>
                  </a:cubicBezTo>
                  <a:close/>
                </a:path>
              </a:pathLst>
            </a:custGeom>
            <a:noFill/>
            <a:ln w="19050" cap="flat">
              <a:solidFill>
                <a:schemeClr val="accent2"/>
              </a:solidFill>
              <a:prstDash val="solid"/>
              <a:miter/>
            </a:ln>
          </p:spPr>
          <p:txBody>
            <a:bodyPr rtlCol="0" anchor="ctr"/>
            <a:lstStyle/>
            <a:p>
              <a:endParaRPr lang="en-US" sz="1800" dirty="0"/>
            </a:p>
          </p:txBody>
        </p:sp>
      </p:grpSp>
      <p:grpSp>
        <p:nvGrpSpPr>
          <p:cNvPr id="1173" name="Graphic 34">
            <a:extLst>
              <a:ext uri="{FF2B5EF4-FFF2-40B4-BE49-F238E27FC236}">
                <a16:creationId xmlns:a16="http://schemas.microsoft.com/office/drawing/2014/main" id="{6C9406C5-1B00-D74C-A71B-CA6DFE1BA910}"/>
              </a:ext>
            </a:extLst>
          </p:cNvPr>
          <p:cNvGrpSpPr/>
          <p:nvPr/>
        </p:nvGrpSpPr>
        <p:grpSpPr>
          <a:xfrm>
            <a:off x="11339494" y="5900587"/>
            <a:ext cx="755995" cy="393371"/>
            <a:chOff x="6117431" y="3493293"/>
            <a:chExt cx="2388870" cy="1243013"/>
          </a:xfrm>
        </p:grpSpPr>
        <p:sp>
          <p:nvSpPr>
            <p:cNvPr id="1174" name="Freeform: Shape 1387">
              <a:extLst>
                <a:ext uri="{FF2B5EF4-FFF2-40B4-BE49-F238E27FC236}">
                  <a16:creationId xmlns:a16="http://schemas.microsoft.com/office/drawing/2014/main" id="{F792A8C5-97E4-6548-9F0F-F02820A50F34}"/>
                </a:ext>
              </a:extLst>
            </p:cNvPr>
            <p:cNvSpPr/>
            <p:nvPr/>
          </p:nvSpPr>
          <p:spPr>
            <a:xfrm>
              <a:off x="6607969" y="3493293"/>
              <a:ext cx="1714500" cy="1047750"/>
            </a:xfrm>
            <a:custGeom>
              <a:avLst/>
              <a:gdLst>
                <a:gd name="connsiteX0" fmla="*/ 21431 w 1714500"/>
                <a:gd name="connsiteY0" fmla="*/ 273844 h 1047750"/>
                <a:gd name="connsiteX1" fmla="*/ 21431 w 1714500"/>
                <a:gd name="connsiteY1" fmla="*/ 21431 h 1047750"/>
                <a:gd name="connsiteX2" fmla="*/ 1693069 w 1714500"/>
                <a:gd name="connsiteY2" fmla="*/ 21431 h 1047750"/>
                <a:gd name="connsiteX3" fmla="*/ 1693069 w 1714500"/>
                <a:gd name="connsiteY3" fmla="*/ 1031081 h 1047750"/>
              </a:gdLst>
              <a:ahLst/>
              <a:cxnLst>
                <a:cxn ang="0">
                  <a:pos x="connsiteX0" y="connsiteY0"/>
                </a:cxn>
                <a:cxn ang="0">
                  <a:pos x="connsiteX1" y="connsiteY1"/>
                </a:cxn>
                <a:cxn ang="0">
                  <a:pos x="connsiteX2" y="connsiteY2"/>
                </a:cxn>
                <a:cxn ang="0">
                  <a:pos x="connsiteX3" y="connsiteY3"/>
                </a:cxn>
              </a:cxnLst>
              <a:rect l="l" t="t" r="r" b="b"/>
              <a:pathLst>
                <a:path w="1714500" h="1047750">
                  <a:moveTo>
                    <a:pt x="21431" y="273844"/>
                  </a:moveTo>
                  <a:lnTo>
                    <a:pt x="21431" y="21431"/>
                  </a:lnTo>
                  <a:lnTo>
                    <a:pt x="1693069" y="21431"/>
                  </a:lnTo>
                  <a:lnTo>
                    <a:pt x="1693069" y="1031081"/>
                  </a:lnTo>
                </a:path>
              </a:pathLst>
            </a:custGeom>
            <a:noFill/>
            <a:ln w="19050" cap="flat">
              <a:solidFill>
                <a:schemeClr val="tx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1175" name="Freeform: Shape 1389">
              <a:extLst>
                <a:ext uri="{FF2B5EF4-FFF2-40B4-BE49-F238E27FC236}">
                  <a16:creationId xmlns:a16="http://schemas.microsoft.com/office/drawing/2014/main" id="{EF4065DE-43F7-F040-81BB-5EBC233B0ADB}"/>
                </a:ext>
              </a:extLst>
            </p:cNvPr>
            <p:cNvSpPr/>
            <p:nvPr/>
          </p:nvSpPr>
          <p:spPr>
            <a:xfrm>
              <a:off x="6639401" y="4502943"/>
              <a:ext cx="1866900" cy="228600"/>
            </a:xfrm>
            <a:custGeom>
              <a:avLst/>
              <a:gdLst>
                <a:gd name="connsiteX0" fmla="*/ 21431 w 1866900"/>
                <a:gd name="connsiteY0" fmla="*/ 214789 h 228600"/>
                <a:gd name="connsiteX1" fmla="*/ 1265396 w 1866900"/>
                <a:gd name="connsiteY1" fmla="*/ 214789 h 228600"/>
                <a:gd name="connsiteX2" fmla="*/ 1720691 w 1866900"/>
                <a:gd name="connsiteY2" fmla="*/ 214789 h 228600"/>
                <a:gd name="connsiteX3" fmla="*/ 1849279 w 1866900"/>
                <a:gd name="connsiteY3" fmla="*/ 86201 h 228600"/>
                <a:gd name="connsiteX4" fmla="*/ 1849279 w 1866900"/>
                <a:gd name="connsiteY4" fmla="*/ 21431 h 228600"/>
                <a:gd name="connsiteX5" fmla="*/ 1265396 w 1866900"/>
                <a:gd name="connsiteY5" fmla="*/ 21431 h 228600"/>
                <a:gd name="connsiteX6" fmla="*/ 81439 w 1866900"/>
                <a:gd name="connsiteY6" fmla="*/ 21431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6900" h="228600">
                  <a:moveTo>
                    <a:pt x="21431" y="214789"/>
                  </a:moveTo>
                  <a:lnTo>
                    <a:pt x="1265396" y="214789"/>
                  </a:lnTo>
                  <a:lnTo>
                    <a:pt x="1720691" y="214789"/>
                  </a:lnTo>
                  <a:cubicBezTo>
                    <a:pt x="1792129" y="214789"/>
                    <a:pt x="1849279" y="156686"/>
                    <a:pt x="1849279" y="86201"/>
                  </a:cubicBezTo>
                  <a:lnTo>
                    <a:pt x="1849279" y="21431"/>
                  </a:lnTo>
                  <a:lnTo>
                    <a:pt x="1265396" y="21431"/>
                  </a:lnTo>
                  <a:lnTo>
                    <a:pt x="81439" y="21431"/>
                  </a:lnTo>
                </a:path>
              </a:pathLst>
            </a:custGeom>
            <a:noFill/>
            <a:ln w="19050" cap="flat">
              <a:solidFill>
                <a:schemeClr val="tx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1176" name="Freeform: Shape 1390">
              <a:extLst>
                <a:ext uri="{FF2B5EF4-FFF2-40B4-BE49-F238E27FC236}">
                  <a16:creationId xmlns:a16="http://schemas.microsoft.com/office/drawing/2014/main" id="{4D940ABD-C4C6-6C41-B343-E2C5680536AB}"/>
                </a:ext>
              </a:extLst>
            </p:cNvPr>
            <p:cNvSpPr/>
            <p:nvPr/>
          </p:nvSpPr>
          <p:spPr>
            <a:xfrm>
              <a:off x="6117431" y="3745706"/>
              <a:ext cx="619125" cy="990600"/>
            </a:xfrm>
            <a:custGeom>
              <a:avLst/>
              <a:gdLst>
                <a:gd name="connsiteX0" fmla="*/ 543401 w 619125"/>
                <a:gd name="connsiteY0" fmla="*/ 972026 h 990600"/>
                <a:gd name="connsiteX1" fmla="*/ 81439 w 619125"/>
                <a:gd name="connsiteY1" fmla="*/ 972026 h 990600"/>
                <a:gd name="connsiteX2" fmla="*/ 21431 w 619125"/>
                <a:gd name="connsiteY2" fmla="*/ 912019 h 990600"/>
                <a:gd name="connsiteX3" fmla="*/ 21431 w 619125"/>
                <a:gd name="connsiteY3" fmla="*/ 81439 h 990600"/>
                <a:gd name="connsiteX4" fmla="*/ 81439 w 619125"/>
                <a:gd name="connsiteY4" fmla="*/ 21431 h 990600"/>
                <a:gd name="connsiteX5" fmla="*/ 544354 w 619125"/>
                <a:gd name="connsiteY5" fmla="*/ 21431 h 990600"/>
                <a:gd name="connsiteX6" fmla="*/ 604361 w 619125"/>
                <a:gd name="connsiteY6" fmla="*/ 81439 h 990600"/>
                <a:gd name="connsiteX7" fmla="*/ 604361 w 619125"/>
                <a:gd name="connsiteY7" fmla="*/ 912971 h 990600"/>
                <a:gd name="connsiteX8" fmla="*/ 543401 w 619125"/>
                <a:gd name="connsiteY8" fmla="*/ 972026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125" h="990600">
                  <a:moveTo>
                    <a:pt x="543401" y="972026"/>
                  </a:moveTo>
                  <a:lnTo>
                    <a:pt x="81439" y="972026"/>
                  </a:lnTo>
                  <a:cubicBezTo>
                    <a:pt x="48101" y="972026"/>
                    <a:pt x="21431" y="945356"/>
                    <a:pt x="21431" y="912019"/>
                  </a:cubicBezTo>
                  <a:lnTo>
                    <a:pt x="21431" y="81439"/>
                  </a:lnTo>
                  <a:cubicBezTo>
                    <a:pt x="21431" y="48101"/>
                    <a:pt x="48101" y="21431"/>
                    <a:pt x="81439" y="21431"/>
                  </a:cubicBezTo>
                  <a:lnTo>
                    <a:pt x="544354" y="21431"/>
                  </a:lnTo>
                  <a:cubicBezTo>
                    <a:pt x="577691" y="21431"/>
                    <a:pt x="604361" y="48101"/>
                    <a:pt x="604361" y="81439"/>
                  </a:cubicBezTo>
                  <a:lnTo>
                    <a:pt x="604361" y="912971"/>
                  </a:lnTo>
                  <a:cubicBezTo>
                    <a:pt x="603409" y="945356"/>
                    <a:pt x="576739" y="972026"/>
                    <a:pt x="543401" y="972026"/>
                  </a:cubicBezTo>
                  <a:close/>
                </a:path>
              </a:pathLst>
            </a:custGeom>
            <a:noFill/>
            <a:ln w="19050" cap="flat">
              <a:solidFill>
                <a:schemeClr val="tx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1177" name="Freeform: Shape 1391">
              <a:extLst>
                <a:ext uri="{FF2B5EF4-FFF2-40B4-BE49-F238E27FC236}">
                  <a16:creationId xmlns:a16="http://schemas.microsoft.com/office/drawing/2014/main" id="{6DC58CC6-9F36-E44F-A5D6-8F423E671B01}"/>
                </a:ext>
              </a:extLst>
            </p:cNvPr>
            <p:cNvSpPr/>
            <p:nvPr/>
          </p:nvSpPr>
          <p:spPr>
            <a:xfrm>
              <a:off x="6286812" y="3954274"/>
              <a:ext cx="288941" cy="591346"/>
            </a:xfrm>
            <a:custGeom>
              <a:avLst/>
              <a:gdLst>
                <a:gd name="connsiteX0" fmla="*/ 21431 w 504825"/>
                <a:gd name="connsiteY0" fmla="*/ 21431 h 762000"/>
                <a:gd name="connsiteX1" fmla="*/ 484346 w 504825"/>
                <a:gd name="connsiteY1" fmla="*/ 21431 h 762000"/>
                <a:gd name="connsiteX2" fmla="*/ 484346 w 504825"/>
                <a:gd name="connsiteY2" fmla="*/ 740569 h 762000"/>
                <a:gd name="connsiteX3" fmla="*/ 21431 w 504825"/>
                <a:gd name="connsiteY3" fmla="*/ 740569 h 762000"/>
              </a:gdLst>
              <a:ahLst/>
              <a:cxnLst>
                <a:cxn ang="0">
                  <a:pos x="connsiteX0" y="connsiteY0"/>
                </a:cxn>
                <a:cxn ang="0">
                  <a:pos x="connsiteX1" y="connsiteY1"/>
                </a:cxn>
                <a:cxn ang="0">
                  <a:pos x="connsiteX2" y="connsiteY2"/>
                </a:cxn>
                <a:cxn ang="0">
                  <a:pos x="connsiteX3" y="connsiteY3"/>
                </a:cxn>
              </a:cxnLst>
              <a:rect l="l" t="t" r="r" b="b"/>
              <a:pathLst>
                <a:path w="504825" h="762000">
                  <a:moveTo>
                    <a:pt x="21431" y="21431"/>
                  </a:moveTo>
                  <a:lnTo>
                    <a:pt x="484346" y="21431"/>
                  </a:lnTo>
                  <a:lnTo>
                    <a:pt x="484346" y="740569"/>
                  </a:lnTo>
                  <a:lnTo>
                    <a:pt x="21431" y="740569"/>
                  </a:lnTo>
                  <a:close/>
                </a:path>
              </a:pathLst>
            </a:custGeom>
            <a:noFill/>
            <a:ln w="19050" cap="flat">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grpSp>
      <p:grpSp>
        <p:nvGrpSpPr>
          <p:cNvPr id="1178" name="Group 1177">
            <a:extLst>
              <a:ext uri="{FF2B5EF4-FFF2-40B4-BE49-F238E27FC236}">
                <a16:creationId xmlns:a16="http://schemas.microsoft.com/office/drawing/2014/main" id="{F307F514-BD62-4544-BF11-2E911D07EC31}"/>
              </a:ext>
            </a:extLst>
          </p:cNvPr>
          <p:cNvGrpSpPr/>
          <p:nvPr/>
        </p:nvGrpSpPr>
        <p:grpSpPr>
          <a:xfrm>
            <a:off x="11115337" y="5333572"/>
            <a:ext cx="504213" cy="498194"/>
            <a:chOff x="7512228" y="3419318"/>
            <a:chExt cx="1314098" cy="1298408"/>
          </a:xfrm>
        </p:grpSpPr>
        <p:sp>
          <p:nvSpPr>
            <p:cNvPr id="1179" name="Freeform: Shape 1410">
              <a:extLst>
                <a:ext uri="{FF2B5EF4-FFF2-40B4-BE49-F238E27FC236}">
                  <a16:creationId xmlns:a16="http://schemas.microsoft.com/office/drawing/2014/main" id="{6B4B14BF-AD92-3C4E-8D52-40227AA911DF}"/>
                </a:ext>
              </a:extLst>
            </p:cNvPr>
            <p:cNvSpPr/>
            <p:nvPr/>
          </p:nvSpPr>
          <p:spPr>
            <a:xfrm>
              <a:off x="7512228" y="3727499"/>
              <a:ext cx="1314098" cy="684426"/>
            </a:xfrm>
            <a:custGeom>
              <a:avLst/>
              <a:gdLst>
                <a:gd name="connsiteX0" fmla="*/ 14288 w 457200"/>
                <a:gd name="connsiteY0" fmla="*/ 14288 h 238125"/>
                <a:gd name="connsiteX1" fmla="*/ 442913 w 457200"/>
                <a:gd name="connsiteY1" fmla="*/ 14288 h 238125"/>
                <a:gd name="connsiteX2" fmla="*/ 442913 w 457200"/>
                <a:gd name="connsiteY2" fmla="*/ 228600 h 238125"/>
                <a:gd name="connsiteX3" fmla="*/ 14288 w 457200"/>
                <a:gd name="connsiteY3" fmla="*/ 228600 h 238125"/>
              </a:gdLst>
              <a:ahLst/>
              <a:cxnLst>
                <a:cxn ang="0">
                  <a:pos x="connsiteX0" y="connsiteY0"/>
                </a:cxn>
                <a:cxn ang="0">
                  <a:pos x="connsiteX1" y="connsiteY1"/>
                </a:cxn>
                <a:cxn ang="0">
                  <a:pos x="connsiteX2" y="connsiteY2"/>
                </a:cxn>
                <a:cxn ang="0">
                  <a:pos x="connsiteX3" y="connsiteY3"/>
                </a:cxn>
              </a:cxnLst>
              <a:rect l="l" t="t" r="r" b="b"/>
              <a:pathLst>
                <a:path w="457200" h="238125">
                  <a:moveTo>
                    <a:pt x="14288" y="14288"/>
                  </a:moveTo>
                  <a:lnTo>
                    <a:pt x="442913" y="14288"/>
                  </a:lnTo>
                  <a:lnTo>
                    <a:pt x="442913" y="228600"/>
                  </a:lnTo>
                  <a:lnTo>
                    <a:pt x="14288" y="228600"/>
                  </a:lnTo>
                  <a:close/>
                </a:path>
              </a:pathLst>
            </a:custGeom>
            <a:solidFill>
              <a:schemeClr val="bg1"/>
            </a:solidFill>
            <a:ln w="19050" cap="flat">
              <a:solidFill>
                <a:schemeClr val="tx2"/>
              </a:solidFill>
              <a:prstDash val="solid"/>
              <a:round/>
            </a:ln>
          </p:spPr>
          <p:txBody>
            <a:bodyPr rtlCol="0" anchor="ctr"/>
            <a:lstStyle/>
            <a:p>
              <a:endParaRPr lang="en-US" sz="1800" dirty="0"/>
            </a:p>
          </p:txBody>
        </p:sp>
        <p:sp>
          <p:nvSpPr>
            <p:cNvPr id="1180" name="Freeform: Shape 1411">
              <a:extLst>
                <a:ext uri="{FF2B5EF4-FFF2-40B4-BE49-F238E27FC236}">
                  <a16:creationId xmlns:a16="http://schemas.microsoft.com/office/drawing/2014/main" id="{02A15451-0001-0049-B2AA-ED474088BBE7}"/>
                </a:ext>
              </a:extLst>
            </p:cNvPr>
            <p:cNvSpPr/>
            <p:nvPr/>
          </p:nvSpPr>
          <p:spPr>
            <a:xfrm>
              <a:off x="7986947" y="3523908"/>
              <a:ext cx="355902" cy="164262"/>
            </a:xfrm>
            <a:custGeom>
              <a:avLst/>
              <a:gdLst>
                <a:gd name="connsiteX0" fmla="*/ 14288 w 123825"/>
                <a:gd name="connsiteY0" fmla="*/ 52069 h 57150"/>
                <a:gd name="connsiteX1" fmla="*/ 76531 w 123825"/>
                <a:gd name="connsiteY1" fmla="*/ 16015 h 57150"/>
                <a:gd name="connsiteX2" fmla="*/ 112586 w 123825"/>
                <a:gd name="connsiteY2" fmla="*/ 52069 h 57150"/>
              </a:gdLst>
              <a:ahLst/>
              <a:cxnLst>
                <a:cxn ang="0">
                  <a:pos x="connsiteX0" y="connsiteY0"/>
                </a:cxn>
                <a:cxn ang="0">
                  <a:pos x="connsiteX1" y="connsiteY1"/>
                </a:cxn>
                <a:cxn ang="0">
                  <a:pos x="connsiteX2" y="connsiteY2"/>
                </a:cxn>
              </a:cxnLst>
              <a:rect l="l" t="t" r="r" b="b"/>
              <a:pathLst>
                <a:path w="123825" h="57150">
                  <a:moveTo>
                    <a:pt x="14288" y="52069"/>
                  </a:moveTo>
                  <a:cubicBezTo>
                    <a:pt x="21520" y="24925"/>
                    <a:pt x="49387" y="8783"/>
                    <a:pt x="76531" y="16015"/>
                  </a:cubicBezTo>
                  <a:cubicBezTo>
                    <a:pt x="94140" y="20706"/>
                    <a:pt x="107894" y="34460"/>
                    <a:pt x="112586" y="52069"/>
                  </a:cubicBezTo>
                </a:path>
              </a:pathLst>
            </a:custGeom>
            <a:noFill/>
            <a:ln w="19050" cap="flat">
              <a:solidFill>
                <a:schemeClr val="accent2"/>
              </a:solidFill>
              <a:prstDash val="solid"/>
              <a:round/>
            </a:ln>
          </p:spPr>
          <p:txBody>
            <a:bodyPr rtlCol="0" anchor="ctr"/>
            <a:lstStyle/>
            <a:p>
              <a:endParaRPr lang="en-US" sz="1800" dirty="0"/>
            </a:p>
          </p:txBody>
        </p:sp>
        <p:sp>
          <p:nvSpPr>
            <p:cNvPr id="1181" name="Freeform: Shape 1412">
              <a:extLst>
                <a:ext uri="{FF2B5EF4-FFF2-40B4-BE49-F238E27FC236}">
                  <a16:creationId xmlns:a16="http://schemas.microsoft.com/office/drawing/2014/main" id="{8990A2FF-5335-7F43-B7CB-F957C16EF2C4}"/>
                </a:ext>
              </a:extLst>
            </p:cNvPr>
            <p:cNvSpPr/>
            <p:nvPr/>
          </p:nvSpPr>
          <p:spPr>
            <a:xfrm>
              <a:off x="7897148" y="3419318"/>
              <a:ext cx="520164" cy="219016"/>
            </a:xfrm>
            <a:custGeom>
              <a:avLst/>
              <a:gdLst>
                <a:gd name="connsiteX0" fmla="*/ 14288 w 180975"/>
                <a:gd name="connsiteY0" fmla="*/ 67503 h 76200"/>
                <a:gd name="connsiteX1" fmla="*/ 128830 w 180975"/>
                <a:gd name="connsiteY1" fmla="*/ 21263 h 76200"/>
                <a:gd name="connsiteX2" fmla="*/ 175070 w 180975"/>
                <a:gd name="connsiteY2" fmla="*/ 67503 h 76200"/>
              </a:gdLst>
              <a:ahLst/>
              <a:cxnLst>
                <a:cxn ang="0">
                  <a:pos x="connsiteX0" y="connsiteY0"/>
                </a:cxn>
                <a:cxn ang="0">
                  <a:pos x="connsiteX1" y="connsiteY1"/>
                </a:cxn>
                <a:cxn ang="0">
                  <a:pos x="connsiteX2" y="connsiteY2"/>
                </a:cxn>
              </a:cxnLst>
              <a:rect l="l" t="t" r="r" b="b"/>
              <a:pathLst>
                <a:path w="180975" h="76200">
                  <a:moveTo>
                    <a:pt x="14288" y="67503"/>
                  </a:moveTo>
                  <a:cubicBezTo>
                    <a:pt x="33149" y="23104"/>
                    <a:pt x="84431" y="2402"/>
                    <a:pt x="128830" y="21263"/>
                  </a:cubicBezTo>
                  <a:cubicBezTo>
                    <a:pt x="149649" y="30108"/>
                    <a:pt x="166225" y="46684"/>
                    <a:pt x="175070" y="67503"/>
                  </a:cubicBezTo>
                </a:path>
              </a:pathLst>
            </a:custGeom>
            <a:noFill/>
            <a:ln w="19050" cap="flat">
              <a:solidFill>
                <a:schemeClr val="accent2"/>
              </a:solidFill>
              <a:prstDash val="solid"/>
              <a:round/>
            </a:ln>
          </p:spPr>
          <p:txBody>
            <a:bodyPr rtlCol="0" anchor="ctr"/>
            <a:lstStyle/>
            <a:p>
              <a:endParaRPr lang="en-US" sz="1800" dirty="0"/>
            </a:p>
          </p:txBody>
        </p:sp>
        <p:sp>
          <p:nvSpPr>
            <p:cNvPr id="1182" name="Freeform: Shape 1413">
              <a:extLst>
                <a:ext uri="{FF2B5EF4-FFF2-40B4-BE49-F238E27FC236}">
                  <a16:creationId xmlns:a16="http://schemas.microsoft.com/office/drawing/2014/main" id="{258D1042-3743-FC49-92E8-4135DE6C711E}"/>
                </a:ext>
              </a:extLst>
            </p:cNvPr>
            <p:cNvSpPr/>
            <p:nvPr/>
          </p:nvSpPr>
          <p:spPr>
            <a:xfrm>
              <a:off x="7986947" y="4438483"/>
              <a:ext cx="355902" cy="164262"/>
            </a:xfrm>
            <a:custGeom>
              <a:avLst/>
              <a:gdLst>
                <a:gd name="connsiteX0" fmla="*/ 112586 w 123825"/>
                <a:gd name="connsiteY0" fmla="*/ 14288 h 57150"/>
                <a:gd name="connsiteX1" fmla="*/ 50342 w 123825"/>
                <a:gd name="connsiteY1" fmla="*/ 50342 h 57150"/>
                <a:gd name="connsiteX2" fmla="*/ 14288 w 123825"/>
                <a:gd name="connsiteY2" fmla="*/ 14288 h 57150"/>
              </a:gdLst>
              <a:ahLst/>
              <a:cxnLst>
                <a:cxn ang="0">
                  <a:pos x="connsiteX0" y="connsiteY0"/>
                </a:cxn>
                <a:cxn ang="0">
                  <a:pos x="connsiteX1" y="connsiteY1"/>
                </a:cxn>
                <a:cxn ang="0">
                  <a:pos x="connsiteX2" y="connsiteY2"/>
                </a:cxn>
              </a:cxnLst>
              <a:rect l="l" t="t" r="r" b="b"/>
              <a:pathLst>
                <a:path w="123825" h="57150">
                  <a:moveTo>
                    <a:pt x="112586" y="14288"/>
                  </a:moveTo>
                  <a:cubicBezTo>
                    <a:pt x="105353" y="41432"/>
                    <a:pt x="77486" y="57574"/>
                    <a:pt x="50342" y="50342"/>
                  </a:cubicBezTo>
                  <a:cubicBezTo>
                    <a:pt x="32733" y="45650"/>
                    <a:pt x="18979" y="31897"/>
                    <a:pt x="14288" y="14288"/>
                  </a:cubicBezTo>
                </a:path>
              </a:pathLst>
            </a:custGeom>
            <a:noFill/>
            <a:ln w="19050" cap="flat">
              <a:solidFill>
                <a:schemeClr val="accent2"/>
              </a:solidFill>
              <a:prstDash val="solid"/>
              <a:round/>
            </a:ln>
          </p:spPr>
          <p:txBody>
            <a:bodyPr rtlCol="0" anchor="ctr"/>
            <a:lstStyle/>
            <a:p>
              <a:endParaRPr lang="en-US" sz="1800" dirty="0"/>
            </a:p>
          </p:txBody>
        </p:sp>
        <p:sp>
          <p:nvSpPr>
            <p:cNvPr id="1183" name="Freeform: Shape 1414">
              <a:extLst>
                <a:ext uri="{FF2B5EF4-FFF2-40B4-BE49-F238E27FC236}">
                  <a16:creationId xmlns:a16="http://schemas.microsoft.com/office/drawing/2014/main" id="{AAF2A92A-502A-3C4A-9812-6E11F2DA0083}"/>
                </a:ext>
              </a:extLst>
            </p:cNvPr>
            <p:cNvSpPr/>
            <p:nvPr/>
          </p:nvSpPr>
          <p:spPr>
            <a:xfrm>
              <a:off x="7897148" y="4498710"/>
              <a:ext cx="520164" cy="219016"/>
            </a:xfrm>
            <a:custGeom>
              <a:avLst/>
              <a:gdLst>
                <a:gd name="connsiteX0" fmla="*/ 175069 w 180975"/>
                <a:gd name="connsiteY0" fmla="*/ 14288 h 76200"/>
                <a:gd name="connsiteX1" fmla="*/ 60527 w 180975"/>
                <a:gd name="connsiteY1" fmla="*/ 60527 h 76200"/>
                <a:gd name="connsiteX2" fmla="*/ 14288 w 180975"/>
                <a:gd name="connsiteY2" fmla="*/ 14288 h 76200"/>
              </a:gdLst>
              <a:ahLst/>
              <a:cxnLst>
                <a:cxn ang="0">
                  <a:pos x="connsiteX0" y="connsiteY0"/>
                </a:cxn>
                <a:cxn ang="0">
                  <a:pos x="connsiteX1" y="connsiteY1"/>
                </a:cxn>
                <a:cxn ang="0">
                  <a:pos x="connsiteX2" y="connsiteY2"/>
                </a:cxn>
              </a:cxnLst>
              <a:rect l="l" t="t" r="r" b="b"/>
              <a:pathLst>
                <a:path w="180975" h="76200">
                  <a:moveTo>
                    <a:pt x="175069" y="14288"/>
                  </a:moveTo>
                  <a:cubicBezTo>
                    <a:pt x="156208" y="58686"/>
                    <a:pt x="104926" y="79388"/>
                    <a:pt x="60527" y="60527"/>
                  </a:cubicBezTo>
                  <a:cubicBezTo>
                    <a:pt x="39708" y="51683"/>
                    <a:pt x="23132" y="35107"/>
                    <a:pt x="14288" y="14288"/>
                  </a:cubicBezTo>
                </a:path>
              </a:pathLst>
            </a:custGeom>
            <a:noFill/>
            <a:ln w="19050" cap="flat">
              <a:solidFill>
                <a:schemeClr val="accent2"/>
              </a:solidFill>
              <a:prstDash val="solid"/>
              <a:round/>
            </a:ln>
          </p:spPr>
          <p:txBody>
            <a:bodyPr rtlCol="0" anchor="ctr"/>
            <a:lstStyle/>
            <a:p>
              <a:endParaRPr lang="en-US" sz="1800" dirty="0"/>
            </a:p>
          </p:txBody>
        </p:sp>
        <p:sp>
          <p:nvSpPr>
            <p:cNvPr id="1184" name="Freeform: Shape 1415">
              <a:extLst>
                <a:ext uri="{FF2B5EF4-FFF2-40B4-BE49-F238E27FC236}">
                  <a16:creationId xmlns:a16="http://schemas.microsoft.com/office/drawing/2014/main" id="{865E5924-F5BD-7940-907D-01CFD29DD024}"/>
                </a:ext>
              </a:extLst>
            </p:cNvPr>
            <p:cNvSpPr/>
            <p:nvPr/>
          </p:nvSpPr>
          <p:spPr>
            <a:xfrm>
              <a:off x="7666361" y="4163890"/>
              <a:ext cx="82131" cy="246393"/>
            </a:xfrm>
            <a:custGeom>
              <a:avLst/>
              <a:gdLst>
                <a:gd name="connsiteX0" fmla="*/ 14288 w 28575"/>
                <a:gd name="connsiteY0" fmla="*/ 76772 h 85725"/>
                <a:gd name="connsiteX1" fmla="*/ 14288 w 28575"/>
                <a:gd name="connsiteY1" fmla="*/ 14287 h 85725"/>
              </a:gdLst>
              <a:ahLst/>
              <a:cxnLst>
                <a:cxn ang="0">
                  <a:pos x="connsiteX0" y="connsiteY0"/>
                </a:cxn>
                <a:cxn ang="0">
                  <a:pos x="connsiteX1" y="connsiteY1"/>
                </a:cxn>
              </a:cxnLst>
              <a:rect l="l" t="t" r="r" b="b"/>
              <a:pathLst>
                <a:path w="28575" h="85725">
                  <a:moveTo>
                    <a:pt x="14288" y="76772"/>
                  </a:moveTo>
                  <a:lnTo>
                    <a:pt x="14288" y="14287"/>
                  </a:lnTo>
                </a:path>
              </a:pathLst>
            </a:custGeom>
            <a:ln w="19050" cap="flat">
              <a:solidFill>
                <a:schemeClr val="tx2"/>
              </a:solidFill>
              <a:prstDash val="solid"/>
              <a:miter/>
            </a:ln>
          </p:spPr>
          <p:txBody>
            <a:bodyPr rtlCol="0" anchor="ctr"/>
            <a:lstStyle/>
            <a:p>
              <a:endParaRPr lang="en-US" sz="1800" dirty="0"/>
            </a:p>
          </p:txBody>
        </p:sp>
        <p:sp>
          <p:nvSpPr>
            <p:cNvPr id="1185" name="Freeform: Shape 1416">
              <a:extLst>
                <a:ext uri="{FF2B5EF4-FFF2-40B4-BE49-F238E27FC236}">
                  <a16:creationId xmlns:a16="http://schemas.microsoft.com/office/drawing/2014/main" id="{F6DE415F-DEB0-984B-AC81-065E32211CD8}"/>
                </a:ext>
              </a:extLst>
            </p:cNvPr>
            <p:cNvSpPr/>
            <p:nvPr/>
          </p:nvSpPr>
          <p:spPr>
            <a:xfrm>
              <a:off x="7717557" y="3907092"/>
              <a:ext cx="219016" cy="492787"/>
            </a:xfrm>
            <a:custGeom>
              <a:avLst/>
              <a:gdLst>
                <a:gd name="connsiteX0" fmla="*/ 67913 w 76200"/>
                <a:gd name="connsiteY0" fmla="*/ 166116 h 171450"/>
                <a:gd name="connsiteX1" fmla="*/ 67913 w 76200"/>
                <a:gd name="connsiteY1" fmla="*/ 67913 h 171450"/>
                <a:gd name="connsiteX2" fmla="*/ 14288 w 76200"/>
                <a:gd name="connsiteY2" fmla="*/ 14288 h 171450"/>
              </a:gdLst>
              <a:ahLst/>
              <a:cxnLst>
                <a:cxn ang="0">
                  <a:pos x="connsiteX0" y="connsiteY0"/>
                </a:cxn>
                <a:cxn ang="0">
                  <a:pos x="connsiteX1" y="connsiteY1"/>
                </a:cxn>
                <a:cxn ang="0">
                  <a:pos x="connsiteX2" y="connsiteY2"/>
                </a:cxn>
              </a:cxnLst>
              <a:rect l="l" t="t" r="r" b="b"/>
              <a:pathLst>
                <a:path w="76200" h="171450">
                  <a:moveTo>
                    <a:pt x="67913" y="166116"/>
                  </a:moveTo>
                  <a:lnTo>
                    <a:pt x="67913" y="67913"/>
                  </a:lnTo>
                  <a:lnTo>
                    <a:pt x="14288" y="14288"/>
                  </a:lnTo>
                </a:path>
              </a:pathLst>
            </a:custGeom>
            <a:noFill/>
            <a:ln w="19050" cap="flat">
              <a:solidFill>
                <a:schemeClr val="tx2"/>
              </a:solidFill>
              <a:prstDash val="solid"/>
              <a:miter/>
            </a:ln>
          </p:spPr>
          <p:txBody>
            <a:bodyPr rtlCol="0" anchor="ctr"/>
            <a:lstStyle/>
            <a:p>
              <a:endParaRPr lang="en-US" sz="1800" dirty="0"/>
            </a:p>
          </p:txBody>
        </p:sp>
        <p:sp>
          <p:nvSpPr>
            <p:cNvPr id="1186" name="Freeform: Shape 1417">
              <a:extLst>
                <a:ext uri="{FF2B5EF4-FFF2-40B4-BE49-F238E27FC236}">
                  <a16:creationId xmlns:a16="http://schemas.microsoft.com/office/drawing/2014/main" id="{9F3622AD-1728-6646-A678-C2ADA0A50A35}"/>
                </a:ext>
              </a:extLst>
            </p:cNvPr>
            <p:cNvSpPr/>
            <p:nvPr/>
          </p:nvSpPr>
          <p:spPr>
            <a:xfrm>
              <a:off x="8487673" y="3881632"/>
              <a:ext cx="219016" cy="219016"/>
            </a:xfrm>
            <a:custGeom>
              <a:avLst/>
              <a:gdLst>
                <a:gd name="connsiteX0" fmla="*/ 14288 w 76200"/>
                <a:gd name="connsiteY0" fmla="*/ 14287 h 76200"/>
                <a:gd name="connsiteX1" fmla="*/ 67913 w 76200"/>
                <a:gd name="connsiteY1" fmla="*/ 14287 h 76200"/>
                <a:gd name="connsiteX2" fmla="*/ 67913 w 76200"/>
                <a:gd name="connsiteY2" fmla="*/ 67913 h 76200"/>
                <a:gd name="connsiteX3" fmla="*/ 14288 w 76200"/>
                <a:gd name="connsiteY3" fmla="*/ 67913 h 76200"/>
              </a:gdLst>
              <a:ahLst/>
              <a:cxnLst>
                <a:cxn ang="0">
                  <a:pos x="connsiteX0" y="connsiteY0"/>
                </a:cxn>
                <a:cxn ang="0">
                  <a:pos x="connsiteX1" y="connsiteY1"/>
                </a:cxn>
                <a:cxn ang="0">
                  <a:pos x="connsiteX2" y="connsiteY2"/>
                </a:cxn>
                <a:cxn ang="0">
                  <a:pos x="connsiteX3" y="connsiteY3"/>
                </a:cxn>
              </a:cxnLst>
              <a:rect l="l" t="t" r="r" b="b"/>
              <a:pathLst>
                <a:path w="76200" h="76200">
                  <a:moveTo>
                    <a:pt x="14288" y="14287"/>
                  </a:moveTo>
                  <a:lnTo>
                    <a:pt x="67913" y="14287"/>
                  </a:lnTo>
                  <a:lnTo>
                    <a:pt x="67913" y="67913"/>
                  </a:lnTo>
                  <a:lnTo>
                    <a:pt x="14288" y="67913"/>
                  </a:lnTo>
                  <a:close/>
                </a:path>
              </a:pathLst>
            </a:custGeom>
            <a:noFill/>
            <a:ln w="19050" cap="flat">
              <a:solidFill>
                <a:schemeClr val="tx2"/>
              </a:solidFill>
              <a:prstDash val="solid"/>
              <a:miter/>
            </a:ln>
          </p:spPr>
          <p:txBody>
            <a:bodyPr rtlCol="0" anchor="ctr"/>
            <a:lstStyle/>
            <a:p>
              <a:endParaRPr lang="en-US" sz="1800" dirty="0"/>
            </a:p>
          </p:txBody>
        </p:sp>
        <p:sp>
          <p:nvSpPr>
            <p:cNvPr id="1187" name="Freeform: Shape 1418">
              <a:extLst>
                <a:ext uri="{FF2B5EF4-FFF2-40B4-BE49-F238E27FC236}">
                  <a16:creationId xmlns:a16="http://schemas.microsoft.com/office/drawing/2014/main" id="{9B8703F4-0757-E94F-9F15-626B49DCB4FA}"/>
                </a:ext>
              </a:extLst>
            </p:cNvPr>
            <p:cNvSpPr/>
            <p:nvPr/>
          </p:nvSpPr>
          <p:spPr>
            <a:xfrm>
              <a:off x="8307806" y="3958561"/>
              <a:ext cx="246393" cy="82131"/>
            </a:xfrm>
            <a:custGeom>
              <a:avLst/>
              <a:gdLst>
                <a:gd name="connsiteX0" fmla="*/ 76867 w 85725"/>
                <a:gd name="connsiteY0" fmla="*/ 14288 h 28575"/>
                <a:gd name="connsiteX1" fmla="*/ 14288 w 85725"/>
                <a:gd name="connsiteY1" fmla="*/ 14288 h 28575"/>
              </a:gdLst>
              <a:ahLst/>
              <a:cxnLst>
                <a:cxn ang="0">
                  <a:pos x="connsiteX0" y="connsiteY0"/>
                </a:cxn>
                <a:cxn ang="0">
                  <a:pos x="connsiteX1" y="connsiteY1"/>
                </a:cxn>
              </a:cxnLst>
              <a:rect l="l" t="t" r="r" b="b"/>
              <a:pathLst>
                <a:path w="85725" h="28575">
                  <a:moveTo>
                    <a:pt x="76867" y="14288"/>
                  </a:moveTo>
                  <a:lnTo>
                    <a:pt x="14288" y="14288"/>
                  </a:lnTo>
                </a:path>
              </a:pathLst>
            </a:custGeom>
            <a:ln w="19050" cap="flat">
              <a:solidFill>
                <a:schemeClr val="tx2"/>
              </a:solidFill>
              <a:prstDash val="solid"/>
              <a:miter/>
            </a:ln>
          </p:spPr>
          <p:txBody>
            <a:bodyPr rtlCol="0" anchor="ctr"/>
            <a:lstStyle/>
            <a:p>
              <a:endParaRPr lang="en-US" sz="1800" dirty="0"/>
            </a:p>
          </p:txBody>
        </p:sp>
        <p:sp>
          <p:nvSpPr>
            <p:cNvPr id="1188" name="Freeform: Shape 1419">
              <a:extLst>
                <a:ext uri="{FF2B5EF4-FFF2-40B4-BE49-F238E27FC236}">
                  <a16:creationId xmlns:a16="http://schemas.microsoft.com/office/drawing/2014/main" id="{108DEE70-69CD-694E-BBA1-E99CD0DFC5BA}"/>
                </a:ext>
              </a:extLst>
            </p:cNvPr>
            <p:cNvSpPr/>
            <p:nvPr/>
          </p:nvSpPr>
          <p:spPr>
            <a:xfrm>
              <a:off x="8256610" y="4189623"/>
              <a:ext cx="547541" cy="82131"/>
            </a:xfrm>
            <a:custGeom>
              <a:avLst/>
              <a:gdLst>
                <a:gd name="connsiteX0" fmla="*/ 183928 w 190500"/>
                <a:gd name="connsiteY0" fmla="*/ 14288 h 28575"/>
                <a:gd name="connsiteX1" fmla="*/ 14287 w 190500"/>
                <a:gd name="connsiteY1" fmla="*/ 14288 h 28575"/>
              </a:gdLst>
              <a:ahLst/>
              <a:cxnLst>
                <a:cxn ang="0">
                  <a:pos x="connsiteX0" y="connsiteY0"/>
                </a:cxn>
                <a:cxn ang="0">
                  <a:pos x="connsiteX1" y="connsiteY1"/>
                </a:cxn>
              </a:cxnLst>
              <a:rect l="l" t="t" r="r" b="b"/>
              <a:pathLst>
                <a:path w="190500" h="28575">
                  <a:moveTo>
                    <a:pt x="183928" y="14288"/>
                  </a:moveTo>
                  <a:lnTo>
                    <a:pt x="14287" y="14288"/>
                  </a:lnTo>
                </a:path>
              </a:pathLst>
            </a:custGeom>
            <a:ln w="19050" cap="flat">
              <a:solidFill>
                <a:schemeClr val="tx2"/>
              </a:solidFill>
              <a:prstDash val="solid"/>
              <a:miter/>
            </a:ln>
          </p:spPr>
          <p:txBody>
            <a:bodyPr rtlCol="0" anchor="ctr"/>
            <a:lstStyle/>
            <a:p>
              <a:endParaRPr lang="en-US" sz="1800" dirty="0"/>
            </a:p>
          </p:txBody>
        </p:sp>
        <p:sp>
          <p:nvSpPr>
            <p:cNvPr id="1189" name="Freeform: Shape 1420">
              <a:extLst>
                <a:ext uri="{FF2B5EF4-FFF2-40B4-BE49-F238E27FC236}">
                  <a16:creationId xmlns:a16="http://schemas.microsoft.com/office/drawing/2014/main" id="{5C6AEB14-2FE3-BB47-8BEF-7BDAE3272217}"/>
                </a:ext>
              </a:extLst>
            </p:cNvPr>
            <p:cNvSpPr/>
            <p:nvPr/>
          </p:nvSpPr>
          <p:spPr>
            <a:xfrm>
              <a:off x="7897148" y="3727499"/>
              <a:ext cx="219016" cy="355902"/>
            </a:xfrm>
            <a:custGeom>
              <a:avLst/>
              <a:gdLst>
                <a:gd name="connsiteX0" fmla="*/ 14288 w 76200"/>
                <a:gd name="connsiteY0" fmla="*/ 14288 h 123825"/>
                <a:gd name="connsiteX1" fmla="*/ 14573 w 76200"/>
                <a:gd name="connsiteY1" fmla="*/ 59150 h 123825"/>
                <a:gd name="connsiteX2" fmla="*/ 68104 w 76200"/>
                <a:gd name="connsiteY2" fmla="*/ 112776 h 123825"/>
              </a:gdLst>
              <a:ahLst/>
              <a:cxnLst>
                <a:cxn ang="0">
                  <a:pos x="connsiteX0" y="connsiteY0"/>
                </a:cxn>
                <a:cxn ang="0">
                  <a:pos x="connsiteX1" y="connsiteY1"/>
                </a:cxn>
                <a:cxn ang="0">
                  <a:pos x="connsiteX2" y="connsiteY2"/>
                </a:cxn>
              </a:cxnLst>
              <a:rect l="l" t="t" r="r" b="b"/>
              <a:pathLst>
                <a:path w="76200" h="123825">
                  <a:moveTo>
                    <a:pt x="14288" y="14288"/>
                  </a:moveTo>
                  <a:lnTo>
                    <a:pt x="14573" y="59150"/>
                  </a:lnTo>
                  <a:lnTo>
                    <a:pt x="68104" y="112776"/>
                  </a:lnTo>
                </a:path>
              </a:pathLst>
            </a:custGeom>
            <a:noFill/>
            <a:ln w="19050" cap="flat">
              <a:solidFill>
                <a:schemeClr val="tx2"/>
              </a:solidFill>
              <a:prstDash val="solid"/>
              <a:miter/>
            </a:ln>
          </p:spPr>
          <p:txBody>
            <a:bodyPr rtlCol="0" anchor="ctr"/>
            <a:lstStyle/>
            <a:p>
              <a:endParaRPr lang="en-US" sz="1800" dirty="0"/>
            </a:p>
          </p:txBody>
        </p:sp>
        <p:sp>
          <p:nvSpPr>
            <p:cNvPr id="1190" name="Freeform: Shape 1421">
              <a:extLst>
                <a:ext uri="{FF2B5EF4-FFF2-40B4-BE49-F238E27FC236}">
                  <a16:creationId xmlns:a16="http://schemas.microsoft.com/office/drawing/2014/main" id="{66439732-59FC-814C-9827-1B99A1541CC7}"/>
                </a:ext>
              </a:extLst>
            </p:cNvPr>
            <p:cNvSpPr/>
            <p:nvPr/>
          </p:nvSpPr>
          <p:spPr>
            <a:xfrm>
              <a:off x="7622831" y="4081759"/>
              <a:ext cx="164262" cy="164262"/>
            </a:xfrm>
            <a:custGeom>
              <a:avLst/>
              <a:gdLst>
                <a:gd name="connsiteX0" fmla="*/ 51721 w 57150"/>
                <a:gd name="connsiteY0" fmla="*/ 29432 h 57150"/>
                <a:gd name="connsiteX1" fmla="*/ 29432 w 57150"/>
                <a:gd name="connsiteY1" fmla="*/ 51721 h 57150"/>
                <a:gd name="connsiteX2" fmla="*/ 7144 w 57150"/>
                <a:gd name="connsiteY2" fmla="*/ 29432 h 57150"/>
                <a:gd name="connsiteX3" fmla="*/ 29432 w 57150"/>
                <a:gd name="connsiteY3" fmla="*/ 7144 h 57150"/>
                <a:gd name="connsiteX4" fmla="*/ 51721 w 57150"/>
                <a:gd name="connsiteY4" fmla="*/ 2943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721" y="29432"/>
                  </a:moveTo>
                  <a:cubicBezTo>
                    <a:pt x="51721" y="41742"/>
                    <a:pt x="41742" y="51721"/>
                    <a:pt x="29432" y="51721"/>
                  </a:cubicBezTo>
                  <a:cubicBezTo>
                    <a:pt x="17123" y="51721"/>
                    <a:pt x="7144" y="41742"/>
                    <a:pt x="7144" y="29432"/>
                  </a:cubicBezTo>
                  <a:cubicBezTo>
                    <a:pt x="7144" y="17123"/>
                    <a:pt x="17123" y="7144"/>
                    <a:pt x="29432" y="7144"/>
                  </a:cubicBezTo>
                  <a:cubicBezTo>
                    <a:pt x="41742" y="7144"/>
                    <a:pt x="51721" y="17123"/>
                    <a:pt x="51721" y="29432"/>
                  </a:cubicBezTo>
                  <a:close/>
                </a:path>
              </a:pathLst>
            </a:custGeom>
            <a:solidFill>
              <a:schemeClr val="bg1"/>
            </a:solidFill>
            <a:ln w="19050" cap="flat">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1191" name="Freeform: Shape 1422">
              <a:extLst>
                <a:ext uri="{FF2B5EF4-FFF2-40B4-BE49-F238E27FC236}">
                  <a16:creationId xmlns:a16="http://schemas.microsoft.com/office/drawing/2014/main" id="{A5884D25-DC11-E841-943C-0D28216F0FDB}"/>
                </a:ext>
              </a:extLst>
            </p:cNvPr>
            <p:cNvSpPr/>
            <p:nvPr/>
          </p:nvSpPr>
          <p:spPr>
            <a:xfrm>
              <a:off x="7661708" y="3851519"/>
              <a:ext cx="164262" cy="164262"/>
            </a:xfrm>
            <a:custGeom>
              <a:avLst/>
              <a:gdLst>
                <a:gd name="connsiteX0" fmla="*/ 51721 w 57150"/>
                <a:gd name="connsiteY0" fmla="*/ 29432 h 57150"/>
                <a:gd name="connsiteX1" fmla="*/ 29432 w 57150"/>
                <a:gd name="connsiteY1" fmla="*/ 51721 h 57150"/>
                <a:gd name="connsiteX2" fmla="*/ 7144 w 57150"/>
                <a:gd name="connsiteY2" fmla="*/ 29432 h 57150"/>
                <a:gd name="connsiteX3" fmla="*/ 29432 w 57150"/>
                <a:gd name="connsiteY3" fmla="*/ 7144 h 57150"/>
                <a:gd name="connsiteX4" fmla="*/ 51721 w 57150"/>
                <a:gd name="connsiteY4" fmla="*/ 2943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721" y="29432"/>
                  </a:moveTo>
                  <a:cubicBezTo>
                    <a:pt x="51721" y="41742"/>
                    <a:pt x="41742" y="51721"/>
                    <a:pt x="29432" y="51721"/>
                  </a:cubicBezTo>
                  <a:cubicBezTo>
                    <a:pt x="17123" y="51721"/>
                    <a:pt x="7144" y="41742"/>
                    <a:pt x="7144" y="29432"/>
                  </a:cubicBezTo>
                  <a:cubicBezTo>
                    <a:pt x="7144" y="17123"/>
                    <a:pt x="17123" y="7144"/>
                    <a:pt x="29432" y="7144"/>
                  </a:cubicBezTo>
                  <a:cubicBezTo>
                    <a:pt x="41742" y="7144"/>
                    <a:pt x="51721" y="17123"/>
                    <a:pt x="51721" y="29432"/>
                  </a:cubicBezTo>
                  <a:close/>
                </a:path>
              </a:pathLst>
            </a:custGeom>
            <a:solidFill>
              <a:schemeClr val="bg1"/>
            </a:solidFill>
            <a:ln w="19050" cap="flat">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1192" name="Freeform: Shape 1423">
              <a:extLst>
                <a:ext uri="{FF2B5EF4-FFF2-40B4-BE49-F238E27FC236}">
                  <a16:creationId xmlns:a16="http://schemas.microsoft.com/office/drawing/2014/main" id="{D8865281-5E4B-7747-B124-2CC68F301FA7}"/>
                </a:ext>
              </a:extLst>
            </p:cNvPr>
            <p:cNvSpPr/>
            <p:nvPr/>
          </p:nvSpPr>
          <p:spPr>
            <a:xfrm>
              <a:off x="8251408" y="3915034"/>
              <a:ext cx="164262" cy="164262"/>
            </a:xfrm>
            <a:custGeom>
              <a:avLst/>
              <a:gdLst>
                <a:gd name="connsiteX0" fmla="*/ 51721 w 57150"/>
                <a:gd name="connsiteY0" fmla="*/ 29432 h 57150"/>
                <a:gd name="connsiteX1" fmla="*/ 29432 w 57150"/>
                <a:gd name="connsiteY1" fmla="*/ 51721 h 57150"/>
                <a:gd name="connsiteX2" fmla="*/ 7144 w 57150"/>
                <a:gd name="connsiteY2" fmla="*/ 29432 h 57150"/>
                <a:gd name="connsiteX3" fmla="*/ 29432 w 57150"/>
                <a:gd name="connsiteY3" fmla="*/ 7144 h 57150"/>
                <a:gd name="connsiteX4" fmla="*/ 51721 w 57150"/>
                <a:gd name="connsiteY4" fmla="*/ 2943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721" y="29432"/>
                  </a:moveTo>
                  <a:cubicBezTo>
                    <a:pt x="51721" y="41742"/>
                    <a:pt x="41742" y="51721"/>
                    <a:pt x="29432" y="51721"/>
                  </a:cubicBezTo>
                  <a:cubicBezTo>
                    <a:pt x="17123" y="51721"/>
                    <a:pt x="7144" y="41742"/>
                    <a:pt x="7144" y="29432"/>
                  </a:cubicBezTo>
                  <a:cubicBezTo>
                    <a:pt x="7144" y="17123"/>
                    <a:pt x="17123" y="7144"/>
                    <a:pt x="29432" y="7144"/>
                  </a:cubicBezTo>
                  <a:cubicBezTo>
                    <a:pt x="41742" y="7144"/>
                    <a:pt x="51721" y="17123"/>
                    <a:pt x="51721" y="29432"/>
                  </a:cubicBezTo>
                  <a:close/>
                </a:path>
              </a:pathLst>
            </a:custGeom>
            <a:solidFill>
              <a:schemeClr val="bg1"/>
            </a:solidFill>
            <a:ln w="19050" cap="flat">
              <a:solidFill>
                <a:schemeClr val="accent2"/>
              </a:solidFill>
              <a:prstDash val="solid"/>
              <a:miter/>
            </a:ln>
          </p:spPr>
          <p:txBody>
            <a:bodyPr rtlCol="0" anchor="ctr"/>
            <a:lstStyle/>
            <a:p>
              <a:endParaRPr lang="en-US" sz="1800" dirty="0"/>
            </a:p>
          </p:txBody>
        </p:sp>
        <p:sp>
          <p:nvSpPr>
            <p:cNvPr id="1193" name="Freeform: Shape 1424">
              <a:extLst>
                <a:ext uri="{FF2B5EF4-FFF2-40B4-BE49-F238E27FC236}">
                  <a16:creationId xmlns:a16="http://schemas.microsoft.com/office/drawing/2014/main" id="{DA3C9EDA-B31D-0C4D-8AD6-EA8771AB020F}"/>
                </a:ext>
              </a:extLst>
            </p:cNvPr>
            <p:cNvSpPr/>
            <p:nvPr/>
          </p:nvSpPr>
          <p:spPr>
            <a:xfrm>
              <a:off x="8161611" y="4146096"/>
              <a:ext cx="164262" cy="164262"/>
            </a:xfrm>
            <a:custGeom>
              <a:avLst/>
              <a:gdLst>
                <a:gd name="connsiteX0" fmla="*/ 51721 w 57150"/>
                <a:gd name="connsiteY0" fmla="*/ 29432 h 57150"/>
                <a:gd name="connsiteX1" fmla="*/ 29432 w 57150"/>
                <a:gd name="connsiteY1" fmla="*/ 51721 h 57150"/>
                <a:gd name="connsiteX2" fmla="*/ 7144 w 57150"/>
                <a:gd name="connsiteY2" fmla="*/ 29432 h 57150"/>
                <a:gd name="connsiteX3" fmla="*/ 29432 w 57150"/>
                <a:gd name="connsiteY3" fmla="*/ 7144 h 57150"/>
                <a:gd name="connsiteX4" fmla="*/ 51721 w 57150"/>
                <a:gd name="connsiteY4" fmla="*/ 2943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721" y="29432"/>
                  </a:moveTo>
                  <a:cubicBezTo>
                    <a:pt x="51721" y="41742"/>
                    <a:pt x="41742" y="51721"/>
                    <a:pt x="29432" y="51721"/>
                  </a:cubicBezTo>
                  <a:cubicBezTo>
                    <a:pt x="17123" y="51721"/>
                    <a:pt x="7144" y="41742"/>
                    <a:pt x="7144" y="29432"/>
                  </a:cubicBezTo>
                  <a:cubicBezTo>
                    <a:pt x="7144" y="17123"/>
                    <a:pt x="17123" y="7144"/>
                    <a:pt x="29432" y="7144"/>
                  </a:cubicBezTo>
                  <a:cubicBezTo>
                    <a:pt x="41742" y="7144"/>
                    <a:pt x="51721" y="17123"/>
                    <a:pt x="51721" y="29432"/>
                  </a:cubicBezTo>
                  <a:close/>
                </a:path>
              </a:pathLst>
            </a:custGeom>
            <a:solidFill>
              <a:schemeClr val="bg1"/>
            </a:solidFill>
            <a:ln w="19050" cap="flat">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1194" name="Freeform: Shape 1425">
              <a:extLst>
                <a:ext uri="{FF2B5EF4-FFF2-40B4-BE49-F238E27FC236}">
                  <a16:creationId xmlns:a16="http://schemas.microsoft.com/office/drawing/2014/main" id="{3BB450AF-A933-F44F-850B-938F31D1DEE4}"/>
                </a:ext>
              </a:extLst>
            </p:cNvPr>
            <p:cNvSpPr/>
            <p:nvPr/>
          </p:nvSpPr>
          <p:spPr>
            <a:xfrm>
              <a:off x="8020619" y="3979095"/>
              <a:ext cx="164262" cy="164262"/>
            </a:xfrm>
            <a:custGeom>
              <a:avLst/>
              <a:gdLst>
                <a:gd name="connsiteX0" fmla="*/ 51721 w 57150"/>
                <a:gd name="connsiteY0" fmla="*/ 29432 h 57150"/>
                <a:gd name="connsiteX1" fmla="*/ 29432 w 57150"/>
                <a:gd name="connsiteY1" fmla="*/ 51721 h 57150"/>
                <a:gd name="connsiteX2" fmla="*/ 7144 w 57150"/>
                <a:gd name="connsiteY2" fmla="*/ 29432 h 57150"/>
                <a:gd name="connsiteX3" fmla="*/ 29432 w 57150"/>
                <a:gd name="connsiteY3" fmla="*/ 7144 h 57150"/>
                <a:gd name="connsiteX4" fmla="*/ 51721 w 57150"/>
                <a:gd name="connsiteY4" fmla="*/ 2943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1721" y="29432"/>
                  </a:moveTo>
                  <a:cubicBezTo>
                    <a:pt x="51721" y="41742"/>
                    <a:pt x="41742" y="51721"/>
                    <a:pt x="29432" y="51721"/>
                  </a:cubicBezTo>
                  <a:cubicBezTo>
                    <a:pt x="17123" y="51721"/>
                    <a:pt x="7144" y="41742"/>
                    <a:pt x="7144" y="29432"/>
                  </a:cubicBezTo>
                  <a:cubicBezTo>
                    <a:pt x="7144" y="17123"/>
                    <a:pt x="17123" y="7144"/>
                    <a:pt x="29432" y="7144"/>
                  </a:cubicBezTo>
                  <a:cubicBezTo>
                    <a:pt x="41742" y="7144"/>
                    <a:pt x="51721" y="17123"/>
                    <a:pt x="51721" y="29432"/>
                  </a:cubicBezTo>
                  <a:close/>
                </a:path>
              </a:pathLst>
            </a:custGeom>
            <a:solidFill>
              <a:schemeClr val="bg1"/>
            </a:solidFill>
            <a:ln w="19050" cap="flat">
              <a:solidFill>
                <a:schemeClr val="accent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grpSp>
      <p:grpSp>
        <p:nvGrpSpPr>
          <p:cNvPr id="1195" name="Graphic 28">
            <a:extLst>
              <a:ext uri="{FF2B5EF4-FFF2-40B4-BE49-F238E27FC236}">
                <a16:creationId xmlns:a16="http://schemas.microsoft.com/office/drawing/2014/main" id="{ECD1D5CB-28E0-EE4F-9063-9C2DA5276E16}"/>
              </a:ext>
            </a:extLst>
          </p:cNvPr>
          <p:cNvGrpSpPr/>
          <p:nvPr/>
        </p:nvGrpSpPr>
        <p:grpSpPr>
          <a:xfrm>
            <a:off x="10676676" y="5884613"/>
            <a:ext cx="589765" cy="409344"/>
            <a:chOff x="5867400" y="3109912"/>
            <a:chExt cx="2895600" cy="2009775"/>
          </a:xfrm>
        </p:grpSpPr>
        <p:sp>
          <p:nvSpPr>
            <p:cNvPr id="1196" name="Freeform: Shape 1396">
              <a:extLst>
                <a:ext uri="{FF2B5EF4-FFF2-40B4-BE49-F238E27FC236}">
                  <a16:creationId xmlns:a16="http://schemas.microsoft.com/office/drawing/2014/main" id="{E86ECEB7-C5AB-E042-9833-0D0C1810F7BA}"/>
                </a:ext>
              </a:extLst>
            </p:cNvPr>
            <p:cNvSpPr/>
            <p:nvPr/>
          </p:nvSpPr>
          <p:spPr>
            <a:xfrm>
              <a:off x="5862638" y="3105150"/>
              <a:ext cx="2305050" cy="1390650"/>
            </a:xfrm>
            <a:custGeom>
              <a:avLst/>
              <a:gdLst>
                <a:gd name="connsiteX0" fmla="*/ 2297430 w 2305050"/>
                <a:gd name="connsiteY0" fmla="*/ 241935 h 1390650"/>
                <a:gd name="connsiteX1" fmla="*/ 2297430 w 2305050"/>
                <a:gd name="connsiteY1" fmla="*/ 14288 h 1390650"/>
                <a:gd name="connsiteX2" fmla="*/ 1939290 w 2305050"/>
                <a:gd name="connsiteY2" fmla="*/ 14288 h 1390650"/>
                <a:gd name="connsiteX3" fmla="*/ 1841183 w 2305050"/>
                <a:gd name="connsiteY3" fmla="*/ 344805 h 1390650"/>
                <a:gd name="connsiteX4" fmla="*/ 14288 w 2305050"/>
                <a:gd name="connsiteY4" fmla="*/ 344805 h 1390650"/>
                <a:gd name="connsiteX5" fmla="*/ 14288 w 2305050"/>
                <a:gd name="connsiteY5" fmla="*/ 966788 h 1390650"/>
                <a:gd name="connsiteX6" fmla="*/ 1805940 w 2305050"/>
                <a:gd name="connsiteY6" fmla="*/ 1381125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5050" h="1390650">
                  <a:moveTo>
                    <a:pt x="2297430" y="241935"/>
                  </a:moveTo>
                  <a:lnTo>
                    <a:pt x="2297430" y="14288"/>
                  </a:lnTo>
                  <a:lnTo>
                    <a:pt x="1939290" y="14288"/>
                  </a:lnTo>
                  <a:lnTo>
                    <a:pt x="1841183" y="344805"/>
                  </a:lnTo>
                  <a:lnTo>
                    <a:pt x="14288" y="344805"/>
                  </a:lnTo>
                  <a:lnTo>
                    <a:pt x="14288" y="966788"/>
                  </a:lnTo>
                  <a:lnTo>
                    <a:pt x="1805940" y="1381125"/>
                  </a:lnTo>
                </a:path>
              </a:pathLst>
            </a:custGeom>
            <a:noFill/>
            <a:ln w="19050" cap="flat">
              <a:solidFill>
                <a:schemeClr val="accent2"/>
              </a:solidFill>
              <a:prstDash val="solid"/>
              <a:miter/>
            </a:ln>
          </p:spPr>
          <p:txBody>
            <a:bodyPr rtlCol="0" anchor="ctr"/>
            <a:lstStyle/>
            <a:p>
              <a:endParaRPr lang="en-US" sz="1800" dirty="0"/>
            </a:p>
          </p:txBody>
        </p:sp>
        <p:sp>
          <p:nvSpPr>
            <p:cNvPr id="1197" name="Freeform: Shape 1397">
              <a:extLst>
                <a:ext uri="{FF2B5EF4-FFF2-40B4-BE49-F238E27FC236}">
                  <a16:creationId xmlns:a16="http://schemas.microsoft.com/office/drawing/2014/main" id="{49342277-DDBB-A445-B6E2-65C31A7B270F}"/>
                </a:ext>
              </a:extLst>
            </p:cNvPr>
            <p:cNvSpPr/>
            <p:nvPr/>
          </p:nvSpPr>
          <p:spPr>
            <a:xfrm>
              <a:off x="7654290" y="3331844"/>
              <a:ext cx="1104900" cy="1428750"/>
            </a:xfrm>
            <a:custGeom>
              <a:avLst/>
              <a:gdLst>
                <a:gd name="connsiteX0" fmla="*/ 820103 w 1104900"/>
                <a:gd name="connsiteY0" fmla="*/ 1416368 h 1428750"/>
                <a:gd name="connsiteX1" fmla="*/ 1096328 w 1104900"/>
                <a:gd name="connsiteY1" fmla="*/ 1416368 h 1428750"/>
                <a:gd name="connsiteX2" fmla="*/ 1096328 w 1104900"/>
                <a:gd name="connsiteY2" fmla="*/ 551498 h 1428750"/>
                <a:gd name="connsiteX3" fmla="*/ 1005840 w 1104900"/>
                <a:gd name="connsiteY3" fmla="*/ 461010 h 1428750"/>
                <a:gd name="connsiteX4" fmla="*/ 937260 w 1104900"/>
                <a:gd name="connsiteY4" fmla="*/ 461010 h 1428750"/>
                <a:gd name="connsiteX5" fmla="*/ 937260 w 1104900"/>
                <a:gd name="connsiteY5" fmla="*/ 167640 h 1428750"/>
                <a:gd name="connsiteX6" fmla="*/ 783907 w 1104900"/>
                <a:gd name="connsiteY6" fmla="*/ 14288 h 1428750"/>
                <a:gd name="connsiteX7" fmla="*/ 340042 w 1104900"/>
                <a:gd name="connsiteY7" fmla="*/ 14288 h 1428750"/>
                <a:gd name="connsiteX8" fmla="*/ 14288 w 1104900"/>
                <a:gd name="connsiteY8" fmla="*/ 1153478 h 1428750"/>
                <a:gd name="connsiteX9" fmla="*/ 208597 w 1104900"/>
                <a:gd name="connsiteY9" fmla="*/ 1153478 h 142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4900" h="1428750">
                  <a:moveTo>
                    <a:pt x="820103" y="1416368"/>
                  </a:moveTo>
                  <a:lnTo>
                    <a:pt x="1096328" y="1416368"/>
                  </a:lnTo>
                  <a:lnTo>
                    <a:pt x="1096328" y="551498"/>
                  </a:lnTo>
                  <a:cubicBezTo>
                    <a:pt x="1096328" y="501968"/>
                    <a:pt x="1055370" y="461010"/>
                    <a:pt x="1005840" y="461010"/>
                  </a:cubicBezTo>
                  <a:lnTo>
                    <a:pt x="937260" y="461010"/>
                  </a:lnTo>
                  <a:lnTo>
                    <a:pt x="937260" y="167640"/>
                  </a:lnTo>
                  <a:cubicBezTo>
                    <a:pt x="937260" y="82868"/>
                    <a:pt x="868680" y="14288"/>
                    <a:pt x="783907" y="14288"/>
                  </a:cubicBezTo>
                  <a:lnTo>
                    <a:pt x="340042" y="14288"/>
                  </a:lnTo>
                  <a:lnTo>
                    <a:pt x="14288" y="1153478"/>
                  </a:lnTo>
                  <a:lnTo>
                    <a:pt x="208597" y="1153478"/>
                  </a:lnTo>
                </a:path>
              </a:pathLst>
            </a:custGeom>
            <a:noFill/>
            <a:ln w="19050" cap="flat">
              <a:solidFill>
                <a:schemeClr val="tx2"/>
              </a:solidFill>
              <a:prstDash val="solid"/>
              <a:miter/>
            </a:ln>
          </p:spPr>
          <p:txBody>
            <a:bodyPr rtlCol="0" anchor="ctr"/>
            <a:lstStyle/>
            <a:p>
              <a:endParaRPr lang="en-US" sz="1800" dirty="0"/>
            </a:p>
          </p:txBody>
        </p:sp>
        <p:sp>
          <p:nvSpPr>
            <p:cNvPr id="1198" name="Freeform: Shape 1398">
              <a:extLst>
                <a:ext uri="{FF2B5EF4-FFF2-40B4-BE49-F238E27FC236}">
                  <a16:creationId xmlns:a16="http://schemas.microsoft.com/office/drawing/2014/main" id="{60503B3C-1653-524E-8CD6-872AC0DAF032}"/>
                </a:ext>
              </a:extLst>
            </p:cNvPr>
            <p:cNvSpPr/>
            <p:nvPr/>
          </p:nvSpPr>
          <p:spPr>
            <a:xfrm>
              <a:off x="6386513" y="4380547"/>
              <a:ext cx="1381125" cy="333375"/>
            </a:xfrm>
            <a:custGeom>
              <a:avLst/>
              <a:gdLst>
                <a:gd name="connsiteX0" fmla="*/ 14288 w 1381125"/>
                <a:gd name="connsiteY0" fmla="*/ 14287 h 333375"/>
                <a:gd name="connsiteX1" fmla="*/ 1366838 w 1381125"/>
                <a:gd name="connsiteY1" fmla="*/ 322898 h 333375"/>
              </a:gdLst>
              <a:ahLst/>
              <a:cxnLst>
                <a:cxn ang="0">
                  <a:pos x="connsiteX0" y="connsiteY0"/>
                </a:cxn>
                <a:cxn ang="0">
                  <a:pos x="connsiteX1" y="connsiteY1"/>
                </a:cxn>
              </a:cxnLst>
              <a:rect l="l" t="t" r="r" b="b"/>
              <a:pathLst>
                <a:path w="1381125" h="333375">
                  <a:moveTo>
                    <a:pt x="14288" y="14287"/>
                  </a:moveTo>
                  <a:lnTo>
                    <a:pt x="1366838" y="322898"/>
                  </a:lnTo>
                </a:path>
              </a:pathLst>
            </a:custGeom>
            <a:ln w="19050" cap="flat">
              <a:solidFill>
                <a:schemeClr val="tx2"/>
              </a:solidFill>
              <a:prstDash val="solid"/>
              <a:miter/>
            </a:ln>
          </p:spPr>
          <p:txBody>
            <a:bodyPr rtlCol="0" anchor="ctr"/>
            <a:lstStyle/>
            <a:p>
              <a:endParaRPr lang="en-US" sz="1800" dirty="0"/>
            </a:p>
          </p:txBody>
        </p:sp>
        <p:sp>
          <p:nvSpPr>
            <p:cNvPr id="1199" name="Freeform: Shape 1399">
              <a:extLst>
                <a:ext uri="{FF2B5EF4-FFF2-40B4-BE49-F238E27FC236}">
                  <a16:creationId xmlns:a16="http://schemas.microsoft.com/office/drawing/2014/main" id="{7C9EC9DB-9AB0-354B-931A-ECB90585391E}"/>
                </a:ext>
              </a:extLst>
            </p:cNvPr>
            <p:cNvSpPr/>
            <p:nvPr/>
          </p:nvSpPr>
          <p:spPr>
            <a:xfrm>
              <a:off x="6657975" y="4831079"/>
              <a:ext cx="1171575" cy="133350"/>
            </a:xfrm>
            <a:custGeom>
              <a:avLst/>
              <a:gdLst>
                <a:gd name="connsiteX0" fmla="*/ 1158240 w 1171575"/>
                <a:gd name="connsiteY0" fmla="*/ 125730 h 133350"/>
                <a:gd name="connsiteX1" fmla="*/ 220980 w 1171575"/>
                <a:gd name="connsiteY1" fmla="*/ 125730 h 133350"/>
                <a:gd name="connsiteX2" fmla="*/ 220980 w 1171575"/>
                <a:gd name="connsiteY2" fmla="*/ 14288 h 133350"/>
                <a:gd name="connsiteX3" fmla="*/ 14288 w 1171575"/>
                <a:gd name="connsiteY3" fmla="*/ 14288 h 133350"/>
              </a:gdLst>
              <a:ahLst/>
              <a:cxnLst>
                <a:cxn ang="0">
                  <a:pos x="connsiteX0" y="connsiteY0"/>
                </a:cxn>
                <a:cxn ang="0">
                  <a:pos x="connsiteX1" y="connsiteY1"/>
                </a:cxn>
                <a:cxn ang="0">
                  <a:pos x="connsiteX2" y="connsiteY2"/>
                </a:cxn>
                <a:cxn ang="0">
                  <a:pos x="connsiteX3" y="connsiteY3"/>
                </a:cxn>
              </a:cxnLst>
              <a:rect l="l" t="t" r="r" b="b"/>
              <a:pathLst>
                <a:path w="1171575" h="133350">
                  <a:moveTo>
                    <a:pt x="1158240" y="125730"/>
                  </a:moveTo>
                  <a:lnTo>
                    <a:pt x="220980" y="125730"/>
                  </a:lnTo>
                  <a:lnTo>
                    <a:pt x="220980" y="14288"/>
                  </a:lnTo>
                  <a:lnTo>
                    <a:pt x="14288" y="14288"/>
                  </a:lnTo>
                </a:path>
              </a:pathLst>
            </a:custGeom>
            <a:noFill/>
            <a:ln w="19050" cap="flat">
              <a:solidFill>
                <a:schemeClr val="tx2"/>
              </a:solidFill>
              <a:prstDash val="solid"/>
              <a:miter/>
            </a:ln>
          </p:spPr>
          <p:txBody>
            <a:bodyPr rtlCol="0" anchor="ctr"/>
            <a:lstStyle/>
            <a:p>
              <a:endParaRPr lang="en-US" sz="1800" dirty="0"/>
            </a:p>
          </p:txBody>
        </p:sp>
        <p:sp>
          <p:nvSpPr>
            <p:cNvPr id="1200" name="Freeform: Shape 1400">
              <a:extLst>
                <a:ext uri="{FF2B5EF4-FFF2-40B4-BE49-F238E27FC236}">
                  <a16:creationId xmlns:a16="http://schemas.microsoft.com/office/drawing/2014/main" id="{E973B357-088B-184D-BC58-3B6791D9B8A6}"/>
                </a:ext>
              </a:extLst>
            </p:cNvPr>
            <p:cNvSpPr/>
            <p:nvPr/>
          </p:nvSpPr>
          <p:spPr>
            <a:xfrm>
              <a:off x="7736205" y="4371975"/>
              <a:ext cx="752475" cy="752475"/>
            </a:xfrm>
            <a:custGeom>
              <a:avLst/>
              <a:gdLst>
                <a:gd name="connsiteX0" fmla="*/ 738188 w 752475"/>
                <a:gd name="connsiteY0" fmla="*/ 376238 h 752475"/>
                <a:gd name="connsiteX1" fmla="*/ 376238 w 752475"/>
                <a:gd name="connsiteY1" fmla="*/ 738188 h 752475"/>
                <a:gd name="connsiteX2" fmla="*/ 14288 w 752475"/>
                <a:gd name="connsiteY2" fmla="*/ 376238 h 752475"/>
                <a:gd name="connsiteX3" fmla="*/ 376238 w 752475"/>
                <a:gd name="connsiteY3" fmla="*/ 14288 h 752475"/>
                <a:gd name="connsiteX4" fmla="*/ 738188 w 752475"/>
                <a:gd name="connsiteY4" fmla="*/ 376238 h 752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475" h="752475">
                  <a:moveTo>
                    <a:pt x="738188" y="376238"/>
                  </a:moveTo>
                  <a:cubicBezTo>
                    <a:pt x="738188" y="576137"/>
                    <a:pt x="576137" y="738188"/>
                    <a:pt x="376238" y="738188"/>
                  </a:cubicBezTo>
                  <a:cubicBezTo>
                    <a:pt x="176338" y="738188"/>
                    <a:pt x="14288" y="576137"/>
                    <a:pt x="14288" y="376238"/>
                  </a:cubicBezTo>
                  <a:cubicBezTo>
                    <a:pt x="14288" y="176338"/>
                    <a:pt x="176338" y="14288"/>
                    <a:pt x="376238" y="14288"/>
                  </a:cubicBezTo>
                  <a:cubicBezTo>
                    <a:pt x="576137" y="14288"/>
                    <a:pt x="738188" y="176338"/>
                    <a:pt x="738188" y="376238"/>
                  </a:cubicBezTo>
                  <a:close/>
                </a:path>
              </a:pathLst>
            </a:custGeom>
            <a:noFill/>
            <a:ln w="19050" cap="flat">
              <a:solidFill>
                <a:schemeClr val="accent2"/>
              </a:solidFill>
              <a:prstDash val="solid"/>
              <a:miter/>
            </a:ln>
          </p:spPr>
          <p:txBody>
            <a:bodyPr rtlCol="0" anchor="ctr"/>
            <a:lstStyle/>
            <a:p>
              <a:endParaRPr lang="en-US" sz="1800" dirty="0"/>
            </a:p>
          </p:txBody>
        </p:sp>
        <p:sp>
          <p:nvSpPr>
            <p:cNvPr id="1201" name="Freeform: Shape 1401">
              <a:extLst>
                <a:ext uri="{FF2B5EF4-FFF2-40B4-BE49-F238E27FC236}">
                  <a16:creationId xmlns:a16="http://schemas.microsoft.com/office/drawing/2014/main" id="{DE739D9E-C1CD-4546-B777-F856744D620D}"/>
                </a:ext>
              </a:extLst>
            </p:cNvPr>
            <p:cNvSpPr/>
            <p:nvPr/>
          </p:nvSpPr>
          <p:spPr>
            <a:xfrm>
              <a:off x="7949565" y="4585335"/>
              <a:ext cx="323850" cy="323850"/>
            </a:xfrm>
            <a:custGeom>
              <a:avLst/>
              <a:gdLst>
                <a:gd name="connsiteX0" fmla="*/ 311468 w 323850"/>
                <a:gd name="connsiteY0" fmla="*/ 162878 h 323850"/>
                <a:gd name="connsiteX1" fmla="*/ 162877 w 323850"/>
                <a:gd name="connsiteY1" fmla="*/ 311468 h 323850"/>
                <a:gd name="connsiteX2" fmla="*/ 14287 w 323850"/>
                <a:gd name="connsiteY2" fmla="*/ 162878 h 323850"/>
                <a:gd name="connsiteX3" fmla="*/ 162877 w 323850"/>
                <a:gd name="connsiteY3" fmla="*/ 14287 h 323850"/>
                <a:gd name="connsiteX4" fmla="*/ 311468 w 323850"/>
                <a:gd name="connsiteY4" fmla="*/ 162878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323850">
                  <a:moveTo>
                    <a:pt x="311468" y="162878"/>
                  </a:moveTo>
                  <a:cubicBezTo>
                    <a:pt x="311468" y="244942"/>
                    <a:pt x="244942" y="311468"/>
                    <a:pt x="162877" y="311468"/>
                  </a:cubicBezTo>
                  <a:cubicBezTo>
                    <a:pt x="80813" y="311468"/>
                    <a:pt x="14287" y="244942"/>
                    <a:pt x="14287" y="162878"/>
                  </a:cubicBezTo>
                  <a:cubicBezTo>
                    <a:pt x="14287" y="80813"/>
                    <a:pt x="80813" y="14287"/>
                    <a:pt x="162877" y="14287"/>
                  </a:cubicBezTo>
                  <a:cubicBezTo>
                    <a:pt x="244942" y="14287"/>
                    <a:pt x="311468" y="80813"/>
                    <a:pt x="311468" y="162878"/>
                  </a:cubicBezTo>
                  <a:close/>
                </a:path>
              </a:pathLst>
            </a:custGeom>
            <a:noFill/>
            <a:ln w="19050" cap="flat">
              <a:solidFill>
                <a:schemeClr val="accent2"/>
              </a:solidFill>
              <a:prstDash val="solid"/>
              <a:miter/>
            </a:ln>
          </p:spPr>
          <p:txBody>
            <a:bodyPr rtlCol="0" anchor="ctr"/>
            <a:lstStyle/>
            <a:p>
              <a:endParaRPr lang="en-US" sz="1800" dirty="0"/>
            </a:p>
          </p:txBody>
        </p:sp>
        <p:sp>
          <p:nvSpPr>
            <p:cNvPr id="1202" name="Freeform: Shape 1402">
              <a:extLst>
                <a:ext uri="{FF2B5EF4-FFF2-40B4-BE49-F238E27FC236}">
                  <a16:creationId xmlns:a16="http://schemas.microsoft.com/office/drawing/2014/main" id="{10F8A2E4-DD3D-B748-829D-D6C728C4DAF9}"/>
                </a:ext>
              </a:extLst>
            </p:cNvPr>
            <p:cNvSpPr/>
            <p:nvPr/>
          </p:nvSpPr>
          <p:spPr>
            <a:xfrm>
              <a:off x="5947410" y="4371975"/>
              <a:ext cx="752475" cy="752475"/>
            </a:xfrm>
            <a:custGeom>
              <a:avLst/>
              <a:gdLst>
                <a:gd name="connsiteX0" fmla="*/ 738188 w 752475"/>
                <a:gd name="connsiteY0" fmla="*/ 376238 h 752475"/>
                <a:gd name="connsiteX1" fmla="*/ 376238 w 752475"/>
                <a:gd name="connsiteY1" fmla="*/ 738188 h 752475"/>
                <a:gd name="connsiteX2" fmla="*/ 14288 w 752475"/>
                <a:gd name="connsiteY2" fmla="*/ 376238 h 752475"/>
                <a:gd name="connsiteX3" fmla="*/ 376238 w 752475"/>
                <a:gd name="connsiteY3" fmla="*/ 14288 h 752475"/>
                <a:gd name="connsiteX4" fmla="*/ 738188 w 752475"/>
                <a:gd name="connsiteY4" fmla="*/ 376238 h 752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475" h="752475">
                  <a:moveTo>
                    <a:pt x="738188" y="376238"/>
                  </a:moveTo>
                  <a:cubicBezTo>
                    <a:pt x="738188" y="576137"/>
                    <a:pt x="576137" y="738188"/>
                    <a:pt x="376238" y="738188"/>
                  </a:cubicBezTo>
                  <a:cubicBezTo>
                    <a:pt x="176338" y="738188"/>
                    <a:pt x="14288" y="576137"/>
                    <a:pt x="14288" y="376238"/>
                  </a:cubicBezTo>
                  <a:cubicBezTo>
                    <a:pt x="14288" y="176338"/>
                    <a:pt x="176338" y="14288"/>
                    <a:pt x="376238" y="14288"/>
                  </a:cubicBezTo>
                  <a:cubicBezTo>
                    <a:pt x="576137" y="14288"/>
                    <a:pt x="738188" y="176338"/>
                    <a:pt x="738188" y="376238"/>
                  </a:cubicBezTo>
                  <a:close/>
                </a:path>
              </a:pathLst>
            </a:custGeom>
            <a:noFill/>
            <a:ln w="19050" cap="flat">
              <a:solidFill>
                <a:schemeClr val="accent2"/>
              </a:solidFill>
              <a:prstDash val="solid"/>
              <a:miter/>
            </a:ln>
          </p:spPr>
          <p:txBody>
            <a:bodyPr rtlCol="0" anchor="ctr"/>
            <a:lstStyle/>
            <a:p>
              <a:endParaRPr lang="en-US" sz="1800" dirty="0"/>
            </a:p>
          </p:txBody>
        </p:sp>
        <p:sp>
          <p:nvSpPr>
            <p:cNvPr id="1203" name="Freeform: Shape 1403">
              <a:extLst>
                <a:ext uri="{FF2B5EF4-FFF2-40B4-BE49-F238E27FC236}">
                  <a16:creationId xmlns:a16="http://schemas.microsoft.com/office/drawing/2014/main" id="{9D9F921E-365A-0A4E-93EC-AF4D7AF2E360}"/>
                </a:ext>
              </a:extLst>
            </p:cNvPr>
            <p:cNvSpPr/>
            <p:nvPr/>
          </p:nvSpPr>
          <p:spPr>
            <a:xfrm>
              <a:off x="6160770" y="4585335"/>
              <a:ext cx="323850" cy="323850"/>
            </a:xfrm>
            <a:custGeom>
              <a:avLst/>
              <a:gdLst>
                <a:gd name="connsiteX0" fmla="*/ 311468 w 323850"/>
                <a:gd name="connsiteY0" fmla="*/ 162878 h 323850"/>
                <a:gd name="connsiteX1" fmla="*/ 162878 w 323850"/>
                <a:gd name="connsiteY1" fmla="*/ 311468 h 323850"/>
                <a:gd name="connsiteX2" fmla="*/ 14288 w 323850"/>
                <a:gd name="connsiteY2" fmla="*/ 162878 h 323850"/>
                <a:gd name="connsiteX3" fmla="*/ 162878 w 323850"/>
                <a:gd name="connsiteY3" fmla="*/ 14287 h 323850"/>
                <a:gd name="connsiteX4" fmla="*/ 311468 w 323850"/>
                <a:gd name="connsiteY4" fmla="*/ 162878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323850">
                  <a:moveTo>
                    <a:pt x="311468" y="162878"/>
                  </a:moveTo>
                  <a:cubicBezTo>
                    <a:pt x="311468" y="244942"/>
                    <a:pt x="244941" y="311468"/>
                    <a:pt x="162878" y="311468"/>
                  </a:cubicBezTo>
                  <a:cubicBezTo>
                    <a:pt x="80814" y="311468"/>
                    <a:pt x="14288" y="244942"/>
                    <a:pt x="14288" y="162878"/>
                  </a:cubicBezTo>
                  <a:cubicBezTo>
                    <a:pt x="14288" y="80813"/>
                    <a:pt x="80814" y="14287"/>
                    <a:pt x="162878" y="14287"/>
                  </a:cubicBezTo>
                  <a:cubicBezTo>
                    <a:pt x="244942" y="14287"/>
                    <a:pt x="311468" y="80813"/>
                    <a:pt x="311468" y="162878"/>
                  </a:cubicBezTo>
                  <a:close/>
                </a:path>
              </a:pathLst>
            </a:custGeom>
            <a:noFill/>
            <a:ln w="19050" cap="flat">
              <a:solidFill>
                <a:schemeClr val="accent2"/>
              </a:solidFill>
              <a:prstDash val="solid"/>
              <a:miter/>
            </a:ln>
          </p:spPr>
          <p:txBody>
            <a:bodyPr rtlCol="0" anchor="ctr"/>
            <a:lstStyle/>
            <a:p>
              <a:endParaRPr lang="en-US" sz="1800" dirty="0"/>
            </a:p>
          </p:txBody>
        </p:sp>
        <p:sp>
          <p:nvSpPr>
            <p:cNvPr id="1204" name="Freeform: Shape 1404">
              <a:extLst>
                <a:ext uri="{FF2B5EF4-FFF2-40B4-BE49-F238E27FC236}">
                  <a16:creationId xmlns:a16="http://schemas.microsoft.com/office/drawing/2014/main" id="{DCB14264-B6B1-8940-B934-F2B8F9A7A086}"/>
                </a:ext>
              </a:extLst>
            </p:cNvPr>
            <p:cNvSpPr/>
            <p:nvPr/>
          </p:nvSpPr>
          <p:spPr>
            <a:xfrm>
              <a:off x="6067425" y="4105275"/>
              <a:ext cx="28575" cy="381000"/>
            </a:xfrm>
            <a:custGeom>
              <a:avLst/>
              <a:gdLst>
                <a:gd name="connsiteX0" fmla="*/ 14288 w 28575"/>
                <a:gd name="connsiteY0" fmla="*/ 14288 h 381000"/>
                <a:gd name="connsiteX1" fmla="*/ 14288 w 28575"/>
                <a:gd name="connsiteY1" fmla="*/ 374333 h 381000"/>
              </a:gdLst>
              <a:ahLst/>
              <a:cxnLst>
                <a:cxn ang="0">
                  <a:pos x="connsiteX0" y="connsiteY0"/>
                </a:cxn>
                <a:cxn ang="0">
                  <a:pos x="connsiteX1" y="connsiteY1"/>
                </a:cxn>
              </a:cxnLst>
              <a:rect l="l" t="t" r="r" b="b"/>
              <a:pathLst>
                <a:path w="28575" h="381000">
                  <a:moveTo>
                    <a:pt x="14288" y="14288"/>
                  </a:moveTo>
                  <a:lnTo>
                    <a:pt x="14288" y="374333"/>
                  </a:lnTo>
                </a:path>
              </a:pathLst>
            </a:custGeom>
            <a:ln w="19050" cap="flat">
              <a:solidFill>
                <a:schemeClr val="accent2"/>
              </a:solidFill>
              <a:prstDash val="solid"/>
              <a:miter/>
            </a:ln>
          </p:spPr>
          <p:txBody>
            <a:bodyPr rtlCol="0" anchor="ctr"/>
            <a:lstStyle/>
            <a:p>
              <a:endParaRPr lang="en-US" sz="1800" dirty="0"/>
            </a:p>
          </p:txBody>
        </p:sp>
      </p:grpSp>
      <p:cxnSp>
        <p:nvCxnSpPr>
          <p:cNvPr id="1205" name="Straight Connector 1204">
            <a:extLst>
              <a:ext uri="{FF2B5EF4-FFF2-40B4-BE49-F238E27FC236}">
                <a16:creationId xmlns:a16="http://schemas.microsoft.com/office/drawing/2014/main" id="{82A0BE10-9022-4140-A2B0-2F9E45C8814A}"/>
              </a:ext>
            </a:extLst>
          </p:cNvPr>
          <p:cNvCxnSpPr/>
          <p:nvPr/>
        </p:nvCxnSpPr>
        <p:spPr>
          <a:xfrm>
            <a:off x="11376661" y="4187191"/>
            <a:ext cx="0" cy="1051560"/>
          </a:xfrm>
          <a:prstGeom prst="line">
            <a:avLst/>
          </a:prstGeom>
          <a:ln w="19050">
            <a:solidFill>
              <a:schemeClr val="accent2"/>
            </a:solidFill>
            <a:prstDash val="sysDash"/>
          </a:ln>
          <a:effectLst/>
        </p:spPr>
        <p:style>
          <a:lnRef idx="2">
            <a:schemeClr val="accent1"/>
          </a:lnRef>
          <a:fillRef idx="0">
            <a:schemeClr val="accent1"/>
          </a:fillRef>
          <a:effectRef idx="1">
            <a:schemeClr val="accent1"/>
          </a:effectRef>
          <a:fontRef idx="minor">
            <a:schemeClr val="tx1"/>
          </a:fontRef>
        </p:style>
      </p:cxnSp>
      <p:sp>
        <p:nvSpPr>
          <p:cNvPr id="1206" name="Freeform 128">
            <a:extLst>
              <a:ext uri="{FF2B5EF4-FFF2-40B4-BE49-F238E27FC236}">
                <a16:creationId xmlns:a16="http://schemas.microsoft.com/office/drawing/2014/main" id="{4D1A07DE-1BBF-EC45-8555-B1A0875C1CE1}"/>
              </a:ext>
            </a:extLst>
          </p:cNvPr>
          <p:cNvSpPr>
            <a:spLocks noChangeAspect="1"/>
          </p:cNvSpPr>
          <p:nvPr/>
        </p:nvSpPr>
        <p:spPr bwMode="white">
          <a:xfrm>
            <a:off x="10940678" y="3695744"/>
            <a:ext cx="900762" cy="49759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2F4F4"/>
          </a:solidFill>
          <a:ln w="19050">
            <a:solidFill>
              <a:schemeClr val="tx2"/>
            </a:solidFill>
          </a:ln>
          <a:extLst/>
        </p:spPr>
        <p:txBody>
          <a:bodyPr vert="horz" wrap="square" lIns="109728" tIns="54864" rIns="109728" bIns="54864" numCol="1" anchor="t" anchorCtr="0" compatLnSpc="1">
            <a:prstTxWarp prst="textNoShape">
              <a:avLst/>
            </a:prstTxWarp>
          </a:bodyPr>
          <a:lstStyle/>
          <a:p>
            <a:pPr defTabSz="1097280">
              <a:defRPr/>
            </a:pPr>
            <a:endParaRPr lang="en-US" sz="2160" dirty="0">
              <a:solidFill>
                <a:srgbClr val="474746"/>
              </a:solidFill>
              <a:latin typeface="Arial"/>
            </a:endParaRPr>
          </a:p>
        </p:txBody>
      </p:sp>
    </p:spTree>
    <p:extLst>
      <p:ext uri="{BB962C8B-B14F-4D97-AF65-F5344CB8AC3E}">
        <p14:creationId xmlns:p14="http://schemas.microsoft.com/office/powerpoint/2010/main" val="36740170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DA2B6-4F55-694C-B7F3-288E702F5FD3}"/>
              </a:ext>
            </a:extLst>
          </p:cNvPr>
          <p:cNvSpPr>
            <a:spLocks noGrp="1"/>
          </p:cNvSpPr>
          <p:nvPr>
            <p:ph type="title"/>
          </p:nvPr>
        </p:nvSpPr>
        <p:spPr/>
        <p:txBody>
          <a:bodyPr/>
          <a:lstStyle/>
          <a:p>
            <a:r>
              <a:rPr lang="en-US" dirty="0"/>
              <a:t>AWS IoT Greengrass overview</a:t>
            </a:r>
          </a:p>
        </p:txBody>
      </p:sp>
    </p:spTree>
    <p:extLst>
      <p:ext uri="{BB962C8B-B14F-4D97-AF65-F5344CB8AC3E}">
        <p14:creationId xmlns:p14="http://schemas.microsoft.com/office/powerpoint/2010/main" val="37969277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62D7E-AEB1-7C49-BE51-DE63AD32F488}"/>
              </a:ext>
            </a:extLst>
          </p:cNvPr>
          <p:cNvSpPr>
            <a:spLocks noGrp="1"/>
          </p:cNvSpPr>
          <p:nvPr>
            <p:ph type="title"/>
          </p:nvPr>
        </p:nvSpPr>
        <p:spPr/>
        <p:txBody>
          <a:bodyPr/>
          <a:lstStyle/>
          <a:p>
            <a:r>
              <a:rPr lang="en-US" dirty="0"/>
              <a:t>AWS IoT Greengrass</a:t>
            </a:r>
          </a:p>
        </p:txBody>
      </p:sp>
      <p:sp>
        <p:nvSpPr>
          <p:cNvPr id="3" name="Rounded Rectangle 2">
            <a:extLst>
              <a:ext uri="{FF2B5EF4-FFF2-40B4-BE49-F238E27FC236}">
                <a16:creationId xmlns:a16="http://schemas.microsoft.com/office/drawing/2014/main" id="{F577B74A-9DEF-5845-9054-0EF69D51E97F}"/>
              </a:ext>
            </a:extLst>
          </p:cNvPr>
          <p:cNvSpPr/>
          <p:nvPr/>
        </p:nvSpPr>
        <p:spPr>
          <a:xfrm>
            <a:off x="2161034" y="3554254"/>
            <a:ext cx="1857298" cy="1478695"/>
          </a:xfrm>
          <a:prstGeom prst="rect">
            <a:avLst/>
          </a:prstGeom>
          <a:solidFill>
            <a:srgbClr val="F2F4F4"/>
          </a:solidFill>
          <a:ln>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dirty="0">
              <a:solidFill>
                <a:srgbClr val="FFFFFF"/>
              </a:solidFill>
            </a:endParaRPr>
          </a:p>
        </p:txBody>
      </p:sp>
      <p:grpSp>
        <p:nvGrpSpPr>
          <p:cNvPr id="4" name="Group 3">
            <a:extLst>
              <a:ext uri="{FF2B5EF4-FFF2-40B4-BE49-F238E27FC236}">
                <a16:creationId xmlns:a16="http://schemas.microsoft.com/office/drawing/2014/main" id="{ACC69389-D91C-6847-80FC-E71F05A796FD}"/>
              </a:ext>
            </a:extLst>
          </p:cNvPr>
          <p:cNvGrpSpPr>
            <a:grpSpLocks noChangeAspect="1"/>
          </p:cNvGrpSpPr>
          <p:nvPr/>
        </p:nvGrpSpPr>
        <p:grpSpPr>
          <a:xfrm>
            <a:off x="2756322" y="3673105"/>
            <a:ext cx="666723" cy="746150"/>
            <a:chOff x="3719580" y="1867476"/>
            <a:chExt cx="457782" cy="512318"/>
          </a:xfrm>
        </p:grpSpPr>
        <p:grpSp>
          <p:nvGrpSpPr>
            <p:cNvPr id="5" name="Group 4">
              <a:extLst>
                <a:ext uri="{FF2B5EF4-FFF2-40B4-BE49-F238E27FC236}">
                  <a16:creationId xmlns:a16="http://schemas.microsoft.com/office/drawing/2014/main" id="{54923944-70BC-DB4E-9D5B-346F13909D08}"/>
                </a:ext>
              </a:extLst>
            </p:cNvPr>
            <p:cNvGrpSpPr/>
            <p:nvPr/>
          </p:nvGrpSpPr>
          <p:grpSpPr>
            <a:xfrm>
              <a:off x="3797810" y="1976198"/>
              <a:ext cx="301322" cy="294875"/>
              <a:chOff x="18347055" y="1391945"/>
              <a:chExt cx="3628370" cy="3550757"/>
            </a:xfrm>
            <a:solidFill>
              <a:schemeClr val="bg1"/>
            </a:solidFill>
          </p:grpSpPr>
          <p:sp>
            <p:nvSpPr>
              <p:cNvPr id="7" name="Oval 12">
                <a:extLst>
                  <a:ext uri="{FF2B5EF4-FFF2-40B4-BE49-F238E27FC236}">
                    <a16:creationId xmlns:a16="http://schemas.microsoft.com/office/drawing/2014/main" id="{A4A55A4E-2454-DC49-87C9-3AC592DDADFD}"/>
                  </a:ext>
                </a:extLst>
              </p:cNvPr>
              <p:cNvSpPr>
                <a:spLocks noChangeArrowheads="1"/>
              </p:cNvSpPr>
              <p:nvPr/>
            </p:nvSpPr>
            <p:spPr bwMode="auto">
              <a:xfrm>
                <a:off x="18722880" y="1711997"/>
                <a:ext cx="2870069" cy="2847990"/>
              </a:xfrm>
              <a:prstGeom prst="ellipse">
                <a:avLst/>
              </a:prstGeom>
              <a:grp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3389" dirty="0">
                  <a:solidFill>
                    <a:srgbClr val="474746"/>
                  </a:solidFill>
                </a:endParaRPr>
              </a:p>
            </p:txBody>
          </p:sp>
          <p:sp>
            <p:nvSpPr>
              <p:cNvPr id="8" name="Freeform 7">
                <a:extLst>
                  <a:ext uri="{FF2B5EF4-FFF2-40B4-BE49-F238E27FC236}">
                    <a16:creationId xmlns:a16="http://schemas.microsoft.com/office/drawing/2014/main" id="{75EC4CD0-34F2-5642-81C9-8227852F42E5}"/>
                  </a:ext>
                </a:extLst>
              </p:cNvPr>
              <p:cNvSpPr>
                <a:spLocks/>
              </p:cNvSpPr>
              <p:nvPr/>
            </p:nvSpPr>
            <p:spPr bwMode="auto">
              <a:xfrm>
                <a:off x="18793325" y="3157622"/>
                <a:ext cx="905476" cy="1785080"/>
              </a:xfrm>
              <a:custGeom>
                <a:avLst/>
                <a:gdLst>
                  <a:gd name="T0" fmla="*/ 0 w 140"/>
                  <a:gd name="T1" fmla="*/ 0 h 276"/>
                  <a:gd name="T2" fmla="*/ 140 w 140"/>
                  <a:gd name="T3" fmla="*/ 0 h 276"/>
                  <a:gd name="T4" fmla="*/ 140 w 140"/>
                  <a:gd name="T5" fmla="*/ 276 h 276"/>
                </a:gdLst>
                <a:ahLst/>
                <a:cxnLst>
                  <a:cxn ang="0">
                    <a:pos x="T0" y="T1"/>
                  </a:cxn>
                  <a:cxn ang="0">
                    <a:pos x="T2" y="T3"/>
                  </a:cxn>
                  <a:cxn ang="0">
                    <a:pos x="T4" y="T5"/>
                  </a:cxn>
                </a:cxnLst>
                <a:rect l="0" t="0" r="r" b="b"/>
                <a:pathLst>
                  <a:path w="140" h="276">
                    <a:moveTo>
                      <a:pt x="0" y="0"/>
                    </a:moveTo>
                    <a:lnTo>
                      <a:pt x="140" y="0"/>
                    </a:lnTo>
                    <a:lnTo>
                      <a:pt x="140" y="276"/>
                    </a:lnTo>
                  </a:path>
                </a:pathLst>
              </a:custGeom>
              <a:noFill/>
              <a:ln w="15875" cap="rnd">
                <a:solidFill>
                  <a:schemeClr val="tx1"/>
                </a:solidFill>
                <a:prstDash val="solid"/>
                <a:round/>
                <a:headEnd/>
                <a:tailEnd/>
              </a:ln>
              <a:extLst/>
            </p:spPr>
            <p:txBody>
              <a:bodyPr vert="horz" wrap="square" lIns="146304" tIns="73152" rIns="146304" bIns="73152" numCol="1" anchor="t" anchorCtr="0" compatLnSpc="1">
                <a:prstTxWarp prst="textNoShape">
                  <a:avLst/>
                </a:prstTxWarp>
              </a:bodyPr>
              <a:lstStyle/>
              <a:p>
                <a:endParaRPr lang="en-US" sz="3389" dirty="0">
                  <a:solidFill>
                    <a:srgbClr val="474746"/>
                  </a:solidFill>
                </a:endParaRPr>
              </a:p>
            </p:txBody>
          </p:sp>
          <p:sp>
            <p:nvSpPr>
              <p:cNvPr id="9" name="Freeform 8">
                <a:extLst>
                  <a:ext uri="{FF2B5EF4-FFF2-40B4-BE49-F238E27FC236}">
                    <a16:creationId xmlns:a16="http://schemas.microsoft.com/office/drawing/2014/main" id="{9EC3A9AC-B982-1B4C-8833-C9B016F14511}"/>
                  </a:ext>
                </a:extLst>
              </p:cNvPr>
              <p:cNvSpPr>
                <a:spLocks/>
              </p:cNvSpPr>
              <p:nvPr/>
            </p:nvSpPr>
            <p:spPr bwMode="auto">
              <a:xfrm>
                <a:off x="20630147" y="3157622"/>
                <a:ext cx="931347" cy="1785080"/>
              </a:xfrm>
              <a:custGeom>
                <a:avLst/>
                <a:gdLst>
                  <a:gd name="T0" fmla="*/ 144 w 144"/>
                  <a:gd name="T1" fmla="*/ 0 h 276"/>
                  <a:gd name="T2" fmla="*/ 0 w 144"/>
                  <a:gd name="T3" fmla="*/ 0 h 276"/>
                  <a:gd name="T4" fmla="*/ 0 w 144"/>
                  <a:gd name="T5" fmla="*/ 276 h 276"/>
                </a:gdLst>
                <a:ahLst/>
                <a:cxnLst>
                  <a:cxn ang="0">
                    <a:pos x="T0" y="T1"/>
                  </a:cxn>
                  <a:cxn ang="0">
                    <a:pos x="T2" y="T3"/>
                  </a:cxn>
                  <a:cxn ang="0">
                    <a:pos x="T4" y="T5"/>
                  </a:cxn>
                </a:cxnLst>
                <a:rect l="0" t="0" r="r" b="b"/>
                <a:pathLst>
                  <a:path w="144" h="276">
                    <a:moveTo>
                      <a:pt x="144" y="0"/>
                    </a:moveTo>
                    <a:lnTo>
                      <a:pt x="0" y="0"/>
                    </a:lnTo>
                    <a:lnTo>
                      <a:pt x="0" y="276"/>
                    </a:lnTo>
                  </a:path>
                </a:pathLst>
              </a:custGeom>
              <a:noFill/>
              <a:ln w="15875" cap="rnd">
                <a:solidFill>
                  <a:schemeClr val="tx1"/>
                </a:solidFill>
                <a:prstDash val="solid"/>
                <a:round/>
                <a:headEnd/>
                <a:tailEnd/>
              </a:ln>
              <a:extLst/>
            </p:spPr>
            <p:txBody>
              <a:bodyPr vert="horz" wrap="square" lIns="146304" tIns="73152" rIns="146304" bIns="73152" numCol="1" anchor="t" anchorCtr="0" compatLnSpc="1">
                <a:prstTxWarp prst="textNoShape">
                  <a:avLst/>
                </a:prstTxWarp>
              </a:bodyPr>
              <a:lstStyle/>
              <a:p>
                <a:endParaRPr lang="en-US" sz="3389" dirty="0">
                  <a:solidFill>
                    <a:srgbClr val="474746"/>
                  </a:solidFill>
                </a:endParaRPr>
              </a:p>
            </p:txBody>
          </p:sp>
          <p:sp>
            <p:nvSpPr>
              <p:cNvPr id="10" name="Line 8">
                <a:extLst>
                  <a:ext uri="{FF2B5EF4-FFF2-40B4-BE49-F238E27FC236}">
                    <a16:creationId xmlns:a16="http://schemas.microsoft.com/office/drawing/2014/main" id="{D2E6D7F7-BA0B-4D44-B974-6D261825000F}"/>
                  </a:ext>
                </a:extLst>
              </p:cNvPr>
              <p:cNvSpPr>
                <a:spLocks noChangeShapeType="1"/>
              </p:cNvSpPr>
              <p:nvPr/>
            </p:nvSpPr>
            <p:spPr bwMode="auto">
              <a:xfrm>
                <a:off x="20164474" y="1805877"/>
                <a:ext cx="0" cy="3136825"/>
              </a:xfrm>
              <a:prstGeom prst="line">
                <a:avLst/>
              </a:prstGeom>
              <a:grpFill/>
              <a:ln w="15875" cap="rnd">
                <a:solidFill>
                  <a:schemeClr val="tx1"/>
                </a:solidFill>
                <a:prstDash val="solid"/>
                <a:round/>
                <a:headEnd/>
                <a:tailEnd/>
              </a:ln>
              <a:extLst/>
            </p:spPr>
            <p:txBody>
              <a:bodyPr vert="horz" wrap="square" lIns="146304" tIns="73152" rIns="146304" bIns="73152" numCol="1" anchor="t" anchorCtr="0" compatLnSpc="1">
                <a:prstTxWarp prst="textNoShape">
                  <a:avLst/>
                </a:prstTxWarp>
              </a:bodyPr>
              <a:lstStyle/>
              <a:p>
                <a:endParaRPr lang="en-US" sz="3389" dirty="0">
                  <a:solidFill>
                    <a:srgbClr val="474746"/>
                  </a:solidFill>
                </a:endParaRPr>
              </a:p>
            </p:txBody>
          </p:sp>
          <p:sp>
            <p:nvSpPr>
              <p:cNvPr id="11" name="Oval 10">
                <a:extLst>
                  <a:ext uri="{FF2B5EF4-FFF2-40B4-BE49-F238E27FC236}">
                    <a16:creationId xmlns:a16="http://schemas.microsoft.com/office/drawing/2014/main" id="{E51F87CB-31B4-D44F-AB79-9813DBAA847F}"/>
                  </a:ext>
                </a:extLst>
              </p:cNvPr>
              <p:cNvSpPr>
                <a:spLocks noChangeArrowheads="1"/>
              </p:cNvSpPr>
              <p:nvPr/>
            </p:nvSpPr>
            <p:spPr bwMode="auto">
              <a:xfrm>
                <a:off x="18347055" y="2737223"/>
                <a:ext cx="860202" cy="834331"/>
              </a:xfrm>
              <a:prstGeom prst="ellipse">
                <a:avLst/>
              </a:prstGeom>
              <a:grpFill/>
              <a:ln w="15875" cap="rnd">
                <a:solidFill>
                  <a:schemeClr val="tx1"/>
                </a:solidFill>
                <a:round/>
                <a:headEnd/>
                <a:tailEnd/>
              </a:ln>
              <a:extLst/>
            </p:spPr>
            <p:txBody>
              <a:bodyPr vert="horz" wrap="square" lIns="146304" tIns="73152" rIns="146304" bIns="73152" numCol="1" anchor="t" anchorCtr="0" compatLnSpc="1">
                <a:prstTxWarp prst="textNoShape">
                  <a:avLst/>
                </a:prstTxWarp>
              </a:bodyPr>
              <a:lstStyle/>
              <a:p>
                <a:endParaRPr lang="en-US" sz="3389" dirty="0">
                  <a:solidFill>
                    <a:srgbClr val="474746"/>
                  </a:solidFill>
                </a:endParaRPr>
              </a:p>
            </p:txBody>
          </p:sp>
          <p:sp>
            <p:nvSpPr>
              <p:cNvPr id="12" name="Oval 12">
                <a:extLst>
                  <a:ext uri="{FF2B5EF4-FFF2-40B4-BE49-F238E27FC236}">
                    <a16:creationId xmlns:a16="http://schemas.microsoft.com/office/drawing/2014/main" id="{59EA193C-0E60-924A-AC17-A78B7EB49066}"/>
                  </a:ext>
                </a:extLst>
              </p:cNvPr>
              <p:cNvSpPr>
                <a:spLocks noChangeArrowheads="1"/>
              </p:cNvSpPr>
              <p:nvPr/>
            </p:nvSpPr>
            <p:spPr bwMode="auto">
              <a:xfrm>
                <a:off x="19744075" y="1391945"/>
                <a:ext cx="840799" cy="834331"/>
              </a:xfrm>
              <a:prstGeom prst="ellipse">
                <a:avLst/>
              </a:prstGeom>
              <a:grp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3389" dirty="0">
                  <a:solidFill>
                    <a:srgbClr val="474746"/>
                  </a:solidFill>
                </a:endParaRPr>
              </a:p>
            </p:txBody>
          </p:sp>
          <p:sp>
            <p:nvSpPr>
              <p:cNvPr id="13" name="Oval 15">
                <a:extLst>
                  <a:ext uri="{FF2B5EF4-FFF2-40B4-BE49-F238E27FC236}">
                    <a16:creationId xmlns:a16="http://schemas.microsoft.com/office/drawing/2014/main" id="{96B67AC6-93B8-2646-9832-D6AEA3D0F2A7}"/>
                  </a:ext>
                </a:extLst>
              </p:cNvPr>
              <p:cNvSpPr>
                <a:spLocks noChangeArrowheads="1"/>
              </p:cNvSpPr>
              <p:nvPr/>
            </p:nvSpPr>
            <p:spPr bwMode="auto">
              <a:xfrm>
                <a:off x="21141094" y="2737223"/>
                <a:ext cx="834331" cy="834331"/>
              </a:xfrm>
              <a:prstGeom prst="ellipse">
                <a:avLst/>
              </a:prstGeom>
              <a:grpFill/>
              <a:ln w="15875" cap="rnd">
                <a:solidFill>
                  <a:schemeClr val="tx1"/>
                </a:solidFill>
                <a:round/>
                <a:headEnd/>
                <a:tailEnd/>
              </a:ln>
              <a:extLst/>
            </p:spPr>
            <p:txBody>
              <a:bodyPr vert="horz" wrap="square" lIns="146304" tIns="73152" rIns="146304" bIns="73152" numCol="1" anchor="t" anchorCtr="0" compatLnSpc="1">
                <a:prstTxWarp prst="textNoShape">
                  <a:avLst/>
                </a:prstTxWarp>
              </a:bodyPr>
              <a:lstStyle/>
              <a:p>
                <a:endParaRPr lang="en-US" sz="3389" dirty="0">
                  <a:solidFill>
                    <a:srgbClr val="474746"/>
                  </a:solidFill>
                </a:endParaRPr>
              </a:p>
            </p:txBody>
          </p:sp>
          <p:sp>
            <p:nvSpPr>
              <p:cNvPr id="14" name="Oval 13">
                <a:extLst>
                  <a:ext uri="{FF2B5EF4-FFF2-40B4-BE49-F238E27FC236}">
                    <a16:creationId xmlns:a16="http://schemas.microsoft.com/office/drawing/2014/main" id="{C0565F14-1D98-CC44-A86C-C3D4F586B3C8}"/>
                  </a:ext>
                </a:extLst>
              </p:cNvPr>
              <p:cNvSpPr>
                <a:spLocks noChangeArrowheads="1"/>
              </p:cNvSpPr>
              <p:nvPr/>
            </p:nvSpPr>
            <p:spPr bwMode="auto">
              <a:xfrm>
                <a:off x="19744075" y="1391945"/>
                <a:ext cx="840799" cy="834331"/>
              </a:xfrm>
              <a:prstGeom prst="ellipse">
                <a:avLst/>
              </a:prstGeom>
              <a:grp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3389" dirty="0">
                  <a:solidFill>
                    <a:srgbClr val="474746"/>
                  </a:solidFill>
                </a:endParaRPr>
              </a:p>
            </p:txBody>
          </p:sp>
          <p:sp>
            <p:nvSpPr>
              <p:cNvPr id="15" name="Oval 12">
                <a:extLst>
                  <a:ext uri="{FF2B5EF4-FFF2-40B4-BE49-F238E27FC236}">
                    <a16:creationId xmlns:a16="http://schemas.microsoft.com/office/drawing/2014/main" id="{9283C40C-E4AE-2549-8221-C6CAAF0627E6}"/>
                  </a:ext>
                </a:extLst>
              </p:cNvPr>
              <p:cNvSpPr>
                <a:spLocks noChangeArrowheads="1"/>
              </p:cNvSpPr>
              <p:nvPr/>
            </p:nvSpPr>
            <p:spPr bwMode="auto">
              <a:xfrm>
                <a:off x="21134626" y="2737223"/>
                <a:ext cx="840799" cy="834331"/>
              </a:xfrm>
              <a:prstGeom prst="ellipse">
                <a:avLst/>
              </a:prstGeom>
              <a:grp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3389" dirty="0">
                  <a:solidFill>
                    <a:srgbClr val="474746"/>
                  </a:solidFill>
                </a:endParaRPr>
              </a:p>
            </p:txBody>
          </p:sp>
          <p:sp>
            <p:nvSpPr>
              <p:cNvPr id="16" name="Oval 12">
                <a:extLst>
                  <a:ext uri="{FF2B5EF4-FFF2-40B4-BE49-F238E27FC236}">
                    <a16:creationId xmlns:a16="http://schemas.microsoft.com/office/drawing/2014/main" id="{A3C94A9F-429B-5B47-AD4B-318A174771FF}"/>
                  </a:ext>
                </a:extLst>
              </p:cNvPr>
              <p:cNvSpPr>
                <a:spLocks noChangeArrowheads="1"/>
              </p:cNvSpPr>
              <p:nvPr/>
            </p:nvSpPr>
            <p:spPr bwMode="auto">
              <a:xfrm>
                <a:off x="18350865" y="2729603"/>
                <a:ext cx="840799" cy="834331"/>
              </a:xfrm>
              <a:prstGeom prst="ellipse">
                <a:avLst/>
              </a:prstGeom>
              <a:grp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3389" dirty="0">
                  <a:solidFill>
                    <a:srgbClr val="474746"/>
                  </a:solidFill>
                </a:endParaRPr>
              </a:p>
            </p:txBody>
          </p:sp>
        </p:grpSp>
        <p:sp>
          <p:nvSpPr>
            <p:cNvPr id="6" name="Freeform 20">
              <a:extLst>
                <a:ext uri="{FF2B5EF4-FFF2-40B4-BE49-F238E27FC236}">
                  <a16:creationId xmlns:a16="http://schemas.microsoft.com/office/drawing/2014/main" id="{7795EFF9-8C4E-3F40-8ABE-A51C5CDE6B23}"/>
                </a:ext>
              </a:extLst>
            </p:cNvPr>
            <p:cNvSpPr>
              <a:spLocks noEditPoints="1"/>
            </p:cNvSpPr>
            <p:nvPr/>
          </p:nvSpPr>
          <p:spPr bwMode="auto">
            <a:xfrm>
              <a:off x="3719580" y="1867476"/>
              <a:ext cx="457782" cy="512318"/>
            </a:xfrm>
            <a:custGeom>
              <a:avLst/>
              <a:gdLst>
                <a:gd name="T0" fmla="*/ 97 w 201"/>
                <a:gd name="T1" fmla="*/ 14 h 225"/>
                <a:gd name="T2" fmla="*/ 15 w 201"/>
                <a:gd name="T3" fmla="*/ 60 h 225"/>
                <a:gd name="T4" fmla="*/ 12 w 201"/>
                <a:gd name="T5" fmla="*/ 66 h 225"/>
                <a:gd name="T6" fmla="*/ 12 w 201"/>
                <a:gd name="T7" fmla="*/ 159 h 225"/>
                <a:gd name="T8" fmla="*/ 15 w 201"/>
                <a:gd name="T9" fmla="*/ 165 h 225"/>
                <a:gd name="T10" fmla="*/ 98 w 201"/>
                <a:gd name="T11" fmla="*/ 212 h 225"/>
                <a:gd name="T12" fmla="*/ 104 w 201"/>
                <a:gd name="T13" fmla="*/ 212 h 225"/>
                <a:gd name="T14" fmla="*/ 186 w 201"/>
                <a:gd name="T15" fmla="*/ 165 h 225"/>
                <a:gd name="T16" fmla="*/ 189 w 201"/>
                <a:gd name="T17" fmla="*/ 159 h 225"/>
                <a:gd name="T18" fmla="*/ 189 w 201"/>
                <a:gd name="T19" fmla="*/ 66 h 225"/>
                <a:gd name="T20" fmla="*/ 186 w 201"/>
                <a:gd name="T21" fmla="*/ 60 h 225"/>
                <a:gd name="T22" fmla="*/ 104 w 201"/>
                <a:gd name="T23" fmla="*/ 14 h 225"/>
                <a:gd name="T24" fmla="*/ 97 w 201"/>
                <a:gd name="T25" fmla="*/ 14 h 225"/>
                <a:gd name="T26" fmla="*/ 110 w 201"/>
                <a:gd name="T27" fmla="*/ 3 h 225"/>
                <a:gd name="T28" fmla="*/ 192 w 201"/>
                <a:gd name="T29" fmla="*/ 50 h 225"/>
                <a:gd name="T30" fmla="*/ 201 w 201"/>
                <a:gd name="T31" fmla="*/ 66 h 225"/>
                <a:gd name="T32" fmla="*/ 201 w 201"/>
                <a:gd name="T33" fmla="*/ 159 h 225"/>
                <a:gd name="T34" fmla="*/ 192 w 201"/>
                <a:gd name="T35" fmla="*/ 175 h 225"/>
                <a:gd name="T36" fmla="*/ 110 w 201"/>
                <a:gd name="T37" fmla="*/ 222 h 225"/>
                <a:gd name="T38" fmla="*/ 91 w 201"/>
                <a:gd name="T39" fmla="*/ 222 h 225"/>
                <a:gd name="T40" fmla="*/ 9 w 201"/>
                <a:gd name="T41" fmla="*/ 175 h 225"/>
                <a:gd name="T42" fmla="*/ 0 w 201"/>
                <a:gd name="T43" fmla="*/ 159 h 225"/>
                <a:gd name="T44" fmla="*/ 0 w 201"/>
                <a:gd name="T45" fmla="*/ 66 h 225"/>
                <a:gd name="T46" fmla="*/ 9 w 201"/>
                <a:gd name="T47" fmla="*/ 50 h 225"/>
                <a:gd name="T48" fmla="*/ 91 w 201"/>
                <a:gd name="T49" fmla="*/ 3 h 225"/>
                <a:gd name="T50" fmla="*/ 110 w 201"/>
                <a:gd name="T51" fmla="*/ 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1" h="225">
                  <a:moveTo>
                    <a:pt x="97" y="14"/>
                  </a:moveTo>
                  <a:cubicBezTo>
                    <a:pt x="15" y="60"/>
                    <a:pt x="15" y="60"/>
                    <a:pt x="15" y="60"/>
                  </a:cubicBezTo>
                  <a:cubicBezTo>
                    <a:pt x="14" y="61"/>
                    <a:pt x="12" y="64"/>
                    <a:pt x="12" y="66"/>
                  </a:cubicBezTo>
                  <a:cubicBezTo>
                    <a:pt x="12" y="159"/>
                    <a:pt x="12" y="159"/>
                    <a:pt x="12" y="159"/>
                  </a:cubicBezTo>
                  <a:cubicBezTo>
                    <a:pt x="12" y="161"/>
                    <a:pt x="14" y="164"/>
                    <a:pt x="15" y="165"/>
                  </a:cubicBezTo>
                  <a:cubicBezTo>
                    <a:pt x="98" y="212"/>
                    <a:pt x="98" y="212"/>
                    <a:pt x="98" y="212"/>
                  </a:cubicBezTo>
                  <a:cubicBezTo>
                    <a:pt x="99" y="213"/>
                    <a:pt x="102" y="213"/>
                    <a:pt x="104" y="212"/>
                  </a:cubicBezTo>
                  <a:cubicBezTo>
                    <a:pt x="186" y="165"/>
                    <a:pt x="186" y="165"/>
                    <a:pt x="186" y="165"/>
                  </a:cubicBezTo>
                  <a:cubicBezTo>
                    <a:pt x="188" y="164"/>
                    <a:pt x="189" y="161"/>
                    <a:pt x="189" y="159"/>
                  </a:cubicBezTo>
                  <a:cubicBezTo>
                    <a:pt x="189" y="66"/>
                    <a:pt x="189" y="66"/>
                    <a:pt x="189" y="66"/>
                  </a:cubicBezTo>
                  <a:cubicBezTo>
                    <a:pt x="189" y="64"/>
                    <a:pt x="188" y="61"/>
                    <a:pt x="186" y="60"/>
                  </a:cubicBezTo>
                  <a:cubicBezTo>
                    <a:pt x="104" y="14"/>
                    <a:pt x="104" y="14"/>
                    <a:pt x="104" y="14"/>
                  </a:cubicBezTo>
                  <a:cubicBezTo>
                    <a:pt x="102" y="13"/>
                    <a:pt x="99" y="13"/>
                    <a:pt x="97" y="14"/>
                  </a:cubicBezTo>
                  <a:close/>
                  <a:moveTo>
                    <a:pt x="110" y="3"/>
                  </a:moveTo>
                  <a:cubicBezTo>
                    <a:pt x="192" y="50"/>
                    <a:pt x="192" y="50"/>
                    <a:pt x="192" y="50"/>
                  </a:cubicBezTo>
                  <a:cubicBezTo>
                    <a:pt x="198" y="53"/>
                    <a:pt x="201" y="60"/>
                    <a:pt x="201" y="66"/>
                  </a:cubicBezTo>
                  <a:cubicBezTo>
                    <a:pt x="201" y="159"/>
                    <a:pt x="201" y="159"/>
                    <a:pt x="201" y="159"/>
                  </a:cubicBezTo>
                  <a:cubicBezTo>
                    <a:pt x="201" y="166"/>
                    <a:pt x="198" y="172"/>
                    <a:pt x="192" y="175"/>
                  </a:cubicBezTo>
                  <a:cubicBezTo>
                    <a:pt x="110" y="222"/>
                    <a:pt x="110" y="222"/>
                    <a:pt x="110" y="222"/>
                  </a:cubicBezTo>
                  <a:cubicBezTo>
                    <a:pt x="104" y="225"/>
                    <a:pt x="97" y="225"/>
                    <a:pt x="91" y="222"/>
                  </a:cubicBezTo>
                  <a:cubicBezTo>
                    <a:pt x="9" y="175"/>
                    <a:pt x="9" y="175"/>
                    <a:pt x="9" y="175"/>
                  </a:cubicBezTo>
                  <a:cubicBezTo>
                    <a:pt x="4" y="172"/>
                    <a:pt x="0" y="166"/>
                    <a:pt x="0" y="159"/>
                  </a:cubicBezTo>
                  <a:cubicBezTo>
                    <a:pt x="0" y="66"/>
                    <a:pt x="0" y="66"/>
                    <a:pt x="0" y="66"/>
                  </a:cubicBezTo>
                  <a:cubicBezTo>
                    <a:pt x="0" y="60"/>
                    <a:pt x="4" y="53"/>
                    <a:pt x="9" y="50"/>
                  </a:cubicBezTo>
                  <a:cubicBezTo>
                    <a:pt x="91" y="3"/>
                    <a:pt x="91" y="3"/>
                    <a:pt x="91" y="3"/>
                  </a:cubicBezTo>
                  <a:cubicBezTo>
                    <a:pt x="97" y="0"/>
                    <a:pt x="105" y="0"/>
                    <a:pt x="110" y="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endParaRPr lang="en-US" sz="1760" dirty="0">
                <a:solidFill>
                  <a:srgbClr val="474746"/>
                </a:solidFill>
              </a:endParaRPr>
            </a:p>
          </p:txBody>
        </p:sp>
      </p:grpSp>
      <p:sp>
        <p:nvSpPr>
          <p:cNvPr id="17" name="Content Placeholder 3">
            <a:extLst>
              <a:ext uri="{FF2B5EF4-FFF2-40B4-BE49-F238E27FC236}">
                <a16:creationId xmlns:a16="http://schemas.microsoft.com/office/drawing/2014/main" id="{C0C92AA1-3E17-1E49-A860-7D14D02E4C7F}"/>
              </a:ext>
            </a:extLst>
          </p:cNvPr>
          <p:cNvSpPr txBox="1">
            <a:spLocks/>
          </p:cNvSpPr>
          <p:nvPr/>
        </p:nvSpPr>
        <p:spPr>
          <a:xfrm>
            <a:off x="1971681" y="4421782"/>
            <a:ext cx="2235200" cy="279208"/>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1800" b="0" i="0" strike="noStrike" kern="1200" cap="none" spc="0" normalizeH="0" noProof="0" dirty="0">
                <a:ln>
                  <a:noFill/>
                </a:ln>
                <a:solidFill>
                  <a:srgbClr val="232F3E"/>
                </a:solidFill>
                <a:effectLst/>
                <a:uLnTx/>
                <a:uFillTx/>
                <a:latin typeface="Amazon Ember" panose="020B0603020204020204" pitchFamily="34" charset="0"/>
                <a:ea typeface="+mn-ea"/>
                <a:cs typeface="Arial"/>
              </a:rPr>
              <a:t>AWS </a:t>
            </a:r>
            <a:r>
              <a:rPr kumimoji="0" lang="en-US" sz="1800" b="0" i="0" strike="noStrike" kern="1200" cap="none" spc="0" normalizeH="0" noProof="0" dirty="0" err="1">
                <a:ln>
                  <a:noFill/>
                </a:ln>
                <a:solidFill>
                  <a:srgbClr val="232F3E"/>
                </a:solidFill>
                <a:effectLst/>
                <a:uLnTx/>
                <a:uFillTx/>
                <a:latin typeface="Amazon Ember" panose="020B0603020204020204" pitchFamily="34" charset="0"/>
                <a:ea typeface="+mn-ea"/>
                <a:cs typeface="Arial"/>
              </a:rPr>
              <a:t>IoT</a:t>
            </a:r>
            <a:r>
              <a:rPr kumimoji="0" lang="en-US" sz="1800" b="0" i="0" strike="noStrike" kern="1200" cap="none" spc="0" normalizeH="0" noProof="0" dirty="0">
                <a:ln>
                  <a:noFill/>
                </a:ln>
                <a:solidFill>
                  <a:srgbClr val="232F3E"/>
                </a:solidFill>
                <a:effectLst/>
                <a:uLnTx/>
                <a:uFillTx/>
                <a:latin typeface="Amazon Ember" panose="020B0603020204020204" pitchFamily="34" charset="0"/>
                <a:ea typeface="+mn-ea"/>
                <a:cs typeface="Arial"/>
              </a:rPr>
              <a:t> </a:t>
            </a:r>
            <a:br>
              <a:rPr kumimoji="0" lang="en-US" sz="1800" b="0" i="0" strike="noStrike" kern="1200" cap="none" spc="0" normalizeH="0" noProof="0" dirty="0">
                <a:ln>
                  <a:noFill/>
                </a:ln>
                <a:solidFill>
                  <a:srgbClr val="232F3E"/>
                </a:solidFill>
                <a:effectLst/>
                <a:uLnTx/>
                <a:uFillTx/>
                <a:latin typeface="Amazon Ember" panose="020B0603020204020204" pitchFamily="34" charset="0"/>
                <a:ea typeface="+mn-ea"/>
                <a:cs typeface="Arial"/>
              </a:rPr>
            </a:br>
            <a:r>
              <a:rPr kumimoji="0" lang="en-US" sz="1800" b="0" i="0" strike="noStrike" kern="1200" cap="none" spc="0" normalizeH="0" noProof="0" dirty="0" err="1">
                <a:ln>
                  <a:noFill/>
                </a:ln>
                <a:solidFill>
                  <a:srgbClr val="232F3E"/>
                </a:solidFill>
                <a:effectLst/>
                <a:uLnTx/>
                <a:uFillTx/>
                <a:latin typeface="Amazon Ember" panose="020B0603020204020204" pitchFamily="34" charset="0"/>
                <a:ea typeface="+mn-ea"/>
                <a:cs typeface="Arial"/>
              </a:rPr>
              <a:t>Greengrass</a:t>
            </a:r>
            <a:r>
              <a:rPr kumimoji="0" lang="en-US" sz="1800" b="0" i="0" strike="noStrike" kern="1200" cap="none" spc="0" normalizeH="0" noProof="0" dirty="0">
                <a:ln>
                  <a:noFill/>
                </a:ln>
                <a:solidFill>
                  <a:srgbClr val="232F3E"/>
                </a:solidFill>
                <a:effectLst/>
                <a:uLnTx/>
                <a:uFillTx/>
                <a:latin typeface="Amazon Ember" panose="020B0603020204020204" pitchFamily="34" charset="0"/>
                <a:ea typeface="+mn-ea"/>
                <a:cs typeface="Arial"/>
              </a:rPr>
              <a:t> core</a:t>
            </a:r>
            <a:endParaRPr kumimoji="0" lang="en-US" sz="1800" b="0" i="0" strike="noStrike" kern="1200" cap="none" spc="0" normalizeH="0" noProof="0" dirty="0">
              <a:ln>
                <a:noFill/>
              </a:ln>
              <a:solidFill>
                <a:srgbClr val="232F3E"/>
              </a:solidFill>
              <a:effectLst/>
              <a:uLnTx/>
              <a:uFillTx/>
              <a:latin typeface="Amazon Ember" panose="02000000000000000000" pitchFamily="2" charset="0"/>
              <a:ea typeface="+mn-ea"/>
              <a:cs typeface="Arial"/>
            </a:endParaRPr>
          </a:p>
        </p:txBody>
      </p:sp>
      <p:cxnSp>
        <p:nvCxnSpPr>
          <p:cNvPr id="18" name="Straight Connector 17">
            <a:extLst>
              <a:ext uri="{FF2B5EF4-FFF2-40B4-BE49-F238E27FC236}">
                <a16:creationId xmlns:a16="http://schemas.microsoft.com/office/drawing/2014/main" id="{3CE75E55-E013-1848-989C-3D3E56F2A580}"/>
              </a:ext>
            </a:extLst>
          </p:cNvPr>
          <p:cNvCxnSpPr>
            <a:cxnSpLocks/>
          </p:cNvCxnSpPr>
          <p:nvPr/>
        </p:nvCxnSpPr>
        <p:spPr>
          <a:xfrm flipV="1">
            <a:off x="4018332" y="4030922"/>
            <a:ext cx="5221610" cy="334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31704BD-A17E-1B4E-BC9F-F52A80F7357F}"/>
              </a:ext>
            </a:extLst>
          </p:cNvPr>
          <p:cNvCxnSpPr>
            <a:cxnSpLocks/>
          </p:cNvCxnSpPr>
          <p:nvPr/>
        </p:nvCxnSpPr>
        <p:spPr>
          <a:xfrm flipV="1">
            <a:off x="4026298" y="2038886"/>
            <a:ext cx="5213644" cy="1786968"/>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11B47D6-5D6E-144F-8E7A-4B9DCD786A34}"/>
              </a:ext>
            </a:extLst>
          </p:cNvPr>
          <p:cNvCxnSpPr>
            <a:cxnSpLocks/>
          </p:cNvCxnSpPr>
          <p:nvPr/>
        </p:nvCxnSpPr>
        <p:spPr>
          <a:xfrm>
            <a:off x="4034264" y="4302367"/>
            <a:ext cx="5197712" cy="1616088"/>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pic>
        <p:nvPicPr>
          <p:cNvPr id="24" name="Graphic 50">
            <a:extLst>
              <a:ext uri="{FF2B5EF4-FFF2-40B4-BE49-F238E27FC236}">
                <a16:creationId xmlns:a16="http://schemas.microsoft.com/office/drawing/2014/main" id="{CDB71C52-EDEE-2946-859D-CD88129F11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03531" y="2944230"/>
            <a:ext cx="571500" cy="571500"/>
          </a:xfrm>
          <a:prstGeom prst="rect">
            <a:avLst/>
          </a:prstGeom>
        </p:spPr>
      </p:pic>
      <p:grpSp>
        <p:nvGrpSpPr>
          <p:cNvPr id="25" name="Group 24">
            <a:extLst>
              <a:ext uri="{FF2B5EF4-FFF2-40B4-BE49-F238E27FC236}">
                <a16:creationId xmlns:a16="http://schemas.microsoft.com/office/drawing/2014/main" id="{B6645085-FF1B-C84A-B9A1-E234124C978F}"/>
              </a:ext>
            </a:extLst>
          </p:cNvPr>
          <p:cNvGrpSpPr/>
          <p:nvPr/>
        </p:nvGrpSpPr>
        <p:grpSpPr>
          <a:xfrm>
            <a:off x="6308722" y="1575588"/>
            <a:ext cx="1072750" cy="1200734"/>
            <a:chOff x="4036310" y="2118116"/>
            <a:chExt cx="1072750" cy="1200734"/>
          </a:xfrm>
        </p:grpSpPr>
        <p:pic>
          <p:nvPicPr>
            <p:cNvPr id="26" name="Graphic 52">
              <a:extLst>
                <a:ext uri="{FF2B5EF4-FFF2-40B4-BE49-F238E27FC236}">
                  <a16:creationId xmlns:a16="http://schemas.microsoft.com/office/drawing/2014/main" id="{046B3E26-A799-684D-A7F2-0AAE892B82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86935" y="2118116"/>
              <a:ext cx="571500" cy="571500"/>
            </a:xfrm>
            <a:prstGeom prst="rect">
              <a:avLst/>
            </a:prstGeom>
          </p:spPr>
        </p:pic>
        <p:sp>
          <p:nvSpPr>
            <p:cNvPr id="27" name="TextBox 26">
              <a:extLst>
                <a:ext uri="{FF2B5EF4-FFF2-40B4-BE49-F238E27FC236}">
                  <a16:creationId xmlns:a16="http://schemas.microsoft.com/office/drawing/2014/main" id="{1D11364F-1E17-1144-A70F-C5C304C80B85}"/>
                </a:ext>
              </a:extLst>
            </p:cNvPr>
            <p:cNvSpPr txBox="1"/>
            <p:nvPr/>
          </p:nvSpPr>
          <p:spPr>
            <a:xfrm>
              <a:off x="4036310" y="2672519"/>
              <a:ext cx="1072750" cy="646331"/>
            </a:xfrm>
            <a:prstGeom prst="rect">
              <a:avLst/>
            </a:prstGeom>
            <a:noFill/>
          </p:spPr>
          <p:txBody>
            <a:bodyPr wrap="square" rtlCol="0">
              <a:spAutoFit/>
            </a:bodyPr>
            <a:lstStyle/>
            <a:p>
              <a:pPr algn="ctr"/>
              <a:r>
                <a:rPr lang="en-US" sz="1800" dirty="0">
                  <a:solidFill>
                    <a:srgbClr val="232F3E"/>
                  </a:solidFill>
                </a:rPr>
                <a:t>MQTT protocol</a:t>
              </a:r>
            </a:p>
          </p:txBody>
        </p:sp>
      </p:grpSp>
      <p:pic>
        <p:nvPicPr>
          <p:cNvPr id="28" name="Graphic 64">
            <a:extLst>
              <a:ext uri="{FF2B5EF4-FFF2-40B4-BE49-F238E27FC236}">
                <a16:creationId xmlns:a16="http://schemas.microsoft.com/office/drawing/2014/main" id="{E4CC0EE8-A0A8-994D-BD39-5B686ABDB0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77537" y="1312222"/>
            <a:ext cx="571500" cy="571500"/>
          </a:xfrm>
          <a:prstGeom prst="rect">
            <a:avLst/>
          </a:prstGeom>
        </p:spPr>
      </p:pic>
      <p:pic>
        <p:nvPicPr>
          <p:cNvPr id="29" name="Graphic 58">
            <a:extLst>
              <a:ext uri="{FF2B5EF4-FFF2-40B4-BE49-F238E27FC236}">
                <a16:creationId xmlns:a16="http://schemas.microsoft.com/office/drawing/2014/main" id="{2F9590AC-BBDF-E746-8536-6AF9C43A0BF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77537" y="1883722"/>
            <a:ext cx="571500" cy="571500"/>
          </a:xfrm>
          <a:prstGeom prst="rect">
            <a:avLst/>
          </a:prstGeom>
        </p:spPr>
      </p:pic>
      <p:sp>
        <p:nvSpPr>
          <p:cNvPr id="30" name="Rectangle 29">
            <a:extLst>
              <a:ext uri="{FF2B5EF4-FFF2-40B4-BE49-F238E27FC236}">
                <a16:creationId xmlns:a16="http://schemas.microsoft.com/office/drawing/2014/main" id="{733455AB-6906-884F-B59B-4AF25B1CB1AD}"/>
              </a:ext>
            </a:extLst>
          </p:cNvPr>
          <p:cNvSpPr/>
          <p:nvPr/>
        </p:nvSpPr>
        <p:spPr bwMode="auto">
          <a:xfrm>
            <a:off x="1856407" y="5126553"/>
            <a:ext cx="2569028" cy="922966"/>
          </a:xfrm>
          <a:prstGeom prst="rect">
            <a:avLst/>
          </a:prstGeom>
          <a:solidFill>
            <a:schemeClr val="tx2">
              <a:lumMod val="10000"/>
              <a:lumOff val="90000"/>
            </a:schemeClr>
          </a:solidFill>
          <a:ln w="3175">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Linux, </a:t>
            </a:r>
            <a:r>
              <a:rPr lang="en-US" sz="1800" dirty="0">
                <a:solidFill>
                  <a:srgbClr val="000000"/>
                </a:solidFill>
                <a:ea typeface="Segoe UI" pitchFamily="34" charset="0"/>
                <a:cs typeface="Segoe UI" pitchFamily="34" charset="0"/>
              </a:rPr>
              <a:t>1 GHz</a:t>
            </a:r>
            <a:r>
              <a:rPr lang="en-US" sz="1800" dirty="0">
                <a:solidFill>
                  <a:schemeClr val="tx1"/>
                </a:solidFill>
                <a:ea typeface="Segoe UI" pitchFamily="34" charset="0"/>
                <a:cs typeface="Segoe UI" pitchFamily="34" charset="0"/>
              </a:rPr>
              <a:t>+, </a:t>
            </a:r>
            <a:br>
              <a:rPr lang="en-US" sz="1800" dirty="0">
                <a:solidFill>
                  <a:schemeClr val="tx1"/>
                </a:solidFill>
                <a:ea typeface="Segoe UI" pitchFamily="34" charset="0"/>
                <a:cs typeface="Segoe UI" pitchFamily="34" charset="0"/>
              </a:rPr>
            </a:br>
            <a:r>
              <a:rPr lang="en-US" sz="1800" dirty="0">
                <a:solidFill>
                  <a:srgbClr val="000000"/>
                </a:solidFill>
                <a:ea typeface="Segoe UI" pitchFamily="34" charset="0"/>
                <a:cs typeface="Segoe UI" pitchFamily="34" charset="0"/>
              </a:rPr>
              <a:t>128 MB</a:t>
            </a:r>
            <a:r>
              <a:rPr lang="en-US" sz="1800" dirty="0">
                <a:solidFill>
                  <a:schemeClr val="tx1"/>
                </a:solidFill>
                <a:ea typeface="Segoe UI" pitchFamily="34" charset="0"/>
                <a:cs typeface="Segoe UI" pitchFamily="34" charset="0"/>
              </a:rPr>
              <a:t>+</a:t>
            </a:r>
          </a:p>
        </p:txBody>
      </p:sp>
      <p:grpSp>
        <p:nvGrpSpPr>
          <p:cNvPr id="31" name="Group 30">
            <a:extLst>
              <a:ext uri="{FF2B5EF4-FFF2-40B4-BE49-F238E27FC236}">
                <a16:creationId xmlns:a16="http://schemas.microsoft.com/office/drawing/2014/main" id="{34F2BFB9-E2E3-B24E-A42C-53E1F017E837}"/>
              </a:ext>
            </a:extLst>
          </p:cNvPr>
          <p:cNvGrpSpPr/>
          <p:nvPr/>
        </p:nvGrpSpPr>
        <p:grpSpPr>
          <a:xfrm>
            <a:off x="10553665" y="5394852"/>
            <a:ext cx="1072750" cy="994986"/>
            <a:chOff x="5865110" y="2118116"/>
            <a:chExt cx="1072750" cy="994986"/>
          </a:xfrm>
        </p:grpSpPr>
        <p:pic>
          <p:nvPicPr>
            <p:cNvPr id="32" name="Graphic 56">
              <a:extLst>
                <a:ext uri="{FF2B5EF4-FFF2-40B4-BE49-F238E27FC236}">
                  <a16:creationId xmlns:a16="http://schemas.microsoft.com/office/drawing/2014/main" id="{40ACF2F0-DB02-164D-A93C-4B5D732693A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15735" y="2118116"/>
              <a:ext cx="571500" cy="571500"/>
            </a:xfrm>
            <a:prstGeom prst="rect">
              <a:avLst/>
            </a:prstGeom>
          </p:spPr>
        </p:pic>
        <p:sp>
          <p:nvSpPr>
            <p:cNvPr id="33" name="TextBox 32">
              <a:extLst>
                <a:ext uri="{FF2B5EF4-FFF2-40B4-BE49-F238E27FC236}">
                  <a16:creationId xmlns:a16="http://schemas.microsoft.com/office/drawing/2014/main" id="{500A1D59-4DAD-294C-B1DB-4B9178B59727}"/>
                </a:ext>
              </a:extLst>
            </p:cNvPr>
            <p:cNvSpPr txBox="1"/>
            <p:nvPr/>
          </p:nvSpPr>
          <p:spPr>
            <a:xfrm>
              <a:off x="5865110" y="2743770"/>
              <a:ext cx="1072750" cy="369332"/>
            </a:xfrm>
            <a:prstGeom prst="rect">
              <a:avLst/>
            </a:prstGeom>
            <a:noFill/>
          </p:spPr>
          <p:txBody>
            <a:bodyPr wrap="square" rtlCol="0">
              <a:spAutoFit/>
            </a:bodyPr>
            <a:lstStyle/>
            <a:p>
              <a:pPr algn="ctr"/>
              <a:r>
                <a:rPr lang="en-US" sz="1800" dirty="0">
                  <a:solidFill>
                    <a:srgbClr val="232F3E"/>
                  </a:solidFill>
                </a:rPr>
                <a:t>OTA</a:t>
              </a:r>
            </a:p>
          </p:txBody>
        </p:sp>
      </p:grpSp>
      <p:grpSp>
        <p:nvGrpSpPr>
          <p:cNvPr id="34" name="Group 33">
            <a:extLst>
              <a:ext uri="{FF2B5EF4-FFF2-40B4-BE49-F238E27FC236}">
                <a16:creationId xmlns:a16="http://schemas.microsoft.com/office/drawing/2014/main" id="{9CF05218-3675-2544-BE84-2BDFFBB3D1C1}"/>
              </a:ext>
            </a:extLst>
          </p:cNvPr>
          <p:cNvGrpSpPr/>
          <p:nvPr/>
        </p:nvGrpSpPr>
        <p:grpSpPr>
          <a:xfrm>
            <a:off x="10545699" y="3289401"/>
            <a:ext cx="1072750" cy="1271985"/>
            <a:chOff x="3124200" y="2118116"/>
            <a:chExt cx="1072750" cy="1271985"/>
          </a:xfrm>
        </p:grpSpPr>
        <p:pic>
          <p:nvPicPr>
            <p:cNvPr id="35" name="Graphic 50">
              <a:extLst>
                <a:ext uri="{FF2B5EF4-FFF2-40B4-BE49-F238E27FC236}">
                  <a16:creationId xmlns:a16="http://schemas.microsoft.com/office/drawing/2014/main" id="{1EB1CF6E-964D-1A48-9558-3186CA119E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4825" y="2118116"/>
              <a:ext cx="571500" cy="571500"/>
            </a:xfrm>
            <a:prstGeom prst="rect">
              <a:avLst/>
            </a:prstGeom>
          </p:spPr>
        </p:pic>
        <p:sp>
          <p:nvSpPr>
            <p:cNvPr id="36" name="TextBox 35">
              <a:extLst>
                <a:ext uri="{FF2B5EF4-FFF2-40B4-BE49-F238E27FC236}">
                  <a16:creationId xmlns:a16="http://schemas.microsoft.com/office/drawing/2014/main" id="{F3602E90-FE58-0142-AA82-BE9EC1A0028A}"/>
                </a:ext>
              </a:extLst>
            </p:cNvPr>
            <p:cNvSpPr txBox="1"/>
            <p:nvPr/>
          </p:nvSpPr>
          <p:spPr>
            <a:xfrm>
              <a:off x="3124200" y="2743770"/>
              <a:ext cx="1072750" cy="646331"/>
            </a:xfrm>
            <a:prstGeom prst="rect">
              <a:avLst/>
            </a:prstGeom>
            <a:noFill/>
          </p:spPr>
          <p:txBody>
            <a:bodyPr wrap="square" rtlCol="0">
              <a:spAutoFit/>
            </a:bodyPr>
            <a:lstStyle/>
            <a:p>
              <a:pPr algn="ctr"/>
              <a:r>
                <a:rPr lang="en-US" sz="1800" dirty="0">
                  <a:solidFill>
                    <a:srgbClr val="232F3E"/>
                  </a:solidFill>
                </a:rPr>
                <a:t>Lambda function</a:t>
              </a:r>
            </a:p>
          </p:txBody>
        </p:sp>
      </p:grpSp>
      <p:sp>
        <p:nvSpPr>
          <p:cNvPr id="37" name="TextBox 36">
            <a:extLst>
              <a:ext uri="{FF2B5EF4-FFF2-40B4-BE49-F238E27FC236}">
                <a16:creationId xmlns:a16="http://schemas.microsoft.com/office/drawing/2014/main" id="{9BFC2601-633D-4A4B-9E60-13481090F9E3}"/>
              </a:ext>
            </a:extLst>
          </p:cNvPr>
          <p:cNvSpPr txBox="1"/>
          <p:nvPr/>
        </p:nvSpPr>
        <p:spPr>
          <a:xfrm>
            <a:off x="8775075" y="2260477"/>
            <a:ext cx="2301904" cy="369332"/>
          </a:xfrm>
          <a:prstGeom prst="rect">
            <a:avLst/>
          </a:prstGeom>
          <a:noFill/>
        </p:spPr>
        <p:txBody>
          <a:bodyPr wrap="square" rtlCol="0">
            <a:spAutoFit/>
          </a:bodyPr>
          <a:lstStyle/>
          <a:p>
            <a:pPr algn="ctr"/>
            <a:r>
              <a:rPr lang="en-US" sz="1800" dirty="0"/>
              <a:t>AWS IoT Core</a:t>
            </a:r>
          </a:p>
        </p:txBody>
      </p:sp>
      <p:pic>
        <p:nvPicPr>
          <p:cNvPr id="38" name="Graphic 18">
            <a:extLst>
              <a:ext uri="{FF2B5EF4-FFF2-40B4-BE49-F238E27FC236}">
                <a16:creationId xmlns:a16="http://schemas.microsoft.com/office/drawing/2014/main" id="{92D39C5D-7758-714A-8648-F00542FC22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84836" y="1174083"/>
            <a:ext cx="1082382" cy="1082382"/>
          </a:xfrm>
          <a:prstGeom prst="rect">
            <a:avLst/>
          </a:prstGeom>
        </p:spPr>
      </p:pic>
      <p:sp>
        <p:nvSpPr>
          <p:cNvPr id="39" name="TextBox 38">
            <a:extLst>
              <a:ext uri="{FF2B5EF4-FFF2-40B4-BE49-F238E27FC236}">
                <a16:creationId xmlns:a16="http://schemas.microsoft.com/office/drawing/2014/main" id="{9BFC2601-633D-4A4B-9E60-13481090F9E3}"/>
              </a:ext>
            </a:extLst>
          </p:cNvPr>
          <p:cNvSpPr txBox="1"/>
          <p:nvPr/>
        </p:nvSpPr>
        <p:spPr>
          <a:xfrm>
            <a:off x="8775075" y="4416100"/>
            <a:ext cx="2301904" cy="646331"/>
          </a:xfrm>
          <a:prstGeom prst="rect">
            <a:avLst/>
          </a:prstGeom>
          <a:noFill/>
        </p:spPr>
        <p:txBody>
          <a:bodyPr wrap="square" rtlCol="0">
            <a:spAutoFit/>
          </a:bodyPr>
          <a:lstStyle/>
          <a:p>
            <a:pPr algn="ctr"/>
            <a:r>
              <a:rPr lang="en-US" sz="1800" dirty="0"/>
              <a:t>AWS </a:t>
            </a:r>
            <a:r>
              <a:rPr lang="en-US" sz="1800" dirty="0" err="1"/>
              <a:t>IoT</a:t>
            </a:r>
            <a:r>
              <a:rPr lang="en-US" sz="1800" dirty="0"/>
              <a:t> </a:t>
            </a:r>
            <a:br>
              <a:rPr lang="en-US" sz="1800" dirty="0"/>
            </a:br>
            <a:r>
              <a:rPr lang="en-US" sz="1800" dirty="0" err="1"/>
              <a:t>Greengrass</a:t>
            </a:r>
            <a:endParaRPr lang="en-US" sz="1800" dirty="0"/>
          </a:p>
        </p:txBody>
      </p:sp>
      <p:pic>
        <p:nvPicPr>
          <p:cNvPr id="40" name="Graphic 18">
            <a:extLst>
              <a:ext uri="{FF2B5EF4-FFF2-40B4-BE49-F238E27FC236}">
                <a16:creationId xmlns:a16="http://schemas.microsoft.com/office/drawing/2014/main" id="{B683FD90-9F0B-BF47-9A55-CB2B886209C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90643" y="3348486"/>
            <a:ext cx="1070769" cy="1070769"/>
          </a:xfrm>
          <a:prstGeom prst="rect">
            <a:avLst/>
          </a:prstGeom>
        </p:spPr>
      </p:pic>
      <p:sp>
        <p:nvSpPr>
          <p:cNvPr id="41" name="TextBox 40">
            <a:extLst>
              <a:ext uri="{FF2B5EF4-FFF2-40B4-BE49-F238E27FC236}">
                <a16:creationId xmlns:a16="http://schemas.microsoft.com/office/drawing/2014/main" id="{7ABBF3F9-465E-514A-BC50-7D075027A62F}"/>
              </a:ext>
            </a:extLst>
          </p:cNvPr>
          <p:cNvSpPr txBox="1"/>
          <p:nvPr/>
        </p:nvSpPr>
        <p:spPr>
          <a:xfrm>
            <a:off x="8775075" y="6429765"/>
            <a:ext cx="2301904" cy="646331"/>
          </a:xfrm>
          <a:prstGeom prst="rect">
            <a:avLst/>
          </a:prstGeom>
          <a:noFill/>
        </p:spPr>
        <p:txBody>
          <a:bodyPr wrap="square" rtlCol="0">
            <a:spAutoFit/>
          </a:bodyPr>
          <a:lstStyle/>
          <a:p>
            <a:pPr algn="ctr"/>
            <a:r>
              <a:rPr lang="en-US" sz="1800" dirty="0"/>
              <a:t>AWS IoT Device Management</a:t>
            </a:r>
          </a:p>
        </p:txBody>
      </p:sp>
      <p:pic>
        <p:nvPicPr>
          <p:cNvPr id="42" name="Graphic 26">
            <a:extLst>
              <a:ext uri="{FF2B5EF4-FFF2-40B4-BE49-F238E27FC236}">
                <a16:creationId xmlns:a16="http://schemas.microsoft.com/office/drawing/2014/main" id="{3CAA45BF-CADE-E54B-95B2-48074BE9C00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412276" y="5338843"/>
            <a:ext cx="1027502" cy="1027502"/>
          </a:xfrm>
          <a:prstGeom prst="rect">
            <a:avLst/>
          </a:prstGeom>
        </p:spPr>
      </p:pic>
    </p:spTree>
    <p:extLst>
      <p:ext uri="{BB962C8B-B14F-4D97-AF65-F5344CB8AC3E}">
        <p14:creationId xmlns:p14="http://schemas.microsoft.com/office/powerpoint/2010/main" val="5980837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197A4-1A85-0A4E-9CA4-580E8E46D61E}"/>
              </a:ext>
            </a:extLst>
          </p:cNvPr>
          <p:cNvSpPr>
            <a:spLocks noGrp="1"/>
          </p:cNvSpPr>
          <p:nvPr>
            <p:ph type="title"/>
          </p:nvPr>
        </p:nvSpPr>
        <p:spPr/>
        <p:txBody>
          <a:bodyPr/>
          <a:lstStyle/>
          <a:p>
            <a:r>
              <a:rPr lang="en-US" dirty="0"/>
              <a:t>AWS IoT Greengrass</a:t>
            </a:r>
          </a:p>
        </p:txBody>
      </p:sp>
      <p:pic>
        <p:nvPicPr>
          <p:cNvPr id="3" name="Picture 2">
            <a:extLst>
              <a:ext uri="{FF2B5EF4-FFF2-40B4-BE49-F238E27FC236}">
                <a16:creationId xmlns:a16="http://schemas.microsoft.com/office/drawing/2014/main" id="{D702EEDD-8D71-8747-A3CF-AC2EE2B82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5498"/>
            <a:ext cx="14310096" cy="5871348"/>
          </a:xfrm>
          <a:prstGeom prst="rect">
            <a:avLst/>
          </a:prstGeom>
        </p:spPr>
      </p:pic>
    </p:spTree>
    <p:extLst>
      <p:ext uri="{BB962C8B-B14F-4D97-AF65-F5344CB8AC3E}">
        <p14:creationId xmlns:p14="http://schemas.microsoft.com/office/powerpoint/2010/main" val="8718702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197A4-1A85-0A4E-9CA4-580E8E46D61E}"/>
              </a:ext>
            </a:extLst>
          </p:cNvPr>
          <p:cNvSpPr>
            <a:spLocks noGrp="1"/>
          </p:cNvSpPr>
          <p:nvPr>
            <p:ph type="title"/>
          </p:nvPr>
        </p:nvSpPr>
        <p:spPr/>
        <p:txBody>
          <a:bodyPr/>
          <a:lstStyle/>
          <a:p>
            <a:r>
              <a:rPr lang="en-US" dirty="0"/>
              <a:t>AWS IoT Greengrass</a:t>
            </a:r>
          </a:p>
        </p:txBody>
      </p:sp>
      <p:sp>
        <p:nvSpPr>
          <p:cNvPr id="11" name="Rectangle 10">
            <a:extLst>
              <a:ext uri="{FF2B5EF4-FFF2-40B4-BE49-F238E27FC236}">
                <a16:creationId xmlns:a16="http://schemas.microsoft.com/office/drawing/2014/main" id="{4E97EAFE-36A0-FC4E-931F-012414231226}"/>
              </a:ext>
            </a:extLst>
          </p:cNvPr>
          <p:cNvSpPr/>
          <p:nvPr/>
        </p:nvSpPr>
        <p:spPr bwMode="auto">
          <a:xfrm>
            <a:off x="7913473" y="2319474"/>
            <a:ext cx="5421527" cy="6130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27B1EF6F-1C51-4E40-821D-B16D465A77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8251"/>
            <a:ext cx="14630400" cy="6002767"/>
          </a:xfrm>
          <a:prstGeom prst="rect">
            <a:avLst/>
          </a:prstGeom>
        </p:spPr>
      </p:pic>
      <p:sp>
        <p:nvSpPr>
          <p:cNvPr id="23" name="Rectangle 22">
            <a:extLst>
              <a:ext uri="{FF2B5EF4-FFF2-40B4-BE49-F238E27FC236}">
                <a16:creationId xmlns:a16="http://schemas.microsoft.com/office/drawing/2014/main" id="{E5DD1B83-6B27-B245-BB06-3D07CAE08AFE}"/>
              </a:ext>
            </a:extLst>
          </p:cNvPr>
          <p:cNvSpPr/>
          <p:nvPr/>
        </p:nvSpPr>
        <p:spPr bwMode="auto">
          <a:xfrm>
            <a:off x="0" y="4939247"/>
            <a:ext cx="3078615" cy="1630885"/>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All AWS Cloud services</a:t>
            </a:r>
          </a:p>
          <a:p>
            <a:pPr algn="ctr" defTabSz="932472" fontAlgn="base">
              <a:lnSpc>
                <a:spcPct val="90000"/>
              </a:lnSpc>
              <a:spcBef>
                <a:spcPct val="0"/>
              </a:spcBef>
              <a:spcAft>
                <a:spcPct val="0"/>
              </a:spcAft>
            </a:pPr>
            <a:endParaRPr lang="en-US" sz="18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e.g., Amazon S3, </a:t>
            </a:r>
          </a:p>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Amazon Kinesis, </a:t>
            </a:r>
          </a:p>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Amazon Redshift</a:t>
            </a:r>
          </a:p>
        </p:txBody>
      </p:sp>
      <p:sp>
        <p:nvSpPr>
          <p:cNvPr id="24" name="Rectangle 23">
            <a:extLst>
              <a:ext uri="{FF2B5EF4-FFF2-40B4-BE49-F238E27FC236}">
                <a16:creationId xmlns:a16="http://schemas.microsoft.com/office/drawing/2014/main" id="{32F33DFF-2889-394A-9C92-E2CC1277C084}"/>
              </a:ext>
            </a:extLst>
          </p:cNvPr>
          <p:cNvSpPr/>
          <p:nvPr/>
        </p:nvSpPr>
        <p:spPr bwMode="auto">
          <a:xfrm>
            <a:off x="2724149" y="3402227"/>
            <a:ext cx="1320629" cy="387178"/>
          </a:xfrm>
          <a:prstGeom prst="rect">
            <a:avLst/>
          </a:prstGeom>
          <a:solidFill>
            <a:srgbClr val="EBF8FA"/>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50B30015-ECE0-9E4F-8E16-C22ADD7666FB}"/>
              </a:ext>
            </a:extLst>
          </p:cNvPr>
          <p:cNvCxnSpPr>
            <a:cxnSpLocks/>
          </p:cNvCxnSpPr>
          <p:nvPr/>
        </p:nvCxnSpPr>
        <p:spPr>
          <a:xfrm>
            <a:off x="3837048" y="3550508"/>
            <a:ext cx="0" cy="1958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42EC0D7-D772-6144-8358-0D9427A6517D}"/>
              </a:ext>
            </a:extLst>
          </p:cNvPr>
          <p:cNvCxnSpPr>
            <a:cxnSpLocks/>
          </p:cNvCxnSpPr>
          <p:nvPr/>
        </p:nvCxnSpPr>
        <p:spPr>
          <a:xfrm flipH="1">
            <a:off x="3078616" y="5508937"/>
            <a:ext cx="75843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1897E3F-9E0B-7D40-88AB-12CF257AB131}"/>
              </a:ext>
            </a:extLst>
          </p:cNvPr>
          <p:cNvCxnSpPr>
            <a:cxnSpLocks/>
          </p:cNvCxnSpPr>
          <p:nvPr/>
        </p:nvCxnSpPr>
        <p:spPr>
          <a:xfrm flipH="1">
            <a:off x="3078616" y="3550508"/>
            <a:ext cx="227369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F2F124F-2E6E-B645-BDBC-20A683918B0C}"/>
              </a:ext>
            </a:extLst>
          </p:cNvPr>
          <p:cNvSpPr/>
          <p:nvPr/>
        </p:nvSpPr>
        <p:spPr bwMode="auto">
          <a:xfrm>
            <a:off x="5352306" y="1923803"/>
            <a:ext cx="6687294" cy="8024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899B1F90-4DE6-D64B-B4F6-209D88FA3D76}"/>
              </a:ext>
            </a:extLst>
          </p:cNvPr>
          <p:cNvSpPr/>
          <p:nvPr/>
        </p:nvSpPr>
        <p:spPr bwMode="auto">
          <a:xfrm>
            <a:off x="5076581" y="5737321"/>
            <a:ext cx="9233515" cy="14355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1BC8629D-F917-1E40-8B02-0CB5144ED153}"/>
              </a:ext>
            </a:extLst>
          </p:cNvPr>
          <p:cNvSpPr/>
          <p:nvPr/>
        </p:nvSpPr>
        <p:spPr bwMode="auto">
          <a:xfrm>
            <a:off x="0" y="2870807"/>
            <a:ext cx="3078615" cy="187052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AWS </a:t>
            </a:r>
            <a:r>
              <a:rPr lang="en-US" sz="1800" dirty="0" err="1">
                <a:solidFill>
                  <a:schemeClr val="tx1"/>
                </a:solidFill>
                <a:ea typeface="Segoe UI" pitchFamily="34" charset="0"/>
                <a:cs typeface="Segoe UI" pitchFamily="34" charset="0"/>
              </a:rPr>
              <a:t>IoT</a:t>
            </a:r>
            <a:r>
              <a:rPr lang="en-US" sz="1800" dirty="0">
                <a:solidFill>
                  <a:schemeClr val="tx1"/>
                </a:solidFill>
                <a:ea typeface="Segoe UI" pitchFamily="34" charset="0"/>
                <a:cs typeface="Segoe UI" pitchFamily="34" charset="0"/>
              </a:rPr>
              <a:t> services</a:t>
            </a:r>
          </a:p>
          <a:p>
            <a:pPr algn="ctr" defTabSz="932472" fontAlgn="base">
              <a:lnSpc>
                <a:spcPct val="90000"/>
              </a:lnSpc>
              <a:spcBef>
                <a:spcPct val="0"/>
              </a:spcBef>
              <a:spcAft>
                <a:spcPct val="0"/>
              </a:spcAft>
            </a:pPr>
            <a:endParaRPr lang="en-US" sz="18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e.g., AWS IoT Core, </a:t>
            </a:r>
          </a:p>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AWS IoT Analytics, </a:t>
            </a:r>
          </a:p>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AWS IoT Device Defender</a:t>
            </a:r>
          </a:p>
        </p:txBody>
      </p:sp>
    </p:spTree>
    <p:extLst>
      <p:ext uri="{BB962C8B-B14F-4D97-AF65-F5344CB8AC3E}">
        <p14:creationId xmlns:p14="http://schemas.microsoft.com/office/powerpoint/2010/main" val="35242174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at the </a:t>
            </a:r>
            <a:r>
              <a:rPr lang="en-US" dirty="0" err="1"/>
              <a:t>IoT</a:t>
            </a:r>
            <a:r>
              <a:rPr lang="en-US" dirty="0"/>
              <a:t> edge</a:t>
            </a:r>
          </a:p>
        </p:txBody>
      </p:sp>
      <p:sp>
        <p:nvSpPr>
          <p:cNvPr id="5" name="Text Placeholder 4"/>
          <p:cNvSpPr>
            <a:spLocks noGrp="1"/>
          </p:cNvSpPr>
          <p:nvPr>
            <p:ph type="body" sz="quarter" idx="14"/>
          </p:nvPr>
        </p:nvSpPr>
        <p:spPr/>
        <p:txBody>
          <a:bodyPr/>
          <a:lstStyle/>
          <a:p>
            <a:r>
              <a:rPr lang="en-US"/>
              <a:t>Wesley Fabella</a:t>
            </a:r>
          </a:p>
          <a:p>
            <a:r>
              <a:rPr lang="en-US"/>
              <a:t>Professional Services DevOps/IoT Consultant</a:t>
            </a:r>
          </a:p>
          <a:p>
            <a:r>
              <a:rPr lang="en-US"/>
              <a:t>Amazon Web Services</a:t>
            </a:r>
            <a:endParaRPr lang="en-US" dirty="0"/>
          </a:p>
        </p:txBody>
      </p:sp>
      <p:sp>
        <p:nvSpPr>
          <p:cNvPr id="7" name="Text Placeholder 6"/>
          <p:cNvSpPr>
            <a:spLocks noGrp="1"/>
          </p:cNvSpPr>
          <p:nvPr>
            <p:ph type="body" sz="quarter" idx="15"/>
          </p:nvPr>
        </p:nvSpPr>
        <p:spPr/>
        <p:txBody>
          <a:bodyPr/>
          <a:lstStyle/>
          <a:p>
            <a:r>
              <a:rPr lang="en-US"/>
              <a:t>SVC204</a:t>
            </a:r>
            <a:endParaRPr lang="en-US" dirty="0"/>
          </a:p>
        </p:txBody>
      </p:sp>
    </p:spTree>
    <p:extLst>
      <p:ext uri="{BB962C8B-B14F-4D97-AF65-F5344CB8AC3E}">
        <p14:creationId xmlns:p14="http://schemas.microsoft.com/office/powerpoint/2010/main" val="38498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96373D1-A0B6-5445-A306-564A04FD8FD2}"/>
              </a:ext>
            </a:extLst>
          </p:cNvPr>
          <p:cNvSpPr>
            <a:spLocks noGrp="1"/>
          </p:cNvSpPr>
          <p:nvPr>
            <p:ph type="title"/>
          </p:nvPr>
        </p:nvSpPr>
        <p:spPr>
          <a:xfrm>
            <a:off x="323088" y="347413"/>
            <a:ext cx="13987008" cy="1079598"/>
          </a:xfrm>
        </p:spPr>
        <p:txBody>
          <a:bodyPr/>
          <a:lstStyle/>
          <a:p>
            <a:r>
              <a:rPr lang="en-US" dirty="0"/>
              <a:t>AWS </a:t>
            </a:r>
            <a:r>
              <a:rPr lang="en-US" dirty="0" err="1"/>
              <a:t>IoT</a:t>
            </a:r>
            <a:r>
              <a:rPr lang="en-US" dirty="0"/>
              <a:t> </a:t>
            </a:r>
            <a:r>
              <a:rPr lang="en-US" dirty="0" err="1"/>
              <a:t>Greengrass</a:t>
            </a:r>
            <a:r>
              <a:rPr lang="en-US" dirty="0"/>
              <a:t> connectors</a:t>
            </a:r>
          </a:p>
        </p:txBody>
      </p:sp>
      <p:pic>
        <p:nvPicPr>
          <p:cNvPr id="4" name="Graphic 3">
            <a:extLst>
              <a:ext uri="{FF2B5EF4-FFF2-40B4-BE49-F238E27FC236}">
                <a16:creationId xmlns:a16="http://schemas.microsoft.com/office/drawing/2014/main" id="{906F6092-A506-B542-B3C3-F8E246D388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99480" y="1326304"/>
            <a:ext cx="758952" cy="758952"/>
          </a:xfrm>
          <a:prstGeom prst="rect">
            <a:avLst/>
          </a:prstGeom>
        </p:spPr>
      </p:pic>
      <p:sp>
        <p:nvSpPr>
          <p:cNvPr id="5" name="TextBox 4">
            <a:extLst>
              <a:ext uri="{FF2B5EF4-FFF2-40B4-BE49-F238E27FC236}">
                <a16:creationId xmlns:a16="http://schemas.microsoft.com/office/drawing/2014/main" id="{D9BC15AA-1DB5-7642-BBCF-30A913CC0B6F}"/>
              </a:ext>
            </a:extLst>
          </p:cNvPr>
          <p:cNvSpPr txBox="1"/>
          <p:nvPr/>
        </p:nvSpPr>
        <p:spPr>
          <a:xfrm>
            <a:off x="9177222" y="2109354"/>
            <a:ext cx="1203468" cy="430887"/>
          </a:xfrm>
          <a:prstGeom prst="rect">
            <a:avLst/>
          </a:prstGeom>
          <a:noFill/>
        </p:spPr>
        <p:txBody>
          <a:bodyPr wrap="square" rtlCol="0">
            <a:spAutoFit/>
          </a:bodyPr>
          <a:lstStyle/>
          <a:p>
            <a:pPr algn="ctr"/>
            <a:r>
              <a:rPr lang="en-US" sz="1100" dirty="0">
                <a:solidFill>
                  <a:srgbClr val="232F3E"/>
                </a:solidFill>
              </a:rPr>
              <a:t>Amazon Kinesis Data Firehose</a:t>
            </a:r>
          </a:p>
        </p:txBody>
      </p:sp>
      <p:pic>
        <p:nvPicPr>
          <p:cNvPr id="6" name="Graphic 5">
            <a:extLst>
              <a:ext uri="{FF2B5EF4-FFF2-40B4-BE49-F238E27FC236}">
                <a16:creationId xmlns:a16="http://schemas.microsoft.com/office/drawing/2014/main" id="{EDCE5918-5C07-A94C-A418-13D97C2580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39740" y="1310076"/>
            <a:ext cx="838033" cy="775180"/>
          </a:xfrm>
          <a:prstGeom prst="rect">
            <a:avLst/>
          </a:prstGeom>
        </p:spPr>
      </p:pic>
      <p:sp>
        <p:nvSpPr>
          <p:cNvPr id="7" name="TextBox 6">
            <a:extLst>
              <a:ext uri="{FF2B5EF4-FFF2-40B4-BE49-F238E27FC236}">
                <a16:creationId xmlns:a16="http://schemas.microsoft.com/office/drawing/2014/main" id="{FC8FAC5A-8906-8A48-9141-B251AF80AB85}"/>
              </a:ext>
            </a:extLst>
          </p:cNvPr>
          <p:cNvSpPr txBox="1"/>
          <p:nvPr/>
        </p:nvSpPr>
        <p:spPr>
          <a:xfrm>
            <a:off x="10457022" y="2097871"/>
            <a:ext cx="1203468" cy="600164"/>
          </a:xfrm>
          <a:prstGeom prst="rect">
            <a:avLst/>
          </a:prstGeom>
          <a:noFill/>
        </p:spPr>
        <p:txBody>
          <a:bodyPr wrap="square" rtlCol="0">
            <a:spAutoFit/>
          </a:bodyPr>
          <a:lstStyle/>
          <a:p>
            <a:pPr algn="ctr"/>
            <a:r>
              <a:rPr lang="en-US" sz="1100" dirty="0">
                <a:solidFill>
                  <a:srgbClr val="232F3E"/>
                </a:solidFill>
              </a:rPr>
              <a:t>Amazon Simple Notification Service</a:t>
            </a:r>
          </a:p>
        </p:txBody>
      </p:sp>
      <p:pic>
        <p:nvPicPr>
          <p:cNvPr id="8" name="Graphic 7">
            <a:extLst>
              <a:ext uri="{FF2B5EF4-FFF2-40B4-BE49-F238E27FC236}">
                <a16:creationId xmlns:a16="http://schemas.microsoft.com/office/drawing/2014/main" id="{FBD731F5-5032-544A-8E34-5D724F74C0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911662" y="1338919"/>
            <a:ext cx="758952" cy="758952"/>
          </a:xfrm>
          <a:prstGeom prst="rect">
            <a:avLst/>
          </a:prstGeom>
        </p:spPr>
      </p:pic>
      <p:sp>
        <p:nvSpPr>
          <p:cNvPr id="9" name="TextBox 8">
            <a:extLst>
              <a:ext uri="{FF2B5EF4-FFF2-40B4-BE49-F238E27FC236}">
                <a16:creationId xmlns:a16="http://schemas.microsoft.com/office/drawing/2014/main" id="{52D2A96B-446A-D64C-A39D-891DC2B7BD6B}"/>
              </a:ext>
            </a:extLst>
          </p:cNvPr>
          <p:cNvSpPr txBox="1"/>
          <p:nvPr/>
        </p:nvSpPr>
        <p:spPr>
          <a:xfrm>
            <a:off x="11666452" y="2121867"/>
            <a:ext cx="1249372" cy="430887"/>
          </a:xfrm>
          <a:prstGeom prst="rect">
            <a:avLst/>
          </a:prstGeom>
          <a:noFill/>
        </p:spPr>
        <p:txBody>
          <a:bodyPr wrap="square" rtlCol="0">
            <a:spAutoFit/>
          </a:bodyPr>
          <a:lstStyle/>
          <a:p>
            <a:pPr algn="ctr"/>
            <a:r>
              <a:rPr lang="en-US" sz="1100" dirty="0">
                <a:solidFill>
                  <a:srgbClr val="232F3E"/>
                </a:solidFill>
              </a:rPr>
              <a:t>AWS IoT</a:t>
            </a:r>
          </a:p>
          <a:p>
            <a:pPr algn="ctr"/>
            <a:r>
              <a:rPr lang="en-US" sz="1100" dirty="0">
                <a:solidFill>
                  <a:srgbClr val="232F3E"/>
                </a:solidFill>
              </a:rPr>
              <a:t>Device Defender</a:t>
            </a:r>
          </a:p>
        </p:txBody>
      </p:sp>
      <p:pic>
        <p:nvPicPr>
          <p:cNvPr id="10" name="Graphic 9">
            <a:extLst>
              <a:ext uri="{FF2B5EF4-FFF2-40B4-BE49-F238E27FC236}">
                <a16:creationId xmlns:a16="http://schemas.microsoft.com/office/drawing/2014/main" id="{5F50DB95-C0BC-D44C-92E9-506231BBED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31494" y="2903462"/>
            <a:ext cx="701082" cy="701082"/>
          </a:xfrm>
          <a:prstGeom prst="rect">
            <a:avLst/>
          </a:prstGeom>
        </p:spPr>
      </p:pic>
      <p:sp>
        <p:nvSpPr>
          <p:cNvPr id="11" name="TextBox 10">
            <a:extLst>
              <a:ext uri="{FF2B5EF4-FFF2-40B4-BE49-F238E27FC236}">
                <a16:creationId xmlns:a16="http://schemas.microsoft.com/office/drawing/2014/main" id="{789638E7-ECF9-BD43-8F88-A14CA0266E6C}"/>
              </a:ext>
            </a:extLst>
          </p:cNvPr>
          <p:cNvSpPr txBox="1"/>
          <p:nvPr/>
        </p:nvSpPr>
        <p:spPr>
          <a:xfrm>
            <a:off x="9980302" y="3657578"/>
            <a:ext cx="1203468" cy="430887"/>
          </a:xfrm>
          <a:prstGeom prst="rect">
            <a:avLst/>
          </a:prstGeom>
          <a:noFill/>
        </p:spPr>
        <p:txBody>
          <a:bodyPr wrap="square" rtlCol="0">
            <a:spAutoFit/>
          </a:bodyPr>
          <a:lstStyle/>
          <a:p>
            <a:pPr algn="ctr"/>
            <a:r>
              <a:rPr lang="en-US" sz="1100" dirty="0">
                <a:solidFill>
                  <a:srgbClr val="232F3E"/>
                </a:solidFill>
              </a:rPr>
              <a:t>Amazon CloudWatch</a:t>
            </a:r>
          </a:p>
        </p:txBody>
      </p:sp>
      <p:pic>
        <p:nvPicPr>
          <p:cNvPr id="12" name="Graphic 11">
            <a:extLst>
              <a:ext uri="{FF2B5EF4-FFF2-40B4-BE49-F238E27FC236}">
                <a16:creationId xmlns:a16="http://schemas.microsoft.com/office/drawing/2014/main" id="{4832B70A-9C2F-A144-9A2A-8148C2FD443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477773" y="2899354"/>
            <a:ext cx="754116" cy="754116"/>
          </a:xfrm>
          <a:prstGeom prst="rect">
            <a:avLst/>
          </a:prstGeom>
        </p:spPr>
      </p:pic>
      <p:sp>
        <p:nvSpPr>
          <p:cNvPr id="13" name="TextBox 12">
            <a:extLst>
              <a:ext uri="{FF2B5EF4-FFF2-40B4-BE49-F238E27FC236}">
                <a16:creationId xmlns:a16="http://schemas.microsoft.com/office/drawing/2014/main" id="{E6893FD7-A299-B746-A317-D28CF64ABDA8}"/>
              </a:ext>
            </a:extLst>
          </p:cNvPr>
          <p:cNvSpPr txBox="1"/>
          <p:nvPr/>
        </p:nvSpPr>
        <p:spPr>
          <a:xfrm>
            <a:off x="11318456" y="3738108"/>
            <a:ext cx="1072750" cy="600164"/>
          </a:xfrm>
          <a:prstGeom prst="rect">
            <a:avLst/>
          </a:prstGeom>
          <a:noFill/>
        </p:spPr>
        <p:txBody>
          <a:bodyPr wrap="square" rtlCol="0">
            <a:spAutoFit/>
          </a:bodyPr>
          <a:lstStyle/>
          <a:p>
            <a:pPr algn="ctr"/>
            <a:r>
              <a:rPr lang="en-US" sz="1100" dirty="0">
                <a:solidFill>
                  <a:srgbClr val="232F3E"/>
                </a:solidFill>
              </a:rPr>
              <a:t>Modbus RTU Protocol Adapter</a:t>
            </a:r>
          </a:p>
        </p:txBody>
      </p:sp>
      <p:pic>
        <p:nvPicPr>
          <p:cNvPr id="14" name="Graphic 13">
            <a:extLst>
              <a:ext uri="{FF2B5EF4-FFF2-40B4-BE49-F238E27FC236}">
                <a16:creationId xmlns:a16="http://schemas.microsoft.com/office/drawing/2014/main" id="{699E1656-E4AE-024D-852F-06DF35949A4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685209" y="2903462"/>
            <a:ext cx="750008" cy="750008"/>
          </a:xfrm>
          <a:prstGeom prst="rect">
            <a:avLst/>
          </a:prstGeom>
        </p:spPr>
      </p:pic>
      <p:sp>
        <p:nvSpPr>
          <p:cNvPr id="15" name="TextBox 14">
            <a:extLst>
              <a:ext uri="{FF2B5EF4-FFF2-40B4-BE49-F238E27FC236}">
                <a16:creationId xmlns:a16="http://schemas.microsoft.com/office/drawing/2014/main" id="{1F48C770-A45C-714C-BAF2-4F2EE4DFEB51}"/>
              </a:ext>
            </a:extLst>
          </p:cNvPr>
          <p:cNvSpPr txBox="1"/>
          <p:nvPr/>
        </p:nvSpPr>
        <p:spPr>
          <a:xfrm>
            <a:off x="12519366" y="3742216"/>
            <a:ext cx="1072750" cy="430887"/>
          </a:xfrm>
          <a:prstGeom prst="rect">
            <a:avLst/>
          </a:prstGeom>
          <a:noFill/>
        </p:spPr>
        <p:txBody>
          <a:bodyPr wrap="square" rtlCol="0">
            <a:spAutoFit/>
          </a:bodyPr>
          <a:lstStyle/>
          <a:p>
            <a:pPr algn="ctr"/>
            <a:r>
              <a:rPr lang="en-US" sz="1100" dirty="0">
                <a:solidFill>
                  <a:srgbClr val="232F3E"/>
                </a:solidFill>
              </a:rPr>
              <a:t>Raspberry Pi GPIO</a:t>
            </a:r>
          </a:p>
        </p:txBody>
      </p:sp>
      <p:pic>
        <p:nvPicPr>
          <p:cNvPr id="16" name="Graphic 15">
            <a:extLst>
              <a:ext uri="{FF2B5EF4-FFF2-40B4-BE49-F238E27FC236}">
                <a16:creationId xmlns:a16="http://schemas.microsoft.com/office/drawing/2014/main" id="{2063BB98-B8E0-5D41-AE5D-D0D38CD87C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139236" y="1344144"/>
            <a:ext cx="750008" cy="750008"/>
          </a:xfrm>
          <a:prstGeom prst="rect">
            <a:avLst/>
          </a:prstGeom>
        </p:spPr>
      </p:pic>
      <p:sp>
        <p:nvSpPr>
          <p:cNvPr id="17" name="TextBox 16">
            <a:extLst>
              <a:ext uri="{FF2B5EF4-FFF2-40B4-BE49-F238E27FC236}">
                <a16:creationId xmlns:a16="http://schemas.microsoft.com/office/drawing/2014/main" id="{683A4E08-5AAD-CC41-9228-095E1828D331}"/>
              </a:ext>
            </a:extLst>
          </p:cNvPr>
          <p:cNvSpPr txBox="1"/>
          <p:nvPr/>
        </p:nvSpPr>
        <p:spPr>
          <a:xfrm>
            <a:off x="12973393" y="2182898"/>
            <a:ext cx="1072750" cy="261610"/>
          </a:xfrm>
          <a:prstGeom prst="rect">
            <a:avLst/>
          </a:prstGeom>
          <a:noFill/>
        </p:spPr>
        <p:txBody>
          <a:bodyPr wrap="square" rtlCol="0">
            <a:spAutoFit/>
          </a:bodyPr>
          <a:lstStyle/>
          <a:p>
            <a:pPr algn="ctr"/>
            <a:r>
              <a:rPr lang="en-US" sz="1100" dirty="0">
                <a:solidFill>
                  <a:srgbClr val="232F3E"/>
                </a:solidFill>
              </a:rPr>
              <a:t>Serial Stream</a:t>
            </a:r>
          </a:p>
        </p:txBody>
      </p:sp>
      <p:pic>
        <p:nvPicPr>
          <p:cNvPr id="18" name="Picture 17">
            <a:extLst>
              <a:ext uri="{FF2B5EF4-FFF2-40B4-BE49-F238E27FC236}">
                <a16:creationId xmlns:a16="http://schemas.microsoft.com/office/drawing/2014/main" id="{9D565955-3BBA-E042-986B-A1EEF0AE8DAB}"/>
              </a:ext>
            </a:extLst>
          </p:cNvPr>
          <p:cNvPicPr>
            <a:picLocks noChangeAspect="1"/>
          </p:cNvPicPr>
          <p:nvPr/>
        </p:nvPicPr>
        <p:blipFill>
          <a:blip r:embed="rId15"/>
          <a:stretch>
            <a:fillRect/>
          </a:stretch>
        </p:blipFill>
        <p:spPr>
          <a:xfrm>
            <a:off x="8987757" y="4258005"/>
            <a:ext cx="2291895" cy="1057797"/>
          </a:xfrm>
          <a:prstGeom prst="rect">
            <a:avLst/>
          </a:prstGeom>
        </p:spPr>
      </p:pic>
      <p:pic>
        <p:nvPicPr>
          <p:cNvPr id="19" name="Picture 18">
            <a:extLst>
              <a:ext uri="{FF2B5EF4-FFF2-40B4-BE49-F238E27FC236}">
                <a16:creationId xmlns:a16="http://schemas.microsoft.com/office/drawing/2014/main" id="{820C0EBC-1E71-F642-826C-A2137FE20443}"/>
              </a:ext>
            </a:extLst>
          </p:cNvPr>
          <p:cNvPicPr>
            <a:picLocks noChangeAspect="1"/>
          </p:cNvPicPr>
          <p:nvPr/>
        </p:nvPicPr>
        <p:blipFill>
          <a:blip r:embed="rId16"/>
          <a:stretch>
            <a:fillRect/>
          </a:stretch>
        </p:blipFill>
        <p:spPr>
          <a:xfrm>
            <a:off x="11487191" y="4404385"/>
            <a:ext cx="2558952" cy="769358"/>
          </a:xfrm>
          <a:prstGeom prst="rect">
            <a:avLst/>
          </a:prstGeom>
        </p:spPr>
      </p:pic>
      <p:sp>
        <p:nvSpPr>
          <p:cNvPr id="20" name="Content Placeholder 2">
            <a:extLst>
              <a:ext uri="{FF2B5EF4-FFF2-40B4-BE49-F238E27FC236}">
                <a16:creationId xmlns:a16="http://schemas.microsoft.com/office/drawing/2014/main" id="{1732E0CB-9ED1-DD44-836E-DFFCFB645C7E}"/>
              </a:ext>
            </a:extLst>
          </p:cNvPr>
          <p:cNvSpPr txBox="1">
            <a:spLocks/>
          </p:cNvSpPr>
          <p:nvPr/>
        </p:nvSpPr>
        <p:spPr>
          <a:xfrm>
            <a:off x="323088" y="4035122"/>
            <a:ext cx="7789332" cy="704449"/>
          </a:xfrm>
          <a:prstGeom prst="rect">
            <a:avLst/>
          </a:prstGeom>
        </p:spPr>
        <p:txBody>
          <a:bodyPr>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342900" indent="-342900">
              <a:lnSpc>
                <a:spcPct val="100000"/>
              </a:lnSpc>
              <a:spcBef>
                <a:spcPts val="0"/>
              </a:spcBef>
              <a:spcAft>
                <a:spcPts val="600"/>
              </a:spcAft>
              <a:buFont typeface="Arial" pitchFamily="34" charset="0"/>
              <a:buChar char="•"/>
            </a:pPr>
            <a:r>
              <a:rPr lang="en-US" dirty="0">
                <a:solidFill>
                  <a:prstClr val="black"/>
                </a:solidFill>
                <a:latin typeface="Amazon Ember Light" panose="020B0403020204020204" pitchFamily="34" charset="0"/>
                <a:ea typeface="Amazon Ember Light" panose="020B0403020204020204" pitchFamily="34" charset="0"/>
                <a:cs typeface="Amazon Ember Light" panose="020B0403020204020204" pitchFamily="34" charset="0"/>
              </a:rPr>
              <a:t>More to come in 2020</a:t>
            </a:r>
          </a:p>
        </p:txBody>
      </p:sp>
      <p:pic>
        <p:nvPicPr>
          <p:cNvPr id="21" name="Picture 20">
            <a:extLst>
              <a:ext uri="{FF2B5EF4-FFF2-40B4-BE49-F238E27FC236}">
                <a16:creationId xmlns:a16="http://schemas.microsoft.com/office/drawing/2014/main" id="{E85CCAA3-F6BB-4F4C-B1A0-45B4F64E622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37381" y="5118095"/>
            <a:ext cx="1446248" cy="954524"/>
          </a:xfrm>
          <a:prstGeom prst="rect">
            <a:avLst/>
          </a:prstGeom>
        </p:spPr>
      </p:pic>
      <p:pic>
        <p:nvPicPr>
          <p:cNvPr id="22" name="Picture 21">
            <a:extLst>
              <a:ext uri="{FF2B5EF4-FFF2-40B4-BE49-F238E27FC236}">
                <a16:creationId xmlns:a16="http://schemas.microsoft.com/office/drawing/2014/main" id="{B670974D-9E53-D542-9E83-DB9D94340E9F}"/>
              </a:ext>
            </a:extLst>
          </p:cNvPr>
          <p:cNvPicPr>
            <a:picLocks noChangeAspect="1"/>
          </p:cNvPicPr>
          <p:nvPr/>
        </p:nvPicPr>
        <p:blipFill>
          <a:blip r:embed="rId18"/>
          <a:stretch>
            <a:fillRect/>
          </a:stretch>
        </p:blipFill>
        <p:spPr>
          <a:xfrm>
            <a:off x="2625715" y="4774013"/>
            <a:ext cx="2479431" cy="1652954"/>
          </a:xfrm>
          <a:prstGeom prst="rect">
            <a:avLst/>
          </a:prstGeom>
        </p:spPr>
      </p:pic>
      <p:sp>
        <p:nvSpPr>
          <p:cNvPr id="24" name="Content Placeholder 2">
            <a:extLst>
              <a:ext uri="{FF2B5EF4-FFF2-40B4-BE49-F238E27FC236}">
                <a16:creationId xmlns:a16="http://schemas.microsoft.com/office/drawing/2014/main" id="{9470002A-7C61-3948-AE3F-6C05E83B086D}"/>
              </a:ext>
            </a:extLst>
          </p:cNvPr>
          <p:cNvSpPr txBox="1">
            <a:spLocks/>
          </p:cNvSpPr>
          <p:nvPr/>
        </p:nvSpPr>
        <p:spPr>
          <a:xfrm>
            <a:off x="454123" y="1345777"/>
            <a:ext cx="7789332" cy="2569732"/>
          </a:xfrm>
          <a:prstGeom prst="rect">
            <a:avLst/>
          </a:prstGeom>
        </p:spPr>
        <p:txBody>
          <a:bodyPr>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342900" indent="-342900">
              <a:lnSpc>
                <a:spcPct val="100000"/>
              </a:lnSpc>
              <a:spcBef>
                <a:spcPts val="0"/>
              </a:spcBef>
              <a:spcAft>
                <a:spcPts val="600"/>
              </a:spcAft>
              <a:buFont typeface="Arial" pitchFamily="34" charset="0"/>
              <a:buChar char="•"/>
            </a:pPr>
            <a:r>
              <a:rPr lang="en-US" dirty="0">
                <a:solidFill>
                  <a:prstClr val="black"/>
                </a:solidFill>
                <a:latin typeface="Amazon Ember Light" panose="020B0403020204020204" pitchFamily="34" charset="0"/>
                <a:ea typeface="Amazon Ember Light" panose="020B0403020204020204" pitchFamily="34" charset="0"/>
                <a:cs typeface="Amazon Ember Light" panose="020B0403020204020204" pitchFamily="34" charset="0"/>
              </a:rPr>
              <a:t>What are connectors?</a:t>
            </a:r>
          </a:p>
          <a:p>
            <a:pPr marL="800100" lvl="1" indent="-342900">
              <a:lnSpc>
                <a:spcPct val="100000"/>
              </a:lnSpc>
              <a:spcBef>
                <a:spcPts val="0"/>
              </a:spcBef>
              <a:spcAft>
                <a:spcPts val="600"/>
              </a:spcAft>
              <a:buFont typeface="Arial" panose="020B0604020202020204" pitchFamily="34" charset="0"/>
              <a:buChar char="•"/>
            </a:pPr>
            <a:r>
              <a:rPr lang="en-US" dirty="0">
                <a:solidFill>
                  <a:prstClr val="black"/>
                </a:solidFill>
                <a:latin typeface="Amazon Ember Light" panose="020B0403020204020204" pitchFamily="34" charset="0"/>
                <a:ea typeface="Amazon Ember Light" panose="020B0403020204020204" pitchFamily="34" charset="0"/>
                <a:cs typeface="Amazon Ember Light" panose="020B0403020204020204" pitchFamily="34" charset="0"/>
              </a:rPr>
              <a:t>Connectivity to AWS services, industrial protocols, and local- and cloud-based applications</a:t>
            </a:r>
          </a:p>
          <a:p>
            <a:pPr marL="800100" lvl="1" indent="-342900">
              <a:lnSpc>
                <a:spcPct val="100000"/>
              </a:lnSpc>
              <a:spcBef>
                <a:spcPts val="0"/>
              </a:spcBef>
              <a:spcAft>
                <a:spcPts val="600"/>
              </a:spcAft>
              <a:buFont typeface="Arial" panose="020B0604020202020204" pitchFamily="34" charset="0"/>
              <a:buChar char="•"/>
            </a:pPr>
            <a:r>
              <a:rPr lang="en-US" dirty="0">
                <a:solidFill>
                  <a:prstClr val="black"/>
                </a:solidFill>
                <a:latin typeface="Amazon Ember Light" panose="020B0403020204020204" pitchFamily="34" charset="0"/>
                <a:ea typeface="Amazon Ember Light" panose="020B0403020204020204" pitchFamily="34" charset="0"/>
                <a:cs typeface="Amazon Ember Light" panose="020B0403020204020204" pitchFamily="34" charset="0"/>
              </a:rPr>
              <a:t>Code-free configuration and installation</a:t>
            </a:r>
          </a:p>
          <a:p>
            <a:pPr marL="800100" lvl="1" indent="-342900">
              <a:lnSpc>
                <a:spcPct val="100000"/>
              </a:lnSpc>
              <a:spcBef>
                <a:spcPts val="0"/>
              </a:spcBef>
              <a:spcAft>
                <a:spcPts val="600"/>
              </a:spcAft>
              <a:buFont typeface="Arial" panose="020B0604020202020204" pitchFamily="34" charset="0"/>
              <a:buChar char="•"/>
            </a:pPr>
            <a:r>
              <a:rPr lang="en-US" dirty="0">
                <a:solidFill>
                  <a:prstClr val="black"/>
                </a:solidFill>
                <a:latin typeface="Amazon Ember Light" panose="020B0403020204020204" pitchFamily="34" charset="0"/>
                <a:ea typeface="Amazon Ember Light" panose="020B0403020204020204" pitchFamily="34" charset="0"/>
                <a:cs typeface="Amazon Ember Light" panose="020B0403020204020204" pitchFamily="34" charset="0"/>
              </a:rPr>
              <a:t>10 connectors available today</a:t>
            </a:r>
          </a:p>
        </p:txBody>
      </p:sp>
      <p:pic>
        <p:nvPicPr>
          <p:cNvPr id="25" name="Picture 24" descr="Image result for new icon">
            <a:extLst>
              <a:ext uri="{FF2B5EF4-FFF2-40B4-BE49-F238E27FC236}">
                <a16:creationId xmlns:a16="http://schemas.microsoft.com/office/drawing/2014/main" id="{566AF5B9-6AED-0D4A-ACFC-557F958343D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081000" y="269143"/>
            <a:ext cx="1076633" cy="10766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97964" y="5315802"/>
            <a:ext cx="2136551" cy="738664"/>
          </a:xfrm>
          <a:prstGeom prst="rect">
            <a:avLst/>
          </a:prstGeom>
          <a:noFill/>
        </p:spPr>
        <p:txBody>
          <a:bodyPr wrap="square" lIns="182880" tIns="146304" rIns="182880" bIns="146304" rtlCol="0">
            <a:spAutoFit/>
          </a:bodyPr>
          <a:lstStyle/>
          <a:p>
            <a:pPr>
              <a:lnSpc>
                <a:spcPct val="90000"/>
              </a:lnSpc>
              <a:spcAft>
                <a:spcPts val="1800"/>
              </a:spcAft>
            </a:pPr>
            <a:r>
              <a:rPr lang="en-US" sz="3200" b="1" dirty="0">
                <a:gradFill>
                  <a:gsLst>
                    <a:gs pos="2917">
                      <a:schemeClr val="tx1"/>
                    </a:gs>
                    <a:gs pos="30000">
                      <a:schemeClr val="tx1"/>
                    </a:gs>
                  </a:gsLst>
                  <a:lin ang="5400000" scaled="0"/>
                </a:gradFill>
              </a:rPr>
              <a:t>OSIsoft</a:t>
            </a:r>
          </a:p>
        </p:txBody>
      </p:sp>
    </p:spTree>
    <p:extLst>
      <p:ext uri="{BB962C8B-B14F-4D97-AF65-F5344CB8AC3E}">
        <p14:creationId xmlns:p14="http://schemas.microsoft.com/office/powerpoint/2010/main" val="2251785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P spid="15" grpId="0"/>
      <p:bldP spid="17" grpId="0"/>
      <p:bldP spid="20" grpId="0"/>
      <p:bldP spid="24"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4128DB-BBDD-8B4B-9D86-C752EE0B236A}"/>
              </a:ext>
            </a:extLst>
          </p:cNvPr>
          <p:cNvSpPr>
            <a:spLocks noGrp="1"/>
          </p:cNvSpPr>
          <p:nvPr>
            <p:ph type="title"/>
          </p:nvPr>
        </p:nvSpPr>
        <p:spPr>
          <a:xfrm>
            <a:off x="323088" y="347413"/>
            <a:ext cx="13987008" cy="1079598"/>
          </a:xfrm>
        </p:spPr>
        <p:txBody>
          <a:bodyPr/>
          <a:lstStyle/>
          <a:p>
            <a:r>
              <a:rPr lang="en-US" dirty="0"/>
              <a:t>AWS </a:t>
            </a:r>
            <a:r>
              <a:rPr lang="en-US" dirty="0" err="1"/>
              <a:t>IoT</a:t>
            </a:r>
            <a:r>
              <a:rPr lang="en-US" dirty="0"/>
              <a:t> </a:t>
            </a:r>
            <a:r>
              <a:rPr lang="en-US" dirty="0" err="1"/>
              <a:t>Greengrass</a:t>
            </a:r>
            <a:r>
              <a:rPr lang="en-US" dirty="0"/>
              <a:t> connectors</a:t>
            </a:r>
          </a:p>
        </p:txBody>
      </p:sp>
      <p:sp>
        <p:nvSpPr>
          <p:cNvPr id="4" name="Content Placeholder 2">
            <a:extLst>
              <a:ext uri="{FF2B5EF4-FFF2-40B4-BE49-F238E27FC236}">
                <a16:creationId xmlns:a16="http://schemas.microsoft.com/office/drawing/2014/main" id="{EE7E6B75-7E03-9147-9C5D-6F515AA0870B}"/>
              </a:ext>
            </a:extLst>
          </p:cNvPr>
          <p:cNvSpPr txBox="1">
            <a:spLocks/>
          </p:cNvSpPr>
          <p:nvPr/>
        </p:nvSpPr>
        <p:spPr>
          <a:xfrm>
            <a:off x="454123" y="1345775"/>
            <a:ext cx="7093306" cy="6419367"/>
          </a:xfrm>
          <a:prstGeom prst="rect">
            <a:avLst/>
          </a:prstGeom>
        </p:spPr>
        <p:txBody>
          <a:bodyPr>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342900" lvl="0" indent="-342900">
              <a:buFont typeface="Arial" panose="020B0604020202020204" pitchFamily="34" charset="0"/>
              <a:buChar char="•"/>
            </a:pPr>
            <a:r>
              <a:rPr lang="en-US" sz="2000" i="1" dirty="0"/>
              <a:t>Amazon Kinesis Data Firehose</a:t>
            </a:r>
            <a:endParaRPr lang="en-US" sz="2000" dirty="0"/>
          </a:p>
          <a:p>
            <a:pPr lvl="2"/>
            <a:r>
              <a:rPr lang="en-US" sz="2000" dirty="0"/>
              <a:t>Outputs data from IoT devices and AWS </a:t>
            </a:r>
            <a:r>
              <a:rPr lang="en-US" sz="2000" dirty="0" err="1"/>
              <a:t>IoT</a:t>
            </a:r>
            <a:r>
              <a:rPr lang="en-US" sz="2000" dirty="0"/>
              <a:t> </a:t>
            </a:r>
            <a:r>
              <a:rPr lang="en-US" sz="2000" dirty="0" err="1"/>
              <a:t>Greengrass</a:t>
            </a:r>
            <a:r>
              <a:rPr lang="en-US" sz="2000" dirty="0"/>
              <a:t> cores to Kinesis Data Firehose</a:t>
            </a:r>
          </a:p>
          <a:p>
            <a:pPr marL="342900" lvl="0" indent="-342900">
              <a:buFont typeface="Arial" panose="020B0604020202020204" pitchFamily="34" charset="0"/>
              <a:buChar char="•"/>
            </a:pPr>
            <a:r>
              <a:rPr lang="en-US" sz="2000" i="1" dirty="0"/>
              <a:t>Amazon Simple Notification Service (SNS)</a:t>
            </a:r>
            <a:endParaRPr lang="en-US" sz="2000" dirty="0"/>
          </a:p>
          <a:p>
            <a:pPr lvl="2"/>
            <a:r>
              <a:rPr lang="en-US" sz="2000" dirty="0"/>
              <a:t>Sends notifications to SNS from AWS </a:t>
            </a:r>
            <a:r>
              <a:rPr lang="en-US" sz="2000" dirty="0" err="1"/>
              <a:t>IoT</a:t>
            </a:r>
            <a:r>
              <a:rPr lang="en-US" sz="2000" dirty="0"/>
              <a:t> </a:t>
            </a:r>
            <a:br>
              <a:rPr lang="en-US" sz="2000" dirty="0"/>
            </a:br>
            <a:r>
              <a:rPr lang="en-US" sz="2000" dirty="0" err="1"/>
              <a:t>Greengrass</a:t>
            </a:r>
            <a:r>
              <a:rPr lang="en-US" sz="2000" dirty="0"/>
              <a:t> cores based on customer logic</a:t>
            </a:r>
          </a:p>
          <a:p>
            <a:pPr marL="342900" lvl="0" indent="-342900">
              <a:buFont typeface="Arial" panose="020B0604020202020204" pitchFamily="34" charset="0"/>
              <a:buChar char="•"/>
            </a:pPr>
            <a:r>
              <a:rPr lang="en-US" sz="2000" i="1" dirty="0"/>
              <a:t>AWS IoT Device Defender</a:t>
            </a:r>
            <a:endParaRPr lang="en-US" sz="2000" dirty="0"/>
          </a:p>
          <a:p>
            <a:pPr lvl="2"/>
            <a:r>
              <a:rPr lang="en-US" sz="2000" dirty="0"/>
              <a:t>Integration with AWS </a:t>
            </a:r>
            <a:r>
              <a:rPr lang="en-US" sz="2000" dirty="0" err="1"/>
              <a:t>IoT</a:t>
            </a:r>
            <a:r>
              <a:rPr lang="en-US" sz="2000" dirty="0"/>
              <a:t> Device Defender from AWS </a:t>
            </a:r>
            <a:r>
              <a:rPr lang="en-US" sz="2000" dirty="0" err="1"/>
              <a:t>IoT</a:t>
            </a:r>
            <a:r>
              <a:rPr lang="en-US" sz="2000" dirty="0"/>
              <a:t> </a:t>
            </a:r>
            <a:r>
              <a:rPr lang="en-US" sz="2000" dirty="0" err="1"/>
              <a:t>Greengrass</a:t>
            </a:r>
            <a:r>
              <a:rPr lang="en-US" sz="2000" dirty="0"/>
              <a:t> cores</a:t>
            </a:r>
          </a:p>
          <a:p>
            <a:pPr marL="342900" lvl="0" indent="-342900">
              <a:buFont typeface="Arial" panose="020B0604020202020204" pitchFamily="34" charset="0"/>
              <a:buChar char="•"/>
            </a:pPr>
            <a:r>
              <a:rPr lang="en-US" sz="2000" i="1" dirty="0"/>
              <a:t>Amazon </a:t>
            </a:r>
            <a:r>
              <a:rPr lang="en-US" sz="2000" i="1" dirty="0" err="1"/>
              <a:t>CloudWatch</a:t>
            </a:r>
            <a:r>
              <a:rPr lang="en-US" sz="2000" i="1" dirty="0"/>
              <a:t> metrics</a:t>
            </a:r>
            <a:endParaRPr lang="en-US" sz="2000" dirty="0"/>
          </a:p>
          <a:p>
            <a:pPr lvl="2"/>
            <a:r>
              <a:rPr lang="en-US" sz="2000" dirty="0"/>
              <a:t>Sends customer-defined IoT metric data to </a:t>
            </a:r>
            <a:br>
              <a:rPr lang="en-US" sz="2000" dirty="0"/>
            </a:br>
            <a:r>
              <a:rPr lang="en-US" sz="2000" dirty="0"/>
              <a:t>Amazon </a:t>
            </a:r>
            <a:r>
              <a:rPr lang="en-US" sz="2000" dirty="0" err="1"/>
              <a:t>CloudWatch</a:t>
            </a:r>
            <a:r>
              <a:rPr lang="en-US" sz="2000" dirty="0"/>
              <a:t> </a:t>
            </a:r>
          </a:p>
          <a:p>
            <a:pPr marL="342900" lvl="0" indent="-342900">
              <a:buFont typeface="Arial" panose="020B0604020202020204" pitchFamily="34" charset="0"/>
              <a:buChar char="•"/>
            </a:pPr>
            <a:r>
              <a:rPr lang="en-US" sz="2000" i="1" dirty="0"/>
              <a:t>Modbus RTU Protocol Adapter</a:t>
            </a:r>
            <a:endParaRPr lang="en-US" sz="2000" dirty="0"/>
          </a:p>
          <a:p>
            <a:pPr lvl="2"/>
            <a:r>
              <a:rPr lang="en-US" sz="2000" dirty="0"/>
              <a:t>Connects to and converts Modbus protocol to </a:t>
            </a:r>
            <a:br>
              <a:rPr lang="en-US" sz="2000" dirty="0"/>
            </a:br>
            <a:r>
              <a:rPr lang="en-US" sz="2000" dirty="0"/>
              <a:t>MQTT messages</a:t>
            </a:r>
          </a:p>
          <a:p>
            <a:pPr marL="342900" lvl="0" indent="-342900">
              <a:buFont typeface="Arial" panose="020B0604020202020204" pitchFamily="34" charset="0"/>
              <a:buChar char="•"/>
            </a:pPr>
            <a:r>
              <a:rPr lang="en-US" sz="2000" i="1" dirty="0"/>
              <a:t>Raspberry Pi GPIO</a:t>
            </a:r>
            <a:endParaRPr lang="en-US" sz="2000" dirty="0"/>
          </a:p>
          <a:p>
            <a:pPr lvl="2"/>
            <a:r>
              <a:rPr lang="en-US" sz="2000" dirty="0"/>
              <a:t>Control for GPIO pins on Raspberry Pi devices </a:t>
            </a:r>
            <a:br>
              <a:rPr lang="en-US" sz="2000" dirty="0"/>
            </a:br>
            <a:r>
              <a:rPr lang="en-US" sz="2000" dirty="0"/>
              <a:t>running AWS </a:t>
            </a:r>
            <a:r>
              <a:rPr lang="en-US" sz="2000" dirty="0" err="1"/>
              <a:t>IoT</a:t>
            </a:r>
            <a:r>
              <a:rPr lang="en-US" sz="2000" dirty="0"/>
              <a:t> </a:t>
            </a:r>
            <a:r>
              <a:rPr lang="en-US" sz="2000" dirty="0" err="1"/>
              <a:t>Greengrass</a:t>
            </a:r>
            <a:endParaRPr lang="en-US" sz="2000" dirty="0"/>
          </a:p>
        </p:txBody>
      </p:sp>
      <p:pic>
        <p:nvPicPr>
          <p:cNvPr id="5" name="Picture 4" descr="Image result for new icon">
            <a:extLst>
              <a:ext uri="{FF2B5EF4-FFF2-40B4-BE49-F238E27FC236}">
                <a16:creationId xmlns:a16="http://schemas.microsoft.com/office/drawing/2014/main" id="{C5B17A3E-D4F1-9D4D-8640-23A3C6B56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81000" y="269143"/>
            <a:ext cx="1076633" cy="1076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982D98B-3377-9949-96BF-4C86A710FFD2}"/>
              </a:ext>
            </a:extLst>
          </p:cNvPr>
          <p:cNvPicPr>
            <a:picLocks noChangeAspect="1"/>
          </p:cNvPicPr>
          <p:nvPr/>
        </p:nvPicPr>
        <p:blipFill>
          <a:blip r:embed="rId4"/>
          <a:stretch>
            <a:fillRect/>
          </a:stretch>
        </p:blipFill>
        <p:spPr>
          <a:xfrm>
            <a:off x="7511978" y="1505281"/>
            <a:ext cx="6833569" cy="5229348"/>
          </a:xfrm>
          <a:prstGeom prst="rect">
            <a:avLst/>
          </a:prstGeom>
        </p:spPr>
      </p:pic>
    </p:spTree>
    <p:extLst>
      <p:ext uri="{BB962C8B-B14F-4D97-AF65-F5344CB8AC3E}">
        <p14:creationId xmlns:p14="http://schemas.microsoft.com/office/powerpoint/2010/main" val="3007653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CACE2E-9A79-4047-B1A0-CD7386EA4B65}"/>
              </a:ext>
            </a:extLst>
          </p:cNvPr>
          <p:cNvSpPr>
            <a:spLocks noGrp="1"/>
          </p:cNvSpPr>
          <p:nvPr>
            <p:ph type="title"/>
          </p:nvPr>
        </p:nvSpPr>
        <p:spPr>
          <a:xfrm>
            <a:off x="323850" y="3444973"/>
            <a:ext cx="12908725" cy="1957459"/>
          </a:xfrm>
        </p:spPr>
        <p:txBody>
          <a:bodyPr/>
          <a:lstStyle/>
          <a:p>
            <a:pPr>
              <a:spcBef>
                <a:spcPts val="3500"/>
              </a:spcBef>
            </a:pPr>
            <a:r>
              <a:rPr lang="en-US" dirty="0"/>
              <a:t>Enabling ML at the edge: </a:t>
            </a:r>
            <a:br>
              <a:rPr lang="en-US" dirty="0"/>
            </a:br>
            <a:r>
              <a:rPr lang="en-US" dirty="0"/>
              <a:t>AWS IoT Greengrass </a:t>
            </a:r>
          </a:p>
        </p:txBody>
      </p:sp>
    </p:spTree>
    <p:extLst>
      <p:ext uri="{BB962C8B-B14F-4D97-AF65-F5344CB8AC3E}">
        <p14:creationId xmlns:p14="http://schemas.microsoft.com/office/powerpoint/2010/main" val="68995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AC6EB-6FDD-5240-8E6D-DB34FAEAF1FF}"/>
              </a:ext>
            </a:extLst>
          </p:cNvPr>
          <p:cNvSpPr>
            <a:spLocks noGrp="1"/>
          </p:cNvSpPr>
          <p:nvPr>
            <p:ph type="title"/>
          </p:nvPr>
        </p:nvSpPr>
        <p:spPr/>
        <p:txBody>
          <a:bodyPr/>
          <a:lstStyle/>
          <a:p>
            <a:r>
              <a:rPr lang="en-US" dirty="0"/>
              <a:t>AWS </a:t>
            </a:r>
            <a:r>
              <a:rPr lang="en-US" dirty="0" err="1"/>
              <a:t>IoT</a:t>
            </a:r>
            <a:r>
              <a:rPr lang="en-US" dirty="0"/>
              <a:t> </a:t>
            </a:r>
            <a:r>
              <a:rPr lang="en-US" dirty="0" err="1"/>
              <a:t>Greengrass</a:t>
            </a:r>
            <a:r>
              <a:rPr lang="en-US" dirty="0"/>
              <a:t>: ML inference</a:t>
            </a:r>
          </a:p>
        </p:txBody>
      </p:sp>
      <p:sp>
        <p:nvSpPr>
          <p:cNvPr id="7" name="Content Placeholder 2">
            <a:extLst>
              <a:ext uri="{FF2B5EF4-FFF2-40B4-BE49-F238E27FC236}">
                <a16:creationId xmlns:a16="http://schemas.microsoft.com/office/drawing/2014/main" id="{CF7B6C17-385B-D849-8601-AD7364261CA7}"/>
              </a:ext>
            </a:extLst>
          </p:cNvPr>
          <p:cNvSpPr txBox="1">
            <a:spLocks/>
          </p:cNvSpPr>
          <p:nvPr/>
        </p:nvSpPr>
        <p:spPr>
          <a:xfrm>
            <a:off x="438913" y="2392071"/>
            <a:ext cx="5294094" cy="4516729"/>
          </a:xfrm>
          <a:prstGeom prst="rect">
            <a:avLst/>
          </a:prstGeom>
        </p:spPr>
        <p:txBody>
          <a:bodyPr anchor="t" anchorCtr="0"/>
          <a:lstStyle>
            <a:lvl1pPr marL="0" indent="0" algn="l" defTabSz="457200" rtl="0" eaLnBrk="1" latinLnBrk="0" hangingPunct="1">
              <a:spcBef>
                <a:spcPct val="20000"/>
              </a:spcBef>
              <a:buFontTx/>
              <a:buNone/>
              <a:defRPr sz="2400" b="0" i="0" kern="120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04800" indent="-304800" defTabSz="731502">
              <a:lnSpc>
                <a:spcPct val="80000"/>
              </a:lnSpc>
              <a:spcBef>
                <a:spcPts val="1440"/>
              </a:spcBef>
              <a:spcAft>
                <a:spcPts val="720"/>
              </a:spcAft>
              <a:buFont typeface="Arial" panose="020B0604020202020204" pitchFamily="34" charset="0"/>
              <a:buChar char="•"/>
              <a:defRPr/>
            </a:pPr>
            <a:r>
              <a:rPr lang="en-US" dirty="0">
                <a:solidFill>
                  <a:schemeClr val="tx2"/>
                </a:solidFill>
                <a:latin typeface="+mn-lt"/>
                <a:ea typeface="Amazon Ember Light" panose="020B0403020204020204" pitchFamily="34" charset="0"/>
                <a:cs typeface="Amazon Ember Light" panose="020B0403020204020204" pitchFamily="34" charset="0"/>
              </a:rPr>
              <a:t>Train models in the cloud using </a:t>
            </a:r>
            <a:r>
              <a:rPr lang="en-US" dirty="0">
                <a:solidFill>
                  <a:srgbClr val="282828"/>
                </a:solidFill>
                <a:latin typeface="+mn-lt"/>
                <a:ea typeface="Amazon Ember Light" panose="020B0403020204020204" pitchFamily="34" charset="0"/>
                <a:cs typeface="Amazon Ember Light" panose="020B0403020204020204" pitchFamily="34" charset="0"/>
              </a:rPr>
              <a:t>Amazon SageMaker</a:t>
            </a:r>
            <a:r>
              <a:rPr lang="en-US" dirty="0">
                <a:solidFill>
                  <a:schemeClr val="tx2"/>
                </a:solidFill>
                <a:latin typeface="+mn-lt"/>
                <a:ea typeface="Amazon Ember Light" panose="020B0403020204020204" pitchFamily="34" charset="0"/>
                <a:cs typeface="Amazon Ember Light" panose="020B0403020204020204" pitchFamily="34" charset="0"/>
              </a:rPr>
              <a:t> or another </a:t>
            </a:r>
            <a:br>
              <a:rPr lang="en-US" dirty="0">
                <a:solidFill>
                  <a:schemeClr val="tx2"/>
                </a:solidFill>
                <a:latin typeface="+mn-lt"/>
                <a:ea typeface="Amazon Ember Light" panose="020B0403020204020204" pitchFamily="34" charset="0"/>
                <a:cs typeface="Amazon Ember Light" panose="020B0403020204020204" pitchFamily="34" charset="0"/>
              </a:rPr>
            </a:br>
            <a:r>
              <a:rPr lang="en-US" dirty="0">
                <a:solidFill>
                  <a:schemeClr val="tx2"/>
                </a:solidFill>
                <a:latin typeface="+mn-lt"/>
                <a:ea typeface="Amazon Ember Light" panose="020B0403020204020204" pitchFamily="34" charset="0"/>
                <a:cs typeface="Amazon Ember Light" panose="020B0403020204020204" pitchFamily="34" charset="0"/>
              </a:rPr>
              <a:t>service using Amazon </a:t>
            </a:r>
            <a:r>
              <a:rPr lang="en-US" dirty="0">
                <a:solidFill>
                  <a:srgbClr val="282828"/>
                </a:solidFill>
                <a:latin typeface="+mn-lt"/>
                <a:ea typeface="Amazon Ember Light" panose="020B0403020204020204" pitchFamily="34" charset="0"/>
                <a:cs typeface="Amazon Ember Light" panose="020B0403020204020204" pitchFamily="34" charset="0"/>
              </a:rPr>
              <a:t>EC2</a:t>
            </a:r>
          </a:p>
          <a:p>
            <a:pPr marL="304800" indent="-304800" defTabSz="731502">
              <a:lnSpc>
                <a:spcPct val="80000"/>
              </a:lnSpc>
              <a:spcBef>
                <a:spcPts val="1440"/>
              </a:spcBef>
              <a:spcAft>
                <a:spcPts val="720"/>
              </a:spcAft>
              <a:buFont typeface="Arial" panose="020B0604020202020204" pitchFamily="34" charset="0"/>
              <a:buChar char="•"/>
              <a:defRPr/>
            </a:pPr>
            <a:r>
              <a:rPr lang="en-US" dirty="0">
                <a:solidFill>
                  <a:schemeClr val="tx2"/>
                </a:solidFill>
                <a:latin typeface="+mn-lt"/>
                <a:ea typeface="Amazon Ember Light" panose="020B0403020204020204" pitchFamily="34" charset="0"/>
                <a:cs typeface="Amazon Ember Light" panose="020B0403020204020204" pitchFamily="34" charset="0"/>
              </a:rPr>
              <a:t>ML inference works with Apache </a:t>
            </a:r>
            <a:r>
              <a:rPr lang="en-US" dirty="0" err="1">
                <a:solidFill>
                  <a:schemeClr val="tx2"/>
                </a:solidFill>
                <a:latin typeface="+mn-lt"/>
                <a:ea typeface="Amazon Ember Light" panose="020B0403020204020204" pitchFamily="34" charset="0"/>
                <a:cs typeface="Amazon Ember Light" panose="020B0403020204020204" pitchFamily="34" charset="0"/>
              </a:rPr>
              <a:t>MXNet</a:t>
            </a:r>
            <a:r>
              <a:rPr lang="en-US" dirty="0">
                <a:solidFill>
                  <a:schemeClr val="tx2"/>
                </a:solidFill>
                <a:latin typeface="+mn-lt"/>
                <a:ea typeface="Amazon Ember Light" panose="020B0403020204020204" pitchFamily="34" charset="0"/>
                <a:cs typeface="Amazon Ember Light" panose="020B0403020204020204" pitchFamily="34" charset="0"/>
              </a:rPr>
              <a:t> </a:t>
            </a:r>
            <a:r>
              <a:rPr lang="en-US" dirty="0">
                <a:solidFill>
                  <a:srgbClr val="282828"/>
                </a:solidFill>
                <a:latin typeface="+mn-lt"/>
                <a:ea typeface="Amazon Ember Light" panose="020B0403020204020204" pitchFamily="34" charset="0"/>
                <a:cs typeface="Amazon Ember Light" panose="020B0403020204020204" pitchFamily="34" charset="0"/>
              </a:rPr>
              <a:t>and </a:t>
            </a:r>
            <a:r>
              <a:rPr lang="en-US" dirty="0" err="1">
                <a:solidFill>
                  <a:srgbClr val="282828"/>
                </a:solidFill>
                <a:latin typeface="+mn-lt"/>
                <a:ea typeface="Amazon Ember Light" panose="020B0403020204020204" pitchFamily="34" charset="0"/>
                <a:cs typeface="Amazon Ember Light" panose="020B0403020204020204" pitchFamily="34" charset="0"/>
              </a:rPr>
              <a:t>TensorFlow</a:t>
            </a:r>
            <a:endParaRPr lang="en-US" dirty="0">
              <a:solidFill>
                <a:srgbClr val="282828"/>
              </a:solidFill>
              <a:latin typeface="+mn-lt"/>
              <a:ea typeface="Amazon Ember Light" panose="020B0403020204020204" pitchFamily="34" charset="0"/>
              <a:cs typeface="Amazon Ember Light" panose="020B0403020204020204" pitchFamily="34" charset="0"/>
            </a:endParaRPr>
          </a:p>
          <a:p>
            <a:pPr marL="304800" indent="-304800" defTabSz="731502">
              <a:lnSpc>
                <a:spcPct val="80000"/>
              </a:lnSpc>
              <a:spcBef>
                <a:spcPts val="1440"/>
              </a:spcBef>
              <a:spcAft>
                <a:spcPts val="720"/>
              </a:spcAft>
              <a:buFont typeface="Arial" panose="020B0604020202020204" pitchFamily="34" charset="0"/>
              <a:buChar char="•"/>
              <a:defRPr/>
            </a:pPr>
            <a:r>
              <a:rPr lang="en-US" dirty="0">
                <a:solidFill>
                  <a:schemeClr val="tx2"/>
                </a:solidFill>
                <a:latin typeface="+mn-lt"/>
                <a:ea typeface="Amazon Ember Light" panose="020B0403020204020204" pitchFamily="34" charset="0"/>
                <a:cs typeface="Amazon Ember Light" panose="020B0403020204020204" pitchFamily="34" charset="0"/>
              </a:rPr>
              <a:t>Transfer your trained models </a:t>
            </a:r>
            <a:br>
              <a:rPr lang="en-US" dirty="0">
                <a:solidFill>
                  <a:schemeClr val="tx2"/>
                </a:solidFill>
                <a:latin typeface="+mn-lt"/>
                <a:ea typeface="Amazon Ember Light" panose="020B0403020204020204" pitchFamily="34" charset="0"/>
                <a:cs typeface="Amazon Ember Light" panose="020B0403020204020204" pitchFamily="34" charset="0"/>
              </a:rPr>
            </a:br>
            <a:r>
              <a:rPr lang="en-US" dirty="0">
                <a:solidFill>
                  <a:schemeClr val="tx2"/>
                </a:solidFill>
                <a:latin typeface="+mn-lt"/>
                <a:ea typeface="Amazon Ember Light" panose="020B0403020204020204" pitchFamily="34" charset="0"/>
                <a:cs typeface="Amazon Ember Light" panose="020B0403020204020204" pitchFamily="34" charset="0"/>
              </a:rPr>
              <a:t>onto your AWS </a:t>
            </a:r>
            <a:r>
              <a:rPr lang="en-US" dirty="0" err="1">
                <a:solidFill>
                  <a:schemeClr val="tx2"/>
                </a:solidFill>
                <a:latin typeface="+mn-lt"/>
                <a:ea typeface="Amazon Ember Light" panose="020B0403020204020204" pitchFamily="34" charset="0"/>
                <a:cs typeface="Amazon Ember Light" panose="020B0403020204020204" pitchFamily="34" charset="0"/>
              </a:rPr>
              <a:t>IoT</a:t>
            </a:r>
            <a:r>
              <a:rPr lang="en-US" dirty="0">
                <a:solidFill>
                  <a:schemeClr val="tx2"/>
                </a:solidFill>
                <a:latin typeface="+mn-lt"/>
                <a:ea typeface="Amazon Ember Light" panose="020B0403020204020204" pitchFamily="34" charset="0"/>
                <a:cs typeface="Amazon Ember Light" panose="020B0403020204020204" pitchFamily="34" charset="0"/>
              </a:rPr>
              <a:t> </a:t>
            </a:r>
            <a:r>
              <a:rPr lang="en-US" dirty="0" err="1">
                <a:solidFill>
                  <a:schemeClr val="tx2"/>
                </a:solidFill>
                <a:latin typeface="+mn-lt"/>
                <a:ea typeface="Amazon Ember Light" panose="020B0403020204020204" pitchFamily="34" charset="0"/>
                <a:cs typeface="Amazon Ember Light" panose="020B0403020204020204" pitchFamily="34" charset="0"/>
              </a:rPr>
              <a:t>Greengrass</a:t>
            </a:r>
            <a:r>
              <a:rPr lang="en-US" dirty="0">
                <a:solidFill>
                  <a:schemeClr val="tx2"/>
                </a:solidFill>
                <a:latin typeface="+mn-lt"/>
                <a:ea typeface="Amazon Ember Light" panose="020B0403020204020204" pitchFamily="34" charset="0"/>
                <a:cs typeface="Amazon Ember Light" panose="020B0403020204020204" pitchFamily="34" charset="0"/>
              </a:rPr>
              <a:t> device </a:t>
            </a:r>
            <a:r>
              <a:rPr lang="en-US" dirty="0">
                <a:solidFill>
                  <a:srgbClr val="282828"/>
                </a:solidFill>
                <a:latin typeface="+mn-lt"/>
                <a:ea typeface="Amazon Ember Light" panose="020B0403020204020204" pitchFamily="34" charset="0"/>
                <a:cs typeface="Amazon Ember Light" panose="020B0403020204020204" pitchFamily="34" charset="0"/>
              </a:rPr>
              <a:t>to</a:t>
            </a:r>
            <a:r>
              <a:rPr lang="en-US" dirty="0">
                <a:solidFill>
                  <a:schemeClr val="tx2"/>
                </a:solidFill>
                <a:latin typeface="+mn-lt"/>
                <a:ea typeface="Amazon Ember Light" panose="020B0403020204020204" pitchFamily="34" charset="0"/>
                <a:cs typeface="Amazon Ember Light" panose="020B0403020204020204" pitchFamily="34" charset="0"/>
              </a:rPr>
              <a:t> make predictions based on local </a:t>
            </a:r>
            <a:r>
              <a:rPr lang="en-US" dirty="0">
                <a:solidFill>
                  <a:srgbClr val="282828"/>
                </a:solidFill>
                <a:latin typeface="+mn-lt"/>
                <a:ea typeface="Amazon Ember Light" panose="020B0403020204020204" pitchFamily="34" charset="0"/>
                <a:cs typeface="Amazon Ember Light" panose="020B0403020204020204" pitchFamily="34" charset="0"/>
              </a:rPr>
              <a:t>data</a:t>
            </a:r>
          </a:p>
          <a:p>
            <a:pPr marL="304800" indent="-304800" defTabSz="731502">
              <a:lnSpc>
                <a:spcPct val="80000"/>
              </a:lnSpc>
              <a:spcBef>
                <a:spcPts val="1440"/>
              </a:spcBef>
              <a:spcAft>
                <a:spcPts val="720"/>
              </a:spcAft>
              <a:buFont typeface="Arial" panose="020B0604020202020204" pitchFamily="34" charset="0"/>
              <a:buChar char="•"/>
              <a:defRPr/>
            </a:pPr>
            <a:r>
              <a:rPr lang="en-US" dirty="0">
                <a:solidFill>
                  <a:schemeClr val="tx2"/>
                </a:solidFill>
                <a:latin typeface="+mn-lt"/>
                <a:ea typeface="Amazon Ember Light" panose="020B0403020204020204" pitchFamily="34" charset="0"/>
                <a:cs typeface="Amazon Ember Light" panose="020B0403020204020204" pitchFamily="34" charset="0"/>
              </a:rPr>
              <a:t>ML inference gives you access </a:t>
            </a:r>
            <a:br>
              <a:rPr lang="en-US" dirty="0">
                <a:solidFill>
                  <a:schemeClr val="tx2"/>
                </a:solidFill>
                <a:latin typeface="+mn-lt"/>
                <a:ea typeface="Amazon Ember Light" panose="020B0403020204020204" pitchFamily="34" charset="0"/>
                <a:cs typeface="Amazon Ember Light" panose="020B0403020204020204" pitchFamily="34" charset="0"/>
              </a:rPr>
            </a:br>
            <a:r>
              <a:rPr lang="en-US" dirty="0">
                <a:solidFill>
                  <a:schemeClr val="tx2"/>
                </a:solidFill>
                <a:latin typeface="+mn-lt"/>
                <a:ea typeface="Amazon Ember Light" panose="020B0403020204020204" pitchFamily="34" charset="0"/>
                <a:cs typeface="Amazon Ember Light" panose="020B0403020204020204" pitchFamily="34" charset="0"/>
              </a:rPr>
              <a:t>to hardware accelerators such </a:t>
            </a:r>
            <a:br>
              <a:rPr lang="en-US" dirty="0">
                <a:solidFill>
                  <a:schemeClr val="tx2"/>
                </a:solidFill>
                <a:latin typeface="+mn-lt"/>
                <a:ea typeface="Amazon Ember Light" panose="020B0403020204020204" pitchFamily="34" charset="0"/>
                <a:cs typeface="Amazon Ember Light" panose="020B0403020204020204" pitchFamily="34" charset="0"/>
              </a:rPr>
            </a:br>
            <a:r>
              <a:rPr lang="en-US" dirty="0">
                <a:solidFill>
                  <a:schemeClr val="tx2"/>
                </a:solidFill>
                <a:latin typeface="+mn-lt"/>
                <a:ea typeface="Amazon Ember Light" panose="020B0403020204020204" pitchFamily="34" charset="0"/>
                <a:cs typeface="Amazon Ember Light" panose="020B0403020204020204" pitchFamily="34" charset="0"/>
              </a:rPr>
              <a:t>as GPUs on your </a:t>
            </a:r>
            <a:r>
              <a:rPr lang="en-US" dirty="0">
                <a:solidFill>
                  <a:srgbClr val="282828"/>
                </a:solidFill>
                <a:latin typeface="+mn-lt"/>
                <a:ea typeface="Amazon Ember Light" panose="020B0403020204020204" pitchFamily="34" charset="0"/>
                <a:cs typeface="Amazon Ember Light" panose="020B0403020204020204" pitchFamily="34" charset="0"/>
              </a:rPr>
              <a:t>devices</a:t>
            </a:r>
          </a:p>
        </p:txBody>
      </p:sp>
      <p:cxnSp>
        <p:nvCxnSpPr>
          <p:cNvPr id="8" name="Straight Connector 7">
            <a:extLst>
              <a:ext uri="{FF2B5EF4-FFF2-40B4-BE49-F238E27FC236}">
                <a16:creationId xmlns:a16="http://schemas.microsoft.com/office/drawing/2014/main" id="{E7989B61-4834-E544-9CFF-23DAA945461E}"/>
              </a:ext>
            </a:extLst>
          </p:cNvPr>
          <p:cNvCxnSpPr>
            <a:cxnSpLocks/>
          </p:cNvCxnSpPr>
          <p:nvPr/>
        </p:nvCxnSpPr>
        <p:spPr>
          <a:xfrm>
            <a:off x="443444" y="1942850"/>
            <a:ext cx="4921928" cy="0"/>
          </a:xfrm>
          <a:prstGeom prst="line">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cxnSp>
      <p:grpSp>
        <p:nvGrpSpPr>
          <p:cNvPr id="9" name="Group 8">
            <a:extLst>
              <a:ext uri="{FF2B5EF4-FFF2-40B4-BE49-F238E27FC236}">
                <a16:creationId xmlns:a16="http://schemas.microsoft.com/office/drawing/2014/main" id="{267438B1-B871-8941-A0E5-185EBF49F46C}"/>
              </a:ext>
            </a:extLst>
          </p:cNvPr>
          <p:cNvGrpSpPr/>
          <p:nvPr/>
        </p:nvGrpSpPr>
        <p:grpSpPr>
          <a:xfrm>
            <a:off x="6712467" y="2911420"/>
            <a:ext cx="2688772" cy="2410441"/>
            <a:chOff x="9616251" y="2426183"/>
            <a:chExt cx="2240643" cy="2008701"/>
          </a:xfrm>
        </p:grpSpPr>
        <p:grpSp>
          <p:nvGrpSpPr>
            <p:cNvPr id="10" name="Group 9">
              <a:extLst>
                <a:ext uri="{FF2B5EF4-FFF2-40B4-BE49-F238E27FC236}">
                  <a16:creationId xmlns:a16="http://schemas.microsoft.com/office/drawing/2014/main" id="{D22AD355-339D-DB4F-9E0F-9B735B297B50}"/>
                </a:ext>
              </a:extLst>
            </p:cNvPr>
            <p:cNvGrpSpPr/>
            <p:nvPr/>
          </p:nvGrpSpPr>
          <p:grpSpPr>
            <a:xfrm>
              <a:off x="9943327" y="2475689"/>
              <a:ext cx="1609645" cy="1538732"/>
              <a:chOff x="10085880" y="2276029"/>
              <a:chExt cx="1770307" cy="1692316"/>
            </a:xfrm>
          </p:grpSpPr>
          <p:sp>
            <p:nvSpPr>
              <p:cNvPr id="39" name="Rectangle 38">
                <a:extLst>
                  <a:ext uri="{FF2B5EF4-FFF2-40B4-BE49-F238E27FC236}">
                    <a16:creationId xmlns:a16="http://schemas.microsoft.com/office/drawing/2014/main" id="{6FAD0AA6-2A67-C340-9FA9-13DAB06451EC}"/>
                  </a:ext>
                </a:extLst>
              </p:cNvPr>
              <p:cNvSpPr/>
              <p:nvPr/>
            </p:nvSpPr>
            <p:spPr>
              <a:xfrm>
                <a:off x="10085880" y="2276030"/>
                <a:ext cx="1770307" cy="1692315"/>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rgbClr val="FFFFFF"/>
                  </a:solidFill>
                  <a:latin typeface="Arial"/>
                </a:endParaRPr>
              </a:p>
            </p:txBody>
          </p:sp>
          <p:pic>
            <p:nvPicPr>
              <p:cNvPr id="40" name="Picture 39">
                <a:extLst>
                  <a:ext uri="{FF2B5EF4-FFF2-40B4-BE49-F238E27FC236}">
                    <a16:creationId xmlns:a16="http://schemas.microsoft.com/office/drawing/2014/main" id="{76DF3043-69D9-494D-88B6-7E558B997918}"/>
                  </a:ext>
                </a:extLst>
              </p:cNvPr>
              <p:cNvPicPr>
                <a:picLocks noChangeAspect="1"/>
              </p:cNvPicPr>
              <p:nvPr/>
            </p:nvPicPr>
            <p:blipFill rotWithShape="1">
              <a:blip r:embed="rId3"/>
              <a:srcRect l="2743" t="1985" r="16079" b="4539"/>
              <a:stretch/>
            </p:blipFill>
            <p:spPr>
              <a:xfrm>
                <a:off x="10102974" y="2276029"/>
                <a:ext cx="1736119" cy="1692316"/>
              </a:xfrm>
              <a:prstGeom prst="rect">
                <a:avLst/>
              </a:prstGeom>
              <a:ln w="15875">
                <a:noFill/>
              </a:ln>
            </p:spPr>
          </p:pic>
        </p:grpSp>
        <p:grpSp>
          <p:nvGrpSpPr>
            <p:cNvPr id="11" name="Group 10">
              <a:extLst>
                <a:ext uri="{FF2B5EF4-FFF2-40B4-BE49-F238E27FC236}">
                  <a16:creationId xmlns:a16="http://schemas.microsoft.com/office/drawing/2014/main" id="{F0B71460-4F74-E346-8BF7-C00D92674F4E}"/>
                </a:ext>
              </a:extLst>
            </p:cNvPr>
            <p:cNvGrpSpPr/>
            <p:nvPr/>
          </p:nvGrpSpPr>
          <p:grpSpPr>
            <a:xfrm>
              <a:off x="10743083" y="2426183"/>
              <a:ext cx="664894" cy="783299"/>
              <a:chOff x="1288740" y="2088301"/>
              <a:chExt cx="790370" cy="931119"/>
            </a:xfrm>
          </p:grpSpPr>
          <p:sp>
            <p:nvSpPr>
              <p:cNvPr id="31" name="Rectangle 30">
                <a:extLst>
                  <a:ext uri="{FF2B5EF4-FFF2-40B4-BE49-F238E27FC236}">
                    <a16:creationId xmlns:a16="http://schemas.microsoft.com/office/drawing/2014/main" id="{5F40DD22-9F10-424F-87E7-6C03354AD08A}"/>
                  </a:ext>
                </a:extLst>
              </p:cNvPr>
              <p:cNvSpPr/>
              <p:nvPr/>
            </p:nvSpPr>
            <p:spPr>
              <a:xfrm>
                <a:off x="1288740" y="2088301"/>
                <a:ext cx="790370" cy="931119"/>
              </a:xfrm>
              <a:prstGeom prst="rect">
                <a:avLst/>
              </a:prstGeom>
              <a:solidFill>
                <a:schemeClr val="bg1"/>
              </a:solidFill>
              <a:ln w="2222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dirty="0">
                  <a:solidFill>
                    <a:srgbClr val="474746"/>
                  </a:solidFill>
                  <a:latin typeface="Arial"/>
                </a:endParaRPr>
              </a:p>
            </p:txBody>
          </p:sp>
          <p:sp>
            <p:nvSpPr>
              <p:cNvPr id="32" name="Rectangle 31">
                <a:extLst>
                  <a:ext uri="{FF2B5EF4-FFF2-40B4-BE49-F238E27FC236}">
                    <a16:creationId xmlns:a16="http://schemas.microsoft.com/office/drawing/2014/main" id="{E2A47176-F9A3-8C45-A6C8-7D14C7D5E607}"/>
                  </a:ext>
                </a:extLst>
              </p:cNvPr>
              <p:cNvSpPr/>
              <p:nvPr/>
            </p:nvSpPr>
            <p:spPr>
              <a:xfrm>
                <a:off x="1365708" y="2156116"/>
                <a:ext cx="636435" cy="638271"/>
              </a:xfrm>
              <a:prstGeom prst="rect">
                <a:avLst/>
              </a:prstGeom>
              <a:grpFill/>
              <a:ln w="2222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dirty="0">
                  <a:solidFill>
                    <a:srgbClr val="474746"/>
                  </a:solidFill>
                  <a:latin typeface="Arial"/>
                </a:endParaRPr>
              </a:p>
            </p:txBody>
          </p:sp>
          <p:grpSp>
            <p:nvGrpSpPr>
              <p:cNvPr id="33" name="Group 15">
                <a:extLst>
                  <a:ext uri="{FF2B5EF4-FFF2-40B4-BE49-F238E27FC236}">
                    <a16:creationId xmlns:a16="http://schemas.microsoft.com/office/drawing/2014/main" id="{D2772B1F-D0B2-9D41-BECB-B805A57DCD90}"/>
                  </a:ext>
                </a:extLst>
              </p:cNvPr>
              <p:cNvGrpSpPr>
                <a:grpSpLocks noChangeAspect="1"/>
              </p:cNvGrpSpPr>
              <p:nvPr/>
            </p:nvGrpSpPr>
            <p:grpSpPr bwMode="auto">
              <a:xfrm>
                <a:off x="1472008" y="2263363"/>
                <a:ext cx="432287" cy="441737"/>
                <a:chOff x="593" y="1585"/>
                <a:chExt cx="183" cy="187"/>
              </a:xfrm>
            </p:grpSpPr>
            <p:sp>
              <p:nvSpPr>
                <p:cNvPr id="34" name="Freeform 16">
                  <a:extLst>
                    <a:ext uri="{FF2B5EF4-FFF2-40B4-BE49-F238E27FC236}">
                      <a16:creationId xmlns:a16="http://schemas.microsoft.com/office/drawing/2014/main" id="{48196001-1436-F542-98A9-397D0065B646}"/>
                    </a:ext>
                  </a:extLst>
                </p:cNvPr>
                <p:cNvSpPr>
                  <a:spLocks/>
                </p:cNvSpPr>
                <p:nvPr/>
              </p:nvSpPr>
              <p:spPr bwMode="auto">
                <a:xfrm>
                  <a:off x="593" y="1585"/>
                  <a:ext cx="183" cy="187"/>
                </a:xfrm>
                <a:custGeom>
                  <a:avLst/>
                  <a:gdLst>
                    <a:gd name="T0" fmla="*/ 88 w 132"/>
                    <a:gd name="T1" fmla="*/ 135 h 135"/>
                    <a:gd name="T2" fmla="*/ 78 w 132"/>
                    <a:gd name="T3" fmla="*/ 95 h 135"/>
                    <a:gd name="T4" fmla="*/ 112 w 132"/>
                    <a:gd name="T5" fmla="*/ 83 h 135"/>
                    <a:gd name="T6" fmla="*/ 117 w 132"/>
                    <a:gd name="T7" fmla="*/ 75 h 135"/>
                    <a:gd name="T8" fmla="*/ 118 w 132"/>
                    <a:gd name="T9" fmla="*/ 75 h 135"/>
                    <a:gd name="T10" fmla="*/ 128 w 132"/>
                    <a:gd name="T11" fmla="*/ 61 h 135"/>
                    <a:gd name="T12" fmla="*/ 131 w 132"/>
                    <a:gd name="T13" fmla="*/ 42 h 135"/>
                    <a:gd name="T14" fmla="*/ 86 w 132"/>
                    <a:gd name="T15" fmla="*/ 39 h 135"/>
                    <a:gd name="T16" fmla="*/ 44 w 132"/>
                    <a:gd name="T17" fmla="*/ 30 h 135"/>
                    <a:gd name="T18" fmla="*/ 44 w 132"/>
                    <a:gd name="T19" fmla="*/ 1 h 135"/>
                    <a:gd name="T20" fmla="*/ 15 w 132"/>
                    <a:gd name="T21" fmla="*/ 47 h 135"/>
                    <a:gd name="T22" fmla="*/ 1 w 132"/>
                    <a:gd name="T23"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135">
                      <a:moveTo>
                        <a:pt x="88" y="135"/>
                      </a:moveTo>
                      <a:cubicBezTo>
                        <a:pt x="88" y="135"/>
                        <a:pt x="71" y="124"/>
                        <a:pt x="78" y="95"/>
                      </a:cubicBezTo>
                      <a:cubicBezTo>
                        <a:pt x="81" y="85"/>
                        <a:pt x="100" y="90"/>
                        <a:pt x="112" y="83"/>
                      </a:cubicBezTo>
                      <a:cubicBezTo>
                        <a:pt x="114" y="81"/>
                        <a:pt x="115" y="79"/>
                        <a:pt x="117" y="75"/>
                      </a:cubicBezTo>
                      <a:cubicBezTo>
                        <a:pt x="117" y="75"/>
                        <a:pt x="118" y="75"/>
                        <a:pt x="118" y="75"/>
                      </a:cubicBezTo>
                      <a:cubicBezTo>
                        <a:pt x="123" y="73"/>
                        <a:pt x="127" y="66"/>
                        <a:pt x="128" y="61"/>
                      </a:cubicBezTo>
                      <a:cubicBezTo>
                        <a:pt x="130" y="54"/>
                        <a:pt x="132" y="43"/>
                        <a:pt x="131" y="42"/>
                      </a:cubicBezTo>
                      <a:cubicBezTo>
                        <a:pt x="128" y="37"/>
                        <a:pt x="91" y="46"/>
                        <a:pt x="86" y="39"/>
                      </a:cubicBezTo>
                      <a:cubicBezTo>
                        <a:pt x="82" y="32"/>
                        <a:pt x="73" y="23"/>
                        <a:pt x="44" y="30"/>
                      </a:cubicBezTo>
                      <a:cubicBezTo>
                        <a:pt x="44" y="30"/>
                        <a:pt x="49" y="0"/>
                        <a:pt x="44" y="1"/>
                      </a:cubicBezTo>
                      <a:cubicBezTo>
                        <a:pt x="39" y="3"/>
                        <a:pt x="17" y="32"/>
                        <a:pt x="15" y="47"/>
                      </a:cubicBezTo>
                      <a:cubicBezTo>
                        <a:pt x="14" y="62"/>
                        <a:pt x="0" y="95"/>
                        <a:pt x="1" y="135"/>
                      </a:cubicBez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defRPr/>
                  </a:pPr>
                  <a:endParaRPr lang="en-US" sz="2880" dirty="0">
                    <a:solidFill>
                      <a:srgbClr val="474746"/>
                    </a:solidFill>
                    <a:latin typeface="Arial"/>
                  </a:endParaRPr>
                </a:p>
              </p:txBody>
            </p:sp>
            <p:sp>
              <p:nvSpPr>
                <p:cNvPr id="35" name="Freeform 17">
                  <a:extLst>
                    <a:ext uri="{FF2B5EF4-FFF2-40B4-BE49-F238E27FC236}">
                      <a16:creationId xmlns:a16="http://schemas.microsoft.com/office/drawing/2014/main" id="{DE86B4F3-55EF-A246-A235-FEBC6B40D100}"/>
                    </a:ext>
                  </a:extLst>
                </p:cNvPr>
                <p:cNvSpPr>
                  <a:spLocks/>
                </p:cNvSpPr>
                <p:nvPr/>
              </p:nvSpPr>
              <p:spPr bwMode="auto">
                <a:xfrm>
                  <a:off x="655" y="1586"/>
                  <a:ext cx="35" cy="37"/>
                </a:xfrm>
                <a:custGeom>
                  <a:avLst/>
                  <a:gdLst>
                    <a:gd name="T0" fmla="*/ 20 w 25"/>
                    <a:gd name="T1" fmla="*/ 27 h 27"/>
                    <a:gd name="T2" fmla="*/ 24 w 25"/>
                    <a:gd name="T3" fmla="*/ 7 h 27"/>
                    <a:gd name="T4" fmla="*/ 0 w 25"/>
                    <a:gd name="T5" fmla="*/ 21 h 27"/>
                  </a:gdLst>
                  <a:ahLst/>
                  <a:cxnLst>
                    <a:cxn ang="0">
                      <a:pos x="T0" y="T1"/>
                    </a:cxn>
                    <a:cxn ang="0">
                      <a:pos x="T2" y="T3"/>
                    </a:cxn>
                    <a:cxn ang="0">
                      <a:pos x="T4" y="T5"/>
                    </a:cxn>
                  </a:cxnLst>
                  <a:rect l="0" t="0" r="r" b="b"/>
                  <a:pathLst>
                    <a:path w="25" h="27">
                      <a:moveTo>
                        <a:pt x="20" y="27"/>
                      </a:moveTo>
                      <a:cubicBezTo>
                        <a:pt x="20" y="27"/>
                        <a:pt x="25" y="10"/>
                        <a:pt x="24" y="7"/>
                      </a:cubicBezTo>
                      <a:cubicBezTo>
                        <a:pt x="24" y="0"/>
                        <a:pt x="3" y="16"/>
                        <a:pt x="0" y="21"/>
                      </a:cubicBez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defRPr/>
                  </a:pPr>
                  <a:endParaRPr lang="en-US" sz="2880" dirty="0">
                    <a:solidFill>
                      <a:srgbClr val="474746"/>
                    </a:solidFill>
                    <a:latin typeface="Arial"/>
                  </a:endParaRPr>
                </a:p>
              </p:txBody>
            </p:sp>
            <p:sp>
              <p:nvSpPr>
                <p:cNvPr id="36" name="Freeform 18">
                  <a:extLst>
                    <a:ext uri="{FF2B5EF4-FFF2-40B4-BE49-F238E27FC236}">
                      <a16:creationId xmlns:a16="http://schemas.microsoft.com/office/drawing/2014/main" id="{BD0DCB3A-87A5-F34A-8F3E-63EFD53C160C}"/>
                    </a:ext>
                  </a:extLst>
                </p:cNvPr>
                <p:cNvSpPr>
                  <a:spLocks/>
                </p:cNvSpPr>
                <p:nvPr/>
              </p:nvSpPr>
              <p:spPr bwMode="auto">
                <a:xfrm>
                  <a:off x="683" y="1708"/>
                  <a:ext cx="26" cy="32"/>
                </a:xfrm>
                <a:custGeom>
                  <a:avLst/>
                  <a:gdLst>
                    <a:gd name="T0" fmla="*/ 19 w 19"/>
                    <a:gd name="T1" fmla="*/ 0 h 23"/>
                    <a:gd name="T2" fmla="*/ 0 w 19"/>
                    <a:gd name="T3" fmla="*/ 23 h 23"/>
                  </a:gdLst>
                  <a:ahLst/>
                  <a:cxnLst>
                    <a:cxn ang="0">
                      <a:pos x="T0" y="T1"/>
                    </a:cxn>
                    <a:cxn ang="0">
                      <a:pos x="T2" y="T3"/>
                    </a:cxn>
                  </a:cxnLst>
                  <a:rect l="0" t="0" r="r" b="b"/>
                  <a:pathLst>
                    <a:path w="19" h="23">
                      <a:moveTo>
                        <a:pt x="19" y="0"/>
                      </a:moveTo>
                      <a:cubicBezTo>
                        <a:pt x="19" y="0"/>
                        <a:pt x="7" y="2"/>
                        <a:pt x="0" y="23"/>
                      </a:cubicBez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defRPr/>
                  </a:pPr>
                  <a:endParaRPr lang="en-US" sz="2880" dirty="0">
                    <a:solidFill>
                      <a:srgbClr val="474746"/>
                    </a:solidFill>
                    <a:latin typeface="Arial"/>
                  </a:endParaRPr>
                </a:p>
              </p:txBody>
            </p:sp>
            <p:sp>
              <p:nvSpPr>
                <p:cNvPr id="37" name="Oval 19">
                  <a:extLst>
                    <a:ext uri="{FF2B5EF4-FFF2-40B4-BE49-F238E27FC236}">
                      <a16:creationId xmlns:a16="http://schemas.microsoft.com/office/drawing/2014/main" id="{D1AEEF4E-B1ED-6142-A406-9CAC425D77B9}"/>
                    </a:ext>
                  </a:extLst>
                </p:cNvPr>
                <p:cNvSpPr>
                  <a:spLocks noChangeArrowheads="1"/>
                </p:cNvSpPr>
                <p:nvPr/>
              </p:nvSpPr>
              <p:spPr bwMode="auto">
                <a:xfrm>
                  <a:off x="680" y="1651"/>
                  <a:ext cx="17" cy="18"/>
                </a:xfrm>
                <a:prstGeom prst="ellips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defRPr/>
                  </a:pPr>
                  <a:endParaRPr lang="en-US" sz="2880" dirty="0">
                    <a:solidFill>
                      <a:srgbClr val="474746"/>
                    </a:solidFill>
                    <a:latin typeface="Arial"/>
                  </a:endParaRPr>
                </a:p>
              </p:txBody>
            </p:sp>
            <p:sp>
              <p:nvSpPr>
                <p:cNvPr id="38" name="Freeform 20">
                  <a:extLst>
                    <a:ext uri="{FF2B5EF4-FFF2-40B4-BE49-F238E27FC236}">
                      <a16:creationId xmlns:a16="http://schemas.microsoft.com/office/drawing/2014/main" id="{CF0CA7B0-931E-7F4D-A8C8-95303E2E4DB9}"/>
                    </a:ext>
                  </a:extLst>
                </p:cNvPr>
                <p:cNvSpPr>
                  <a:spLocks/>
                </p:cNvSpPr>
                <p:nvPr/>
              </p:nvSpPr>
              <p:spPr bwMode="auto">
                <a:xfrm>
                  <a:off x="748" y="1642"/>
                  <a:ext cx="22" cy="33"/>
                </a:xfrm>
                <a:custGeom>
                  <a:avLst/>
                  <a:gdLst>
                    <a:gd name="T0" fmla="*/ 4 w 16"/>
                    <a:gd name="T1" fmla="*/ 0 h 24"/>
                    <a:gd name="T2" fmla="*/ 3 w 16"/>
                    <a:gd name="T3" fmla="*/ 10 h 24"/>
                    <a:gd name="T4" fmla="*/ 9 w 16"/>
                    <a:gd name="T5" fmla="*/ 14 h 24"/>
                    <a:gd name="T6" fmla="*/ 16 w 16"/>
                    <a:gd name="T7" fmla="*/ 24 h 24"/>
                  </a:gdLst>
                  <a:ahLst/>
                  <a:cxnLst>
                    <a:cxn ang="0">
                      <a:pos x="T0" y="T1"/>
                    </a:cxn>
                    <a:cxn ang="0">
                      <a:pos x="T2" y="T3"/>
                    </a:cxn>
                    <a:cxn ang="0">
                      <a:pos x="T4" y="T5"/>
                    </a:cxn>
                    <a:cxn ang="0">
                      <a:pos x="T6" y="T7"/>
                    </a:cxn>
                  </a:cxnLst>
                  <a:rect l="0" t="0" r="r" b="b"/>
                  <a:pathLst>
                    <a:path w="16" h="24">
                      <a:moveTo>
                        <a:pt x="4" y="0"/>
                      </a:moveTo>
                      <a:cubicBezTo>
                        <a:pt x="4" y="0"/>
                        <a:pt x="0" y="7"/>
                        <a:pt x="3" y="10"/>
                      </a:cubicBezTo>
                      <a:cubicBezTo>
                        <a:pt x="5" y="12"/>
                        <a:pt x="9" y="14"/>
                        <a:pt x="9" y="14"/>
                      </a:cubicBezTo>
                      <a:cubicBezTo>
                        <a:pt x="16" y="24"/>
                        <a:pt x="16" y="24"/>
                        <a:pt x="16" y="24"/>
                      </a:cubicBez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defRPr/>
                  </a:pPr>
                  <a:endParaRPr lang="en-US" sz="2880" dirty="0">
                    <a:solidFill>
                      <a:srgbClr val="474746"/>
                    </a:solidFill>
                    <a:latin typeface="Arial"/>
                  </a:endParaRPr>
                </a:p>
              </p:txBody>
            </p:sp>
          </p:grpSp>
        </p:grpSp>
        <p:grpSp>
          <p:nvGrpSpPr>
            <p:cNvPr id="12" name="Group 11">
              <a:extLst>
                <a:ext uri="{FF2B5EF4-FFF2-40B4-BE49-F238E27FC236}">
                  <a16:creationId xmlns:a16="http://schemas.microsoft.com/office/drawing/2014/main" id="{5FA8D9AF-5A68-B446-91D1-8049310C25C5}"/>
                </a:ext>
              </a:extLst>
            </p:cNvPr>
            <p:cNvGrpSpPr/>
            <p:nvPr/>
          </p:nvGrpSpPr>
          <p:grpSpPr>
            <a:xfrm>
              <a:off x="10199986" y="2725942"/>
              <a:ext cx="664895" cy="783299"/>
              <a:chOff x="1479089" y="2524298"/>
              <a:chExt cx="790371" cy="931119"/>
            </a:xfrm>
          </p:grpSpPr>
          <p:grpSp>
            <p:nvGrpSpPr>
              <p:cNvPr id="19" name="Group 18">
                <a:extLst>
                  <a:ext uri="{FF2B5EF4-FFF2-40B4-BE49-F238E27FC236}">
                    <a16:creationId xmlns:a16="http://schemas.microsoft.com/office/drawing/2014/main" id="{2AC34C06-852F-AA4D-B9C7-82DEA316F46A}"/>
                  </a:ext>
                </a:extLst>
              </p:cNvPr>
              <p:cNvGrpSpPr/>
              <p:nvPr/>
            </p:nvGrpSpPr>
            <p:grpSpPr>
              <a:xfrm>
                <a:off x="1479089" y="2524298"/>
                <a:ext cx="790371" cy="931119"/>
                <a:chOff x="2236354" y="2481406"/>
                <a:chExt cx="790371" cy="931119"/>
              </a:xfrm>
            </p:grpSpPr>
            <p:sp>
              <p:nvSpPr>
                <p:cNvPr id="21" name="Rectangle 20">
                  <a:extLst>
                    <a:ext uri="{FF2B5EF4-FFF2-40B4-BE49-F238E27FC236}">
                      <a16:creationId xmlns:a16="http://schemas.microsoft.com/office/drawing/2014/main" id="{1BA23FA6-4150-1949-AF11-78FFD9B77B11}"/>
                    </a:ext>
                  </a:extLst>
                </p:cNvPr>
                <p:cNvSpPr/>
                <p:nvPr/>
              </p:nvSpPr>
              <p:spPr>
                <a:xfrm>
                  <a:off x="2236354" y="2481406"/>
                  <a:ext cx="790371" cy="931119"/>
                </a:xfrm>
                <a:prstGeom prst="rect">
                  <a:avLst/>
                </a:prstGeom>
                <a:solidFill>
                  <a:schemeClr val="bg1"/>
                </a:solidFill>
                <a:ln w="2222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dirty="0">
                    <a:solidFill>
                      <a:srgbClr val="474746"/>
                    </a:solidFill>
                    <a:latin typeface="Arial"/>
                  </a:endParaRPr>
                </a:p>
              </p:txBody>
            </p:sp>
            <p:grpSp>
              <p:nvGrpSpPr>
                <p:cNvPr id="22" name="Group 4">
                  <a:extLst>
                    <a:ext uri="{FF2B5EF4-FFF2-40B4-BE49-F238E27FC236}">
                      <a16:creationId xmlns:a16="http://schemas.microsoft.com/office/drawing/2014/main" id="{351C28C0-E3DF-1448-B3C8-745530649F16}"/>
                    </a:ext>
                  </a:extLst>
                </p:cNvPr>
                <p:cNvGrpSpPr>
                  <a:grpSpLocks noChangeAspect="1"/>
                </p:cNvGrpSpPr>
                <p:nvPr/>
              </p:nvGrpSpPr>
              <p:grpSpPr bwMode="auto">
                <a:xfrm>
                  <a:off x="2363626" y="2693452"/>
                  <a:ext cx="510577" cy="400268"/>
                  <a:chOff x="1137" y="1677"/>
                  <a:chExt cx="162" cy="127"/>
                </a:xfrm>
              </p:grpSpPr>
              <p:sp>
                <p:nvSpPr>
                  <p:cNvPr id="23" name="Freeform 5">
                    <a:extLst>
                      <a:ext uri="{FF2B5EF4-FFF2-40B4-BE49-F238E27FC236}">
                        <a16:creationId xmlns:a16="http://schemas.microsoft.com/office/drawing/2014/main" id="{8328E20D-83C9-3B47-91B4-22B1FDBD3004}"/>
                      </a:ext>
                    </a:extLst>
                  </p:cNvPr>
                  <p:cNvSpPr>
                    <a:spLocks/>
                  </p:cNvSpPr>
                  <p:nvPr/>
                </p:nvSpPr>
                <p:spPr bwMode="auto">
                  <a:xfrm>
                    <a:off x="1178" y="1677"/>
                    <a:ext cx="121" cy="127"/>
                  </a:xfrm>
                  <a:custGeom>
                    <a:avLst/>
                    <a:gdLst>
                      <a:gd name="T0" fmla="*/ 87 w 87"/>
                      <a:gd name="T1" fmla="*/ 55 h 91"/>
                      <a:gd name="T2" fmla="*/ 43 w 87"/>
                      <a:gd name="T3" fmla="*/ 91 h 91"/>
                      <a:gd name="T4" fmla="*/ 0 w 87"/>
                      <a:gd name="T5" fmla="*/ 55 h 91"/>
                      <a:gd name="T6" fmla="*/ 10 w 87"/>
                      <a:gd name="T7" fmla="*/ 3 h 91"/>
                      <a:gd name="T8" fmla="*/ 34 w 87"/>
                      <a:gd name="T9" fmla="*/ 19 h 91"/>
                      <a:gd name="T10" fmla="*/ 43 w 87"/>
                      <a:gd name="T11" fmla="*/ 18 h 91"/>
                      <a:gd name="T12" fmla="*/ 57 w 87"/>
                      <a:gd name="T13" fmla="*/ 20 h 91"/>
                      <a:gd name="T14" fmla="*/ 84 w 87"/>
                      <a:gd name="T15" fmla="*/ 3 h 91"/>
                      <a:gd name="T16" fmla="*/ 87 w 87"/>
                      <a:gd name="T17" fmla="*/ 5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91">
                        <a:moveTo>
                          <a:pt x="87" y="55"/>
                        </a:moveTo>
                        <a:cubicBezTo>
                          <a:pt x="87" y="75"/>
                          <a:pt x="67" y="91"/>
                          <a:pt x="43" y="91"/>
                        </a:cubicBezTo>
                        <a:cubicBezTo>
                          <a:pt x="19" y="91"/>
                          <a:pt x="0" y="75"/>
                          <a:pt x="0" y="55"/>
                        </a:cubicBezTo>
                        <a:cubicBezTo>
                          <a:pt x="0" y="45"/>
                          <a:pt x="7" y="5"/>
                          <a:pt x="10" y="3"/>
                        </a:cubicBezTo>
                        <a:cubicBezTo>
                          <a:pt x="14" y="1"/>
                          <a:pt x="29" y="20"/>
                          <a:pt x="34" y="19"/>
                        </a:cubicBezTo>
                        <a:cubicBezTo>
                          <a:pt x="37" y="19"/>
                          <a:pt x="40" y="18"/>
                          <a:pt x="43" y="18"/>
                        </a:cubicBezTo>
                        <a:cubicBezTo>
                          <a:pt x="48" y="18"/>
                          <a:pt x="52" y="19"/>
                          <a:pt x="57" y="20"/>
                        </a:cubicBezTo>
                        <a:cubicBezTo>
                          <a:pt x="61" y="21"/>
                          <a:pt x="80" y="0"/>
                          <a:pt x="84" y="3"/>
                        </a:cubicBezTo>
                        <a:cubicBezTo>
                          <a:pt x="87" y="4"/>
                          <a:pt x="87" y="46"/>
                          <a:pt x="87" y="55"/>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defRPr/>
                    </a:pPr>
                    <a:endParaRPr lang="en-US" sz="2880" dirty="0">
                      <a:solidFill>
                        <a:srgbClr val="474746"/>
                      </a:solidFill>
                      <a:latin typeface="Arial"/>
                    </a:endParaRPr>
                  </a:p>
                </p:txBody>
              </p:sp>
              <p:sp>
                <p:nvSpPr>
                  <p:cNvPr id="24" name="Oval 6">
                    <a:extLst>
                      <a:ext uri="{FF2B5EF4-FFF2-40B4-BE49-F238E27FC236}">
                        <a16:creationId xmlns:a16="http://schemas.microsoft.com/office/drawing/2014/main" id="{3579021A-A5E2-8240-955A-722B6EA7FA57}"/>
                      </a:ext>
                    </a:extLst>
                  </p:cNvPr>
                  <p:cNvSpPr>
                    <a:spLocks noChangeArrowheads="1"/>
                  </p:cNvSpPr>
                  <p:nvPr/>
                </p:nvSpPr>
                <p:spPr bwMode="auto">
                  <a:xfrm>
                    <a:off x="1208" y="1729"/>
                    <a:ext cx="2" cy="3"/>
                  </a:xfrm>
                  <a:prstGeom prst="ellips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defRPr/>
                    </a:pPr>
                    <a:endParaRPr lang="en-US" sz="2880" dirty="0">
                      <a:solidFill>
                        <a:srgbClr val="474746"/>
                      </a:solidFill>
                      <a:latin typeface="Arial"/>
                    </a:endParaRPr>
                  </a:p>
                </p:txBody>
              </p:sp>
              <p:sp>
                <p:nvSpPr>
                  <p:cNvPr id="25" name="Oval 7">
                    <a:extLst>
                      <a:ext uri="{FF2B5EF4-FFF2-40B4-BE49-F238E27FC236}">
                        <a16:creationId xmlns:a16="http://schemas.microsoft.com/office/drawing/2014/main" id="{AFE1267F-357C-8640-8B19-3F8A78418A3E}"/>
                      </a:ext>
                    </a:extLst>
                  </p:cNvPr>
                  <p:cNvSpPr>
                    <a:spLocks noChangeArrowheads="1"/>
                  </p:cNvSpPr>
                  <p:nvPr/>
                </p:nvSpPr>
                <p:spPr bwMode="auto">
                  <a:xfrm>
                    <a:off x="1244" y="1730"/>
                    <a:ext cx="3" cy="3"/>
                  </a:xfrm>
                  <a:prstGeom prst="ellips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defRPr/>
                    </a:pPr>
                    <a:endParaRPr lang="en-US" sz="2880" dirty="0">
                      <a:solidFill>
                        <a:srgbClr val="474746"/>
                      </a:solidFill>
                      <a:latin typeface="Arial"/>
                    </a:endParaRPr>
                  </a:p>
                </p:txBody>
              </p:sp>
              <p:sp>
                <p:nvSpPr>
                  <p:cNvPr id="26" name="Rectangle 8">
                    <a:extLst>
                      <a:ext uri="{FF2B5EF4-FFF2-40B4-BE49-F238E27FC236}">
                        <a16:creationId xmlns:a16="http://schemas.microsoft.com/office/drawing/2014/main" id="{AE29DF00-3718-384B-9E52-8AE3F5C522CB}"/>
                      </a:ext>
                    </a:extLst>
                  </p:cNvPr>
                  <p:cNvSpPr>
                    <a:spLocks noChangeArrowheads="1"/>
                  </p:cNvSpPr>
                  <p:nvPr/>
                </p:nvSpPr>
                <p:spPr bwMode="auto">
                  <a:xfrm>
                    <a:off x="1219" y="1748"/>
                    <a:ext cx="1" cy="1"/>
                  </a:xfrm>
                  <a:prstGeom prst="rect">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defRPr/>
                    </a:pPr>
                    <a:endParaRPr lang="en-US" sz="2880" dirty="0">
                      <a:solidFill>
                        <a:srgbClr val="474746"/>
                      </a:solidFill>
                      <a:latin typeface="Arial"/>
                    </a:endParaRPr>
                  </a:p>
                </p:txBody>
              </p:sp>
              <p:sp>
                <p:nvSpPr>
                  <p:cNvPr id="27" name="Freeform 9">
                    <a:extLst>
                      <a:ext uri="{FF2B5EF4-FFF2-40B4-BE49-F238E27FC236}">
                        <a16:creationId xmlns:a16="http://schemas.microsoft.com/office/drawing/2014/main" id="{C598BB76-D6A2-9F41-B988-CFCCA6ABCD56}"/>
                      </a:ext>
                    </a:extLst>
                  </p:cNvPr>
                  <p:cNvSpPr>
                    <a:spLocks/>
                  </p:cNvSpPr>
                  <p:nvPr/>
                </p:nvSpPr>
                <p:spPr bwMode="auto">
                  <a:xfrm>
                    <a:off x="1137" y="1732"/>
                    <a:ext cx="60" cy="16"/>
                  </a:xfrm>
                  <a:custGeom>
                    <a:avLst/>
                    <a:gdLst>
                      <a:gd name="T0" fmla="*/ 43 w 43"/>
                      <a:gd name="T1" fmla="*/ 12 h 12"/>
                      <a:gd name="T2" fmla="*/ 0 w 43"/>
                      <a:gd name="T3" fmla="*/ 8 h 12"/>
                    </a:gdLst>
                    <a:ahLst/>
                    <a:cxnLst>
                      <a:cxn ang="0">
                        <a:pos x="T0" y="T1"/>
                      </a:cxn>
                      <a:cxn ang="0">
                        <a:pos x="T2" y="T3"/>
                      </a:cxn>
                    </a:cxnLst>
                    <a:rect l="0" t="0" r="r" b="b"/>
                    <a:pathLst>
                      <a:path w="43" h="12">
                        <a:moveTo>
                          <a:pt x="43" y="12"/>
                        </a:moveTo>
                        <a:cubicBezTo>
                          <a:pt x="27" y="0"/>
                          <a:pt x="0" y="8"/>
                          <a:pt x="0" y="8"/>
                        </a:cubicBez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defRPr/>
                    </a:pPr>
                    <a:endParaRPr lang="en-US" sz="2880" dirty="0">
                      <a:solidFill>
                        <a:srgbClr val="474746"/>
                      </a:solidFill>
                      <a:latin typeface="Arial"/>
                    </a:endParaRPr>
                  </a:p>
                </p:txBody>
              </p:sp>
              <p:sp>
                <p:nvSpPr>
                  <p:cNvPr id="28" name="Freeform 10">
                    <a:extLst>
                      <a:ext uri="{FF2B5EF4-FFF2-40B4-BE49-F238E27FC236}">
                        <a16:creationId xmlns:a16="http://schemas.microsoft.com/office/drawing/2014/main" id="{BCEAF767-16F2-2943-9432-BBA982FF7321}"/>
                      </a:ext>
                    </a:extLst>
                  </p:cNvPr>
                  <p:cNvSpPr>
                    <a:spLocks/>
                  </p:cNvSpPr>
                  <p:nvPr/>
                </p:nvSpPr>
                <p:spPr bwMode="auto">
                  <a:xfrm>
                    <a:off x="1149" y="1754"/>
                    <a:ext cx="50" cy="15"/>
                  </a:xfrm>
                  <a:custGeom>
                    <a:avLst/>
                    <a:gdLst>
                      <a:gd name="T0" fmla="*/ 36 w 36"/>
                      <a:gd name="T1" fmla="*/ 3 h 11"/>
                      <a:gd name="T2" fmla="*/ 0 w 36"/>
                      <a:gd name="T3" fmla="*/ 11 h 11"/>
                    </a:gdLst>
                    <a:ahLst/>
                    <a:cxnLst>
                      <a:cxn ang="0">
                        <a:pos x="T0" y="T1"/>
                      </a:cxn>
                      <a:cxn ang="0">
                        <a:pos x="T2" y="T3"/>
                      </a:cxn>
                    </a:cxnLst>
                    <a:rect l="0" t="0" r="r" b="b"/>
                    <a:pathLst>
                      <a:path w="36" h="11">
                        <a:moveTo>
                          <a:pt x="36" y="3"/>
                        </a:moveTo>
                        <a:cubicBezTo>
                          <a:pt x="21" y="0"/>
                          <a:pt x="0" y="11"/>
                          <a:pt x="0" y="11"/>
                        </a:cubicBez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defRPr/>
                    </a:pPr>
                    <a:endParaRPr lang="en-US" sz="2880" dirty="0">
                      <a:solidFill>
                        <a:srgbClr val="474746"/>
                      </a:solidFill>
                      <a:latin typeface="Arial"/>
                    </a:endParaRPr>
                  </a:p>
                </p:txBody>
              </p:sp>
              <p:sp>
                <p:nvSpPr>
                  <p:cNvPr id="29" name="Freeform 11">
                    <a:extLst>
                      <a:ext uri="{FF2B5EF4-FFF2-40B4-BE49-F238E27FC236}">
                        <a16:creationId xmlns:a16="http://schemas.microsoft.com/office/drawing/2014/main" id="{D663537D-C73A-F24C-88D1-A679701B1E1A}"/>
                      </a:ext>
                    </a:extLst>
                  </p:cNvPr>
                  <p:cNvSpPr>
                    <a:spLocks/>
                  </p:cNvSpPr>
                  <p:nvPr/>
                </p:nvSpPr>
                <p:spPr bwMode="auto">
                  <a:xfrm>
                    <a:off x="1244" y="1736"/>
                    <a:ext cx="40" cy="12"/>
                  </a:xfrm>
                  <a:custGeom>
                    <a:avLst/>
                    <a:gdLst>
                      <a:gd name="T0" fmla="*/ 0 w 29"/>
                      <a:gd name="T1" fmla="*/ 9 h 9"/>
                      <a:gd name="T2" fmla="*/ 29 w 29"/>
                      <a:gd name="T3" fmla="*/ 9 h 9"/>
                    </a:gdLst>
                    <a:ahLst/>
                    <a:cxnLst>
                      <a:cxn ang="0">
                        <a:pos x="T0" y="T1"/>
                      </a:cxn>
                      <a:cxn ang="0">
                        <a:pos x="T2" y="T3"/>
                      </a:cxn>
                    </a:cxnLst>
                    <a:rect l="0" t="0" r="r" b="b"/>
                    <a:pathLst>
                      <a:path w="29" h="9">
                        <a:moveTo>
                          <a:pt x="0" y="9"/>
                        </a:moveTo>
                        <a:cubicBezTo>
                          <a:pt x="14" y="0"/>
                          <a:pt x="29" y="9"/>
                          <a:pt x="29" y="9"/>
                        </a:cubicBez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defRPr/>
                    </a:pPr>
                    <a:endParaRPr lang="en-US" sz="2880" dirty="0">
                      <a:solidFill>
                        <a:srgbClr val="474746"/>
                      </a:solidFill>
                      <a:latin typeface="Arial"/>
                    </a:endParaRPr>
                  </a:p>
                </p:txBody>
              </p:sp>
              <p:sp>
                <p:nvSpPr>
                  <p:cNvPr id="30" name="Freeform 12">
                    <a:extLst>
                      <a:ext uri="{FF2B5EF4-FFF2-40B4-BE49-F238E27FC236}">
                        <a16:creationId xmlns:a16="http://schemas.microsoft.com/office/drawing/2014/main" id="{7F611FC9-2F59-7549-9470-85CEB2D1F6CE}"/>
                      </a:ext>
                    </a:extLst>
                  </p:cNvPr>
                  <p:cNvSpPr>
                    <a:spLocks/>
                  </p:cNvSpPr>
                  <p:nvPr/>
                </p:nvSpPr>
                <p:spPr bwMode="auto">
                  <a:xfrm>
                    <a:off x="1238" y="1757"/>
                    <a:ext cx="38" cy="16"/>
                  </a:xfrm>
                  <a:custGeom>
                    <a:avLst/>
                    <a:gdLst>
                      <a:gd name="T0" fmla="*/ 0 w 27"/>
                      <a:gd name="T1" fmla="*/ 0 h 12"/>
                      <a:gd name="T2" fmla="*/ 27 w 27"/>
                      <a:gd name="T3" fmla="*/ 12 h 12"/>
                    </a:gdLst>
                    <a:ahLst/>
                    <a:cxnLst>
                      <a:cxn ang="0">
                        <a:pos x="T0" y="T1"/>
                      </a:cxn>
                      <a:cxn ang="0">
                        <a:pos x="T2" y="T3"/>
                      </a:cxn>
                    </a:cxnLst>
                    <a:rect l="0" t="0" r="r" b="b"/>
                    <a:pathLst>
                      <a:path w="27" h="12">
                        <a:moveTo>
                          <a:pt x="0" y="0"/>
                        </a:moveTo>
                        <a:cubicBezTo>
                          <a:pt x="15" y="1"/>
                          <a:pt x="27" y="12"/>
                          <a:pt x="27" y="12"/>
                        </a:cubicBez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defRPr/>
                    </a:pPr>
                    <a:endParaRPr lang="en-US" sz="2880" dirty="0">
                      <a:solidFill>
                        <a:srgbClr val="474746"/>
                      </a:solidFill>
                      <a:latin typeface="Arial"/>
                    </a:endParaRPr>
                  </a:p>
                </p:txBody>
              </p:sp>
            </p:grpSp>
          </p:grpSp>
          <p:sp>
            <p:nvSpPr>
              <p:cNvPr id="20" name="Rectangle 19">
                <a:extLst>
                  <a:ext uri="{FF2B5EF4-FFF2-40B4-BE49-F238E27FC236}">
                    <a16:creationId xmlns:a16="http://schemas.microsoft.com/office/drawing/2014/main" id="{4CFA9F4F-C4BE-6243-923C-52153A580F5B}"/>
                  </a:ext>
                </a:extLst>
              </p:cNvPr>
              <p:cNvSpPr/>
              <p:nvPr/>
            </p:nvSpPr>
            <p:spPr>
              <a:xfrm>
                <a:off x="1556057" y="2592113"/>
                <a:ext cx="636435" cy="638271"/>
              </a:xfrm>
              <a:prstGeom prst="rect">
                <a:avLst/>
              </a:prstGeom>
              <a:grpFill/>
              <a:ln w="2222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dirty="0">
                  <a:solidFill>
                    <a:srgbClr val="474746"/>
                  </a:solidFill>
                  <a:latin typeface="Arial"/>
                </a:endParaRPr>
              </a:p>
            </p:txBody>
          </p:sp>
        </p:grpSp>
        <p:grpSp>
          <p:nvGrpSpPr>
            <p:cNvPr id="13" name="Group 12">
              <a:extLst>
                <a:ext uri="{FF2B5EF4-FFF2-40B4-BE49-F238E27FC236}">
                  <a16:creationId xmlns:a16="http://schemas.microsoft.com/office/drawing/2014/main" id="{6F43DBEC-B727-624A-A6E7-2949A236E30B}"/>
                </a:ext>
              </a:extLst>
            </p:cNvPr>
            <p:cNvGrpSpPr/>
            <p:nvPr/>
          </p:nvGrpSpPr>
          <p:grpSpPr>
            <a:xfrm>
              <a:off x="9616251" y="3442009"/>
              <a:ext cx="2240643" cy="992875"/>
              <a:chOff x="7724240" y="944133"/>
              <a:chExt cx="2093175" cy="927529"/>
            </a:xfrm>
          </p:grpSpPr>
          <p:sp>
            <p:nvSpPr>
              <p:cNvPr id="14" name="Freeform 128">
                <a:extLst>
                  <a:ext uri="{FF2B5EF4-FFF2-40B4-BE49-F238E27FC236}">
                    <a16:creationId xmlns:a16="http://schemas.microsoft.com/office/drawing/2014/main" id="{7DF88000-9630-8B45-886D-640DBB366A31}"/>
                  </a:ext>
                </a:extLst>
              </p:cNvPr>
              <p:cNvSpPr>
                <a:spLocks noChangeAspect="1"/>
              </p:cNvSpPr>
              <p:nvPr/>
            </p:nvSpPr>
            <p:spPr bwMode="white">
              <a:xfrm>
                <a:off x="7724240" y="944133"/>
                <a:ext cx="1468899" cy="81144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CDECF4"/>
              </a:solidFill>
              <a:ln>
                <a:noFill/>
              </a:ln>
              <a:extLst/>
            </p:spPr>
            <p:txBody>
              <a:bodyPr vert="horz" wrap="square" lIns="146304" tIns="73152" rIns="146304" bIns="73152" numCol="1" anchor="t" anchorCtr="0" compatLnSpc="1">
                <a:prstTxWarp prst="textNoShape">
                  <a:avLst/>
                </a:prstTxWarp>
              </a:bodyPr>
              <a:lstStyle/>
              <a:p>
                <a:pPr defTabSz="1462944"/>
                <a:endParaRPr lang="en-US" sz="2542" dirty="0">
                  <a:solidFill>
                    <a:srgbClr val="FFFFFF"/>
                  </a:solidFill>
                </a:endParaRPr>
              </a:p>
            </p:txBody>
          </p:sp>
          <p:grpSp>
            <p:nvGrpSpPr>
              <p:cNvPr id="15" name="Group 14">
                <a:extLst>
                  <a:ext uri="{FF2B5EF4-FFF2-40B4-BE49-F238E27FC236}">
                    <a16:creationId xmlns:a16="http://schemas.microsoft.com/office/drawing/2014/main" id="{CC3B1A23-25D5-514D-96CF-6439F540D0CE}"/>
                  </a:ext>
                </a:extLst>
              </p:cNvPr>
              <p:cNvGrpSpPr/>
              <p:nvPr/>
            </p:nvGrpSpPr>
            <p:grpSpPr>
              <a:xfrm>
                <a:off x="8300080" y="1033463"/>
                <a:ext cx="1517335" cy="838199"/>
                <a:chOff x="2207774" y="1255485"/>
                <a:chExt cx="4679445" cy="2584996"/>
              </a:xfrm>
            </p:grpSpPr>
            <p:sp>
              <p:nvSpPr>
                <p:cNvPr id="16" name="Freeform 128">
                  <a:extLst>
                    <a:ext uri="{FF2B5EF4-FFF2-40B4-BE49-F238E27FC236}">
                      <a16:creationId xmlns:a16="http://schemas.microsoft.com/office/drawing/2014/main" id="{7B33CFBE-9DAC-7E4A-8DF1-A4D85AAB4017}"/>
                    </a:ext>
                  </a:extLst>
                </p:cNvPr>
                <p:cNvSpPr>
                  <a:spLocks noChangeAspect="1"/>
                </p:cNvSpPr>
                <p:nvPr/>
              </p:nvSpPr>
              <p:spPr bwMode="white">
                <a:xfrm>
                  <a:off x="2207774" y="1255485"/>
                  <a:ext cx="4679445" cy="258499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22225">
                  <a:solidFill>
                    <a:schemeClr val="tx1"/>
                  </a:solidFill>
                </a:ln>
                <a:extLst/>
              </p:spPr>
              <p:txBody>
                <a:bodyPr vert="horz" wrap="square" lIns="109728" tIns="54864" rIns="109728" bIns="54864" numCol="1" anchor="t" anchorCtr="0" compatLnSpc="1">
                  <a:prstTxWarp prst="textNoShape">
                    <a:avLst/>
                  </a:prstTxWarp>
                </a:bodyPr>
                <a:lstStyle/>
                <a:p>
                  <a:pPr defTabSz="1097252"/>
                  <a:endParaRPr lang="en-US" sz="2542" dirty="0">
                    <a:solidFill>
                      <a:srgbClr val="474746"/>
                    </a:solidFill>
                    <a:latin typeface="Arial"/>
                  </a:endParaRPr>
                </a:p>
              </p:txBody>
            </p:sp>
            <p:sp>
              <p:nvSpPr>
                <p:cNvPr id="17" name="Freeform: Shape 198">
                  <a:extLst>
                    <a:ext uri="{FF2B5EF4-FFF2-40B4-BE49-F238E27FC236}">
                      <a16:creationId xmlns:a16="http://schemas.microsoft.com/office/drawing/2014/main" id="{FB490D2E-0A07-A941-8767-A8B7F34C1F13}"/>
                    </a:ext>
                  </a:extLst>
                </p:cNvPr>
                <p:cNvSpPr>
                  <a:spLocks noChangeAspect="1"/>
                </p:cNvSpPr>
                <p:nvPr/>
              </p:nvSpPr>
              <p:spPr bwMode="white">
                <a:xfrm>
                  <a:off x="2207777" y="1255485"/>
                  <a:ext cx="3103395" cy="2584996"/>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rgbClr val="0FA1C9"/>
                </a:solidFill>
                <a:ln w="25400">
                  <a:noFill/>
                </a:ln>
                <a:effectLst/>
                <a:extLst/>
              </p:spPr>
              <p:txBody>
                <a:bodyPr vert="horz" wrap="square" lIns="146304" tIns="73152" rIns="146304" bIns="73152" numCol="1" anchor="t" anchorCtr="0" compatLnSpc="1">
                  <a:prstTxWarp prst="textNoShape">
                    <a:avLst/>
                  </a:prstTxWarp>
                  <a:noAutofit/>
                </a:bodyPr>
                <a:lstStyle/>
                <a:p>
                  <a:pPr defTabSz="1462908"/>
                  <a:endParaRPr lang="en-US" sz="2880" dirty="0">
                    <a:solidFill>
                      <a:srgbClr val="FFFFFF"/>
                    </a:solidFill>
                    <a:latin typeface="Arial"/>
                  </a:endParaRPr>
                </a:p>
              </p:txBody>
            </p:sp>
            <p:sp>
              <p:nvSpPr>
                <p:cNvPr id="18" name="Freeform 128">
                  <a:extLst>
                    <a:ext uri="{FF2B5EF4-FFF2-40B4-BE49-F238E27FC236}">
                      <a16:creationId xmlns:a16="http://schemas.microsoft.com/office/drawing/2014/main" id="{24EC647B-5B1D-FA47-897A-839B5F98C731}"/>
                    </a:ext>
                  </a:extLst>
                </p:cNvPr>
                <p:cNvSpPr>
                  <a:spLocks noChangeAspect="1"/>
                </p:cNvSpPr>
                <p:nvPr/>
              </p:nvSpPr>
              <p:spPr bwMode="white">
                <a:xfrm>
                  <a:off x="2207774" y="1255485"/>
                  <a:ext cx="4679445" cy="258499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2225">
                  <a:solidFill>
                    <a:schemeClr val="tx1"/>
                  </a:solidFill>
                </a:ln>
                <a:extLst/>
              </p:spPr>
              <p:txBody>
                <a:bodyPr vert="horz" wrap="square" lIns="109728" tIns="54864" rIns="109728" bIns="54864" numCol="1" anchor="t" anchorCtr="0" compatLnSpc="1">
                  <a:prstTxWarp prst="textNoShape">
                    <a:avLst/>
                  </a:prstTxWarp>
                </a:bodyPr>
                <a:lstStyle/>
                <a:p>
                  <a:pPr defTabSz="1097252"/>
                  <a:endParaRPr lang="en-US" sz="2542" dirty="0">
                    <a:solidFill>
                      <a:srgbClr val="474746"/>
                    </a:solidFill>
                    <a:latin typeface="Arial"/>
                  </a:endParaRPr>
                </a:p>
              </p:txBody>
            </p:sp>
          </p:grpSp>
        </p:grpSp>
      </p:grpSp>
      <p:cxnSp>
        <p:nvCxnSpPr>
          <p:cNvPr id="41" name="Straight Connector 40">
            <a:extLst>
              <a:ext uri="{FF2B5EF4-FFF2-40B4-BE49-F238E27FC236}">
                <a16:creationId xmlns:a16="http://schemas.microsoft.com/office/drawing/2014/main" id="{2D90517E-640B-2440-83F0-E934F81E7FA9}"/>
              </a:ext>
            </a:extLst>
          </p:cNvPr>
          <p:cNvCxnSpPr>
            <a:cxnSpLocks/>
          </p:cNvCxnSpPr>
          <p:nvPr/>
        </p:nvCxnSpPr>
        <p:spPr>
          <a:xfrm>
            <a:off x="9277945" y="3963907"/>
            <a:ext cx="1009114" cy="0"/>
          </a:xfrm>
          <a:prstGeom prst="line">
            <a:avLst/>
          </a:prstGeom>
          <a:ln w="9525">
            <a:solidFill>
              <a:schemeClr val="accent6"/>
            </a:solidFill>
            <a:prstDash val="dash"/>
            <a:headEnd type="none"/>
            <a:tailEnd type="triangle"/>
          </a:ln>
        </p:spPr>
        <p:style>
          <a:lnRef idx="2">
            <a:schemeClr val="accent1"/>
          </a:lnRef>
          <a:fillRef idx="0">
            <a:schemeClr val="accent1"/>
          </a:fillRef>
          <a:effectRef idx="1">
            <a:schemeClr val="accent1"/>
          </a:effectRef>
          <a:fontRef idx="minor">
            <a:schemeClr val="tx1"/>
          </a:fontRef>
        </p:style>
      </p:cxnSp>
      <p:grpSp>
        <p:nvGrpSpPr>
          <p:cNvPr id="42" name="Group 4">
            <a:extLst>
              <a:ext uri="{FF2B5EF4-FFF2-40B4-BE49-F238E27FC236}">
                <a16:creationId xmlns:a16="http://schemas.microsoft.com/office/drawing/2014/main" id="{F6A46063-70ED-EE49-84A0-2E84E9A4D7AF}"/>
              </a:ext>
            </a:extLst>
          </p:cNvPr>
          <p:cNvGrpSpPr>
            <a:grpSpLocks noChangeAspect="1"/>
          </p:cNvGrpSpPr>
          <p:nvPr/>
        </p:nvGrpSpPr>
        <p:grpSpPr bwMode="auto">
          <a:xfrm>
            <a:off x="9874332" y="4329620"/>
            <a:ext cx="788881" cy="569357"/>
            <a:chOff x="2302" y="905"/>
            <a:chExt cx="2131" cy="1538"/>
          </a:xfrm>
          <a:noFill/>
        </p:grpSpPr>
        <p:sp>
          <p:nvSpPr>
            <p:cNvPr id="43" name="Oval 5">
              <a:extLst>
                <a:ext uri="{FF2B5EF4-FFF2-40B4-BE49-F238E27FC236}">
                  <a16:creationId xmlns:a16="http://schemas.microsoft.com/office/drawing/2014/main" id="{AC334387-2040-AE48-81BB-F90AE2BA65E5}"/>
                </a:ext>
              </a:extLst>
            </p:cNvPr>
            <p:cNvSpPr>
              <a:spLocks noChangeArrowheads="1"/>
            </p:cNvSpPr>
            <p:nvPr/>
          </p:nvSpPr>
          <p:spPr bwMode="auto">
            <a:xfrm>
              <a:off x="3026" y="1446"/>
              <a:ext cx="683" cy="685"/>
            </a:xfrm>
            <a:prstGeom prst="ellipse">
              <a:avLst/>
            </a:prstGeom>
            <a:grpFill/>
            <a:ln w="22225" cap="rnd">
              <a:solidFill>
                <a:schemeClr val="accent2"/>
              </a:solidFill>
              <a:round/>
              <a:headEnd/>
              <a:tailEnd/>
            </a:ln>
          </p:spPr>
          <p:txBody>
            <a:bodyPr vert="horz" wrap="square" lIns="109728" tIns="54864" rIns="109728" bIns="54864" numCol="1" anchor="t" anchorCtr="0" compatLnSpc="1">
              <a:prstTxWarp prst="textNoShape">
                <a:avLst/>
              </a:prstTxWarp>
            </a:bodyPr>
            <a:lstStyle/>
            <a:p>
              <a:pPr defTabSz="548640">
                <a:defRPr/>
              </a:pPr>
              <a:endParaRPr lang="en-US" sz="2160" dirty="0">
                <a:solidFill>
                  <a:srgbClr val="474746"/>
                </a:solidFill>
                <a:latin typeface="Arial"/>
              </a:endParaRPr>
            </a:p>
          </p:txBody>
        </p:sp>
        <p:sp>
          <p:nvSpPr>
            <p:cNvPr id="44" name="Freeform 6">
              <a:extLst>
                <a:ext uri="{FF2B5EF4-FFF2-40B4-BE49-F238E27FC236}">
                  <a16:creationId xmlns:a16="http://schemas.microsoft.com/office/drawing/2014/main" id="{8DC044D3-D139-724E-9CCD-3B2C17FBA15F}"/>
                </a:ext>
              </a:extLst>
            </p:cNvPr>
            <p:cNvSpPr>
              <a:spLocks noEditPoints="1"/>
            </p:cNvSpPr>
            <p:nvPr/>
          </p:nvSpPr>
          <p:spPr bwMode="auto">
            <a:xfrm>
              <a:off x="2302" y="905"/>
              <a:ext cx="2131" cy="1538"/>
            </a:xfrm>
            <a:custGeom>
              <a:avLst/>
              <a:gdLst>
                <a:gd name="T0" fmla="*/ 1363 w 1566"/>
                <a:gd name="T1" fmla="*/ 164 h 1129"/>
                <a:gd name="T2" fmla="*/ 1100 w 1566"/>
                <a:gd name="T3" fmla="*/ 164 h 1129"/>
                <a:gd name="T4" fmla="*/ 940 w 1566"/>
                <a:gd name="T5" fmla="*/ 0 h 1129"/>
                <a:gd name="T6" fmla="*/ 626 w 1566"/>
                <a:gd name="T7" fmla="*/ 0 h 1129"/>
                <a:gd name="T8" fmla="*/ 466 w 1566"/>
                <a:gd name="T9" fmla="*/ 164 h 1129"/>
                <a:gd name="T10" fmla="*/ 204 w 1566"/>
                <a:gd name="T11" fmla="*/ 164 h 1129"/>
                <a:gd name="T12" fmla="*/ 0 w 1566"/>
                <a:gd name="T13" fmla="*/ 368 h 1129"/>
                <a:gd name="T14" fmla="*/ 0 w 1566"/>
                <a:gd name="T15" fmla="*/ 925 h 1129"/>
                <a:gd name="T16" fmla="*/ 204 w 1566"/>
                <a:gd name="T17" fmla="*/ 1129 h 1129"/>
                <a:gd name="T18" fmla="*/ 1363 w 1566"/>
                <a:gd name="T19" fmla="*/ 1129 h 1129"/>
                <a:gd name="T20" fmla="*/ 1566 w 1566"/>
                <a:gd name="T21" fmla="*/ 925 h 1129"/>
                <a:gd name="T22" fmla="*/ 1566 w 1566"/>
                <a:gd name="T23" fmla="*/ 368 h 1129"/>
                <a:gd name="T24" fmla="*/ 1363 w 1566"/>
                <a:gd name="T25" fmla="*/ 164 h 1129"/>
                <a:gd name="T26" fmla="*/ 783 w 1566"/>
                <a:gd name="T27" fmla="*/ 1007 h 1129"/>
                <a:gd name="T28" fmla="*/ 423 w 1566"/>
                <a:gd name="T29" fmla="*/ 647 h 1129"/>
                <a:gd name="T30" fmla="*/ 783 w 1566"/>
                <a:gd name="T31" fmla="*/ 286 h 1129"/>
                <a:gd name="T32" fmla="*/ 1143 w 1566"/>
                <a:gd name="T33" fmla="*/ 647 h 1129"/>
                <a:gd name="T34" fmla="*/ 783 w 1566"/>
                <a:gd name="T35" fmla="*/ 1007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6" h="1129">
                  <a:moveTo>
                    <a:pt x="1363" y="164"/>
                  </a:moveTo>
                  <a:cubicBezTo>
                    <a:pt x="1100" y="164"/>
                    <a:pt x="1100" y="164"/>
                    <a:pt x="1100" y="164"/>
                  </a:cubicBezTo>
                  <a:cubicBezTo>
                    <a:pt x="1100" y="74"/>
                    <a:pt x="1030" y="0"/>
                    <a:pt x="940" y="0"/>
                  </a:cubicBezTo>
                  <a:cubicBezTo>
                    <a:pt x="626" y="0"/>
                    <a:pt x="626" y="0"/>
                    <a:pt x="626" y="0"/>
                  </a:cubicBezTo>
                  <a:cubicBezTo>
                    <a:pt x="536" y="0"/>
                    <a:pt x="466" y="74"/>
                    <a:pt x="466" y="164"/>
                  </a:cubicBezTo>
                  <a:cubicBezTo>
                    <a:pt x="204" y="164"/>
                    <a:pt x="204" y="164"/>
                    <a:pt x="204" y="164"/>
                  </a:cubicBezTo>
                  <a:cubicBezTo>
                    <a:pt x="90" y="164"/>
                    <a:pt x="0" y="255"/>
                    <a:pt x="0" y="368"/>
                  </a:cubicBezTo>
                  <a:cubicBezTo>
                    <a:pt x="0" y="925"/>
                    <a:pt x="0" y="925"/>
                    <a:pt x="0" y="925"/>
                  </a:cubicBezTo>
                  <a:cubicBezTo>
                    <a:pt x="0" y="1035"/>
                    <a:pt x="90" y="1129"/>
                    <a:pt x="204" y="1129"/>
                  </a:cubicBezTo>
                  <a:cubicBezTo>
                    <a:pt x="1363" y="1129"/>
                    <a:pt x="1363" y="1129"/>
                    <a:pt x="1363" y="1129"/>
                  </a:cubicBezTo>
                  <a:cubicBezTo>
                    <a:pt x="1476" y="1129"/>
                    <a:pt x="1566" y="1035"/>
                    <a:pt x="1566" y="925"/>
                  </a:cubicBezTo>
                  <a:cubicBezTo>
                    <a:pt x="1566" y="368"/>
                    <a:pt x="1566" y="368"/>
                    <a:pt x="1566" y="368"/>
                  </a:cubicBezTo>
                  <a:cubicBezTo>
                    <a:pt x="1566" y="255"/>
                    <a:pt x="1476" y="164"/>
                    <a:pt x="1363" y="164"/>
                  </a:cubicBezTo>
                  <a:close/>
                  <a:moveTo>
                    <a:pt x="783" y="1007"/>
                  </a:moveTo>
                  <a:cubicBezTo>
                    <a:pt x="583" y="1007"/>
                    <a:pt x="423" y="843"/>
                    <a:pt x="423" y="647"/>
                  </a:cubicBezTo>
                  <a:cubicBezTo>
                    <a:pt x="423" y="447"/>
                    <a:pt x="583" y="286"/>
                    <a:pt x="783" y="286"/>
                  </a:cubicBezTo>
                  <a:cubicBezTo>
                    <a:pt x="983" y="286"/>
                    <a:pt x="1143" y="447"/>
                    <a:pt x="1143" y="647"/>
                  </a:cubicBezTo>
                  <a:cubicBezTo>
                    <a:pt x="1143" y="843"/>
                    <a:pt x="983" y="1007"/>
                    <a:pt x="783" y="1007"/>
                  </a:cubicBezTo>
                  <a:close/>
                </a:path>
              </a:pathLst>
            </a:custGeom>
            <a:grpFill/>
            <a:ln w="22225" cap="rnd">
              <a:solidFill>
                <a:schemeClr val="tx1"/>
              </a:solidFill>
              <a:round/>
              <a:headEnd/>
              <a:tailEnd/>
            </a:ln>
          </p:spPr>
          <p:txBody>
            <a:bodyPr vert="horz" wrap="square" lIns="109728" tIns="54864" rIns="109728" bIns="54864" numCol="1" anchor="t" anchorCtr="0" compatLnSpc="1">
              <a:prstTxWarp prst="textNoShape">
                <a:avLst/>
              </a:prstTxWarp>
            </a:bodyPr>
            <a:lstStyle/>
            <a:p>
              <a:pPr defTabSz="548640">
                <a:defRPr/>
              </a:pPr>
              <a:endParaRPr lang="en-US" sz="2160" dirty="0">
                <a:solidFill>
                  <a:srgbClr val="474746"/>
                </a:solidFill>
                <a:latin typeface="Arial"/>
              </a:endParaRPr>
            </a:p>
          </p:txBody>
        </p:sp>
      </p:grpSp>
      <p:grpSp>
        <p:nvGrpSpPr>
          <p:cNvPr id="45" name="Group 44">
            <a:extLst>
              <a:ext uri="{FF2B5EF4-FFF2-40B4-BE49-F238E27FC236}">
                <a16:creationId xmlns:a16="http://schemas.microsoft.com/office/drawing/2014/main" id="{7423FD98-8124-FE42-988D-49A8A37BDB0F}"/>
              </a:ext>
            </a:extLst>
          </p:cNvPr>
          <p:cNvGrpSpPr/>
          <p:nvPr/>
        </p:nvGrpSpPr>
        <p:grpSpPr>
          <a:xfrm>
            <a:off x="12941392" y="3366138"/>
            <a:ext cx="1231808" cy="1451168"/>
            <a:chOff x="7235652" y="1951095"/>
            <a:chExt cx="1026507" cy="1209307"/>
          </a:xfrm>
        </p:grpSpPr>
        <p:grpSp>
          <p:nvGrpSpPr>
            <p:cNvPr id="46" name="Group 45">
              <a:extLst>
                <a:ext uri="{FF2B5EF4-FFF2-40B4-BE49-F238E27FC236}">
                  <a16:creationId xmlns:a16="http://schemas.microsoft.com/office/drawing/2014/main" id="{3C4FB09D-706C-7448-BD11-B8F2F3DD1FFA}"/>
                </a:ext>
              </a:extLst>
            </p:cNvPr>
            <p:cNvGrpSpPr/>
            <p:nvPr/>
          </p:nvGrpSpPr>
          <p:grpSpPr>
            <a:xfrm>
              <a:off x="7235652" y="1951095"/>
              <a:ext cx="1026507" cy="1209307"/>
              <a:chOff x="1479089" y="2524298"/>
              <a:chExt cx="790370" cy="931119"/>
            </a:xfrm>
          </p:grpSpPr>
          <p:grpSp>
            <p:nvGrpSpPr>
              <p:cNvPr id="52" name="Group 51">
                <a:extLst>
                  <a:ext uri="{FF2B5EF4-FFF2-40B4-BE49-F238E27FC236}">
                    <a16:creationId xmlns:a16="http://schemas.microsoft.com/office/drawing/2014/main" id="{189770FE-3ACD-2B48-8BB1-B56674ADAFBA}"/>
                  </a:ext>
                </a:extLst>
              </p:cNvPr>
              <p:cNvGrpSpPr/>
              <p:nvPr/>
            </p:nvGrpSpPr>
            <p:grpSpPr>
              <a:xfrm>
                <a:off x="1479089" y="2524298"/>
                <a:ext cx="790370" cy="931119"/>
                <a:chOff x="2236354" y="2481406"/>
                <a:chExt cx="790370" cy="931119"/>
              </a:xfrm>
            </p:grpSpPr>
            <p:sp>
              <p:nvSpPr>
                <p:cNvPr id="54" name="Rectangle 53">
                  <a:extLst>
                    <a:ext uri="{FF2B5EF4-FFF2-40B4-BE49-F238E27FC236}">
                      <a16:creationId xmlns:a16="http://schemas.microsoft.com/office/drawing/2014/main" id="{F0FBD0CB-7841-2D43-83E2-93D6740C877B}"/>
                    </a:ext>
                  </a:extLst>
                </p:cNvPr>
                <p:cNvSpPr/>
                <p:nvPr/>
              </p:nvSpPr>
              <p:spPr>
                <a:xfrm>
                  <a:off x="2236354" y="2481406"/>
                  <a:ext cx="790370" cy="931119"/>
                </a:xfrm>
                <a:prstGeom prst="rect">
                  <a:avLst/>
                </a:prstGeom>
                <a:solidFill>
                  <a:schemeClr val="bg1"/>
                </a:solidFill>
                <a:ln w="15875" cap="rnd">
                  <a:solidFill>
                    <a:schemeClr val="tx1"/>
                  </a:solidFill>
                  <a:prstDash val="solid"/>
                  <a:round/>
                  <a:headEnd/>
                  <a:tailEnd/>
                </a:ln>
              </p:spPr>
              <p:txBody>
                <a:bodyPr vert="horz" wrap="square" lIns="109728" tIns="54864" rIns="109728" bIns="54864" numCol="1" anchor="t" anchorCtr="0" compatLnSpc="1">
                  <a:prstTxWarp prst="textNoShape">
                    <a:avLst/>
                  </a:prstTxWarp>
                </a:bodyPr>
                <a:lstStyle/>
                <a:p>
                  <a:pPr defTabSz="548640">
                    <a:defRPr/>
                  </a:pPr>
                  <a:endParaRPr lang="en-US" sz="2160" dirty="0">
                    <a:solidFill>
                      <a:srgbClr val="474746"/>
                    </a:solidFill>
                    <a:latin typeface="Arial"/>
                  </a:endParaRPr>
                </a:p>
              </p:txBody>
            </p:sp>
            <p:grpSp>
              <p:nvGrpSpPr>
                <p:cNvPr id="55" name="Group 4">
                  <a:extLst>
                    <a:ext uri="{FF2B5EF4-FFF2-40B4-BE49-F238E27FC236}">
                      <a16:creationId xmlns:a16="http://schemas.microsoft.com/office/drawing/2014/main" id="{72D91B93-6818-2449-A937-0A3CBFE2A854}"/>
                    </a:ext>
                  </a:extLst>
                </p:cNvPr>
                <p:cNvGrpSpPr>
                  <a:grpSpLocks noChangeAspect="1"/>
                </p:cNvGrpSpPr>
                <p:nvPr/>
              </p:nvGrpSpPr>
              <p:grpSpPr bwMode="auto">
                <a:xfrm>
                  <a:off x="2363626" y="2693452"/>
                  <a:ext cx="510577" cy="400268"/>
                  <a:chOff x="1137" y="1677"/>
                  <a:chExt cx="162" cy="127"/>
                </a:xfrm>
              </p:grpSpPr>
              <p:sp>
                <p:nvSpPr>
                  <p:cNvPr id="56" name="Freeform 5">
                    <a:extLst>
                      <a:ext uri="{FF2B5EF4-FFF2-40B4-BE49-F238E27FC236}">
                        <a16:creationId xmlns:a16="http://schemas.microsoft.com/office/drawing/2014/main" id="{CF4B460F-A23D-654B-90E5-89DA7E02ED57}"/>
                      </a:ext>
                    </a:extLst>
                  </p:cNvPr>
                  <p:cNvSpPr>
                    <a:spLocks/>
                  </p:cNvSpPr>
                  <p:nvPr/>
                </p:nvSpPr>
                <p:spPr bwMode="auto">
                  <a:xfrm>
                    <a:off x="1178" y="1677"/>
                    <a:ext cx="121" cy="127"/>
                  </a:xfrm>
                  <a:custGeom>
                    <a:avLst/>
                    <a:gdLst>
                      <a:gd name="T0" fmla="*/ 87 w 87"/>
                      <a:gd name="T1" fmla="*/ 55 h 91"/>
                      <a:gd name="T2" fmla="*/ 43 w 87"/>
                      <a:gd name="T3" fmla="*/ 91 h 91"/>
                      <a:gd name="T4" fmla="*/ 0 w 87"/>
                      <a:gd name="T5" fmla="*/ 55 h 91"/>
                      <a:gd name="T6" fmla="*/ 10 w 87"/>
                      <a:gd name="T7" fmla="*/ 3 h 91"/>
                      <a:gd name="T8" fmla="*/ 34 w 87"/>
                      <a:gd name="T9" fmla="*/ 19 h 91"/>
                      <a:gd name="T10" fmla="*/ 43 w 87"/>
                      <a:gd name="T11" fmla="*/ 18 h 91"/>
                      <a:gd name="T12" fmla="*/ 57 w 87"/>
                      <a:gd name="T13" fmla="*/ 20 h 91"/>
                      <a:gd name="T14" fmla="*/ 84 w 87"/>
                      <a:gd name="T15" fmla="*/ 3 h 91"/>
                      <a:gd name="T16" fmla="*/ 87 w 87"/>
                      <a:gd name="T17" fmla="*/ 5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91">
                        <a:moveTo>
                          <a:pt x="87" y="55"/>
                        </a:moveTo>
                        <a:cubicBezTo>
                          <a:pt x="87" y="75"/>
                          <a:pt x="67" y="91"/>
                          <a:pt x="43" y="91"/>
                        </a:cubicBezTo>
                        <a:cubicBezTo>
                          <a:pt x="19" y="91"/>
                          <a:pt x="0" y="75"/>
                          <a:pt x="0" y="55"/>
                        </a:cubicBezTo>
                        <a:cubicBezTo>
                          <a:pt x="0" y="45"/>
                          <a:pt x="7" y="5"/>
                          <a:pt x="10" y="3"/>
                        </a:cubicBezTo>
                        <a:cubicBezTo>
                          <a:pt x="14" y="1"/>
                          <a:pt x="29" y="20"/>
                          <a:pt x="34" y="19"/>
                        </a:cubicBezTo>
                        <a:cubicBezTo>
                          <a:pt x="37" y="19"/>
                          <a:pt x="40" y="18"/>
                          <a:pt x="43" y="18"/>
                        </a:cubicBezTo>
                        <a:cubicBezTo>
                          <a:pt x="48" y="18"/>
                          <a:pt x="52" y="19"/>
                          <a:pt x="57" y="20"/>
                        </a:cubicBezTo>
                        <a:cubicBezTo>
                          <a:pt x="61" y="21"/>
                          <a:pt x="80" y="0"/>
                          <a:pt x="84" y="3"/>
                        </a:cubicBezTo>
                        <a:cubicBezTo>
                          <a:pt x="87" y="4"/>
                          <a:pt x="87" y="46"/>
                          <a:pt x="87" y="55"/>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548640">
                      <a:defRPr/>
                    </a:pPr>
                    <a:endParaRPr lang="en-US" sz="2160" dirty="0">
                      <a:solidFill>
                        <a:srgbClr val="474746"/>
                      </a:solidFill>
                      <a:latin typeface="Arial"/>
                    </a:endParaRPr>
                  </a:p>
                </p:txBody>
              </p:sp>
              <p:sp>
                <p:nvSpPr>
                  <p:cNvPr id="57" name="Oval 6">
                    <a:extLst>
                      <a:ext uri="{FF2B5EF4-FFF2-40B4-BE49-F238E27FC236}">
                        <a16:creationId xmlns:a16="http://schemas.microsoft.com/office/drawing/2014/main" id="{715BD101-35FF-6542-BD7E-531E7612A421}"/>
                      </a:ext>
                    </a:extLst>
                  </p:cNvPr>
                  <p:cNvSpPr>
                    <a:spLocks noChangeArrowheads="1"/>
                  </p:cNvSpPr>
                  <p:nvPr/>
                </p:nvSpPr>
                <p:spPr bwMode="auto">
                  <a:xfrm>
                    <a:off x="1208" y="1729"/>
                    <a:ext cx="2" cy="3"/>
                  </a:xfrm>
                  <a:prstGeom prst="ellips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548640">
                      <a:defRPr/>
                    </a:pPr>
                    <a:endParaRPr lang="en-US" sz="2160" dirty="0">
                      <a:solidFill>
                        <a:srgbClr val="474746"/>
                      </a:solidFill>
                      <a:latin typeface="Arial"/>
                    </a:endParaRPr>
                  </a:p>
                </p:txBody>
              </p:sp>
              <p:sp>
                <p:nvSpPr>
                  <p:cNvPr id="58" name="Oval 7">
                    <a:extLst>
                      <a:ext uri="{FF2B5EF4-FFF2-40B4-BE49-F238E27FC236}">
                        <a16:creationId xmlns:a16="http://schemas.microsoft.com/office/drawing/2014/main" id="{095A6A18-9D5E-8340-A80F-E4C1EC1CD975}"/>
                      </a:ext>
                    </a:extLst>
                  </p:cNvPr>
                  <p:cNvSpPr>
                    <a:spLocks noChangeArrowheads="1"/>
                  </p:cNvSpPr>
                  <p:nvPr/>
                </p:nvSpPr>
                <p:spPr bwMode="auto">
                  <a:xfrm>
                    <a:off x="1244" y="1730"/>
                    <a:ext cx="3" cy="3"/>
                  </a:xfrm>
                  <a:prstGeom prst="ellips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548640">
                      <a:defRPr/>
                    </a:pPr>
                    <a:endParaRPr lang="en-US" sz="2160" dirty="0">
                      <a:solidFill>
                        <a:srgbClr val="474746"/>
                      </a:solidFill>
                      <a:latin typeface="Arial"/>
                    </a:endParaRPr>
                  </a:p>
                </p:txBody>
              </p:sp>
              <p:sp>
                <p:nvSpPr>
                  <p:cNvPr id="59" name="Rectangle 8">
                    <a:extLst>
                      <a:ext uri="{FF2B5EF4-FFF2-40B4-BE49-F238E27FC236}">
                        <a16:creationId xmlns:a16="http://schemas.microsoft.com/office/drawing/2014/main" id="{95A4A879-D72F-3C43-A948-461658C57871}"/>
                      </a:ext>
                    </a:extLst>
                  </p:cNvPr>
                  <p:cNvSpPr>
                    <a:spLocks noChangeArrowheads="1"/>
                  </p:cNvSpPr>
                  <p:nvPr/>
                </p:nvSpPr>
                <p:spPr bwMode="auto">
                  <a:xfrm>
                    <a:off x="1219" y="1748"/>
                    <a:ext cx="1" cy="1"/>
                  </a:xfrm>
                  <a:prstGeom prst="rect">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548640">
                      <a:defRPr/>
                    </a:pPr>
                    <a:endParaRPr lang="en-US" sz="2160" dirty="0">
                      <a:solidFill>
                        <a:srgbClr val="474746"/>
                      </a:solidFill>
                      <a:latin typeface="Arial"/>
                    </a:endParaRPr>
                  </a:p>
                </p:txBody>
              </p:sp>
              <p:sp>
                <p:nvSpPr>
                  <p:cNvPr id="60" name="Freeform 9">
                    <a:extLst>
                      <a:ext uri="{FF2B5EF4-FFF2-40B4-BE49-F238E27FC236}">
                        <a16:creationId xmlns:a16="http://schemas.microsoft.com/office/drawing/2014/main" id="{4632EFBD-2405-0949-AADF-A6C54359CE3A}"/>
                      </a:ext>
                    </a:extLst>
                  </p:cNvPr>
                  <p:cNvSpPr>
                    <a:spLocks/>
                  </p:cNvSpPr>
                  <p:nvPr/>
                </p:nvSpPr>
                <p:spPr bwMode="auto">
                  <a:xfrm>
                    <a:off x="1137" y="1732"/>
                    <a:ext cx="60" cy="16"/>
                  </a:xfrm>
                  <a:custGeom>
                    <a:avLst/>
                    <a:gdLst>
                      <a:gd name="T0" fmla="*/ 43 w 43"/>
                      <a:gd name="T1" fmla="*/ 12 h 12"/>
                      <a:gd name="T2" fmla="*/ 0 w 43"/>
                      <a:gd name="T3" fmla="*/ 8 h 12"/>
                    </a:gdLst>
                    <a:ahLst/>
                    <a:cxnLst>
                      <a:cxn ang="0">
                        <a:pos x="T0" y="T1"/>
                      </a:cxn>
                      <a:cxn ang="0">
                        <a:pos x="T2" y="T3"/>
                      </a:cxn>
                    </a:cxnLst>
                    <a:rect l="0" t="0" r="r" b="b"/>
                    <a:pathLst>
                      <a:path w="43" h="12">
                        <a:moveTo>
                          <a:pt x="43" y="12"/>
                        </a:moveTo>
                        <a:cubicBezTo>
                          <a:pt x="27" y="0"/>
                          <a:pt x="0" y="8"/>
                          <a:pt x="0" y="8"/>
                        </a:cubicBez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548640">
                      <a:defRPr/>
                    </a:pPr>
                    <a:endParaRPr lang="en-US" sz="2160" dirty="0">
                      <a:solidFill>
                        <a:srgbClr val="474746"/>
                      </a:solidFill>
                      <a:latin typeface="Arial"/>
                    </a:endParaRPr>
                  </a:p>
                </p:txBody>
              </p:sp>
              <p:sp>
                <p:nvSpPr>
                  <p:cNvPr id="61" name="Freeform 10">
                    <a:extLst>
                      <a:ext uri="{FF2B5EF4-FFF2-40B4-BE49-F238E27FC236}">
                        <a16:creationId xmlns:a16="http://schemas.microsoft.com/office/drawing/2014/main" id="{53480D34-36BB-534B-9482-124A8D2951FF}"/>
                      </a:ext>
                    </a:extLst>
                  </p:cNvPr>
                  <p:cNvSpPr>
                    <a:spLocks/>
                  </p:cNvSpPr>
                  <p:nvPr/>
                </p:nvSpPr>
                <p:spPr bwMode="auto">
                  <a:xfrm>
                    <a:off x="1149" y="1754"/>
                    <a:ext cx="50" cy="15"/>
                  </a:xfrm>
                  <a:custGeom>
                    <a:avLst/>
                    <a:gdLst>
                      <a:gd name="T0" fmla="*/ 36 w 36"/>
                      <a:gd name="T1" fmla="*/ 3 h 11"/>
                      <a:gd name="T2" fmla="*/ 0 w 36"/>
                      <a:gd name="T3" fmla="*/ 11 h 11"/>
                    </a:gdLst>
                    <a:ahLst/>
                    <a:cxnLst>
                      <a:cxn ang="0">
                        <a:pos x="T0" y="T1"/>
                      </a:cxn>
                      <a:cxn ang="0">
                        <a:pos x="T2" y="T3"/>
                      </a:cxn>
                    </a:cxnLst>
                    <a:rect l="0" t="0" r="r" b="b"/>
                    <a:pathLst>
                      <a:path w="36" h="11">
                        <a:moveTo>
                          <a:pt x="36" y="3"/>
                        </a:moveTo>
                        <a:cubicBezTo>
                          <a:pt x="21" y="0"/>
                          <a:pt x="0" y="11"/>
                          <a:pt x="0" y="11"/>
                        </a:cubicBez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548640">
                      <a:defRPr/>
                    </a:pPr>
                    <a:endParaRPr lang="en-US" sz="2160" dirty="0">
                      <a:solidFill>
                        <a:srgbClr val="474746"/>
                      </a:solidFill>
                      <a:latin typeface="Arial"/>
                    </a:endParaRPr>
                  </a:p>
                </p:txBody>
              </p:sp>
              <p:sp>
                <p:nvSpPr>
                  <p:cNvPr id="62" name="Freeform 11">
                    <a:extLst>
                      <a:ext uri="{FF2B5EF4-FFF2-40B4-BE49-F238E27FC236}">
                        <a16:creationId xmlns:a16="http://schemas.microsoft.com/office/drawing/2014/main" id="{A18910ED-4A56-AA44-B5C2-F301DDCC98CE}"/>
                      </a:ext>
                    </a:extLst>
                  </p:cNvPr>
                  <p:cNvSpPr>
                    <a:spLocks/>
                  </p:cNvSpPr>
                  <p:nvPr/>
                </p:nvSpPr>
                <p:spPr bwMode="auto">
                  <a:xfrm>
                    <a:off x="1244" y="1736"/>
                    <a:ext cx="40" cy="12"/>
                  </a:xfrm>
                  <a:custGeom>
                    <a:avLst/>
                    <a:gdLst>
                      <a:gd name="T0" fmla="*/ 0 w 29"/>
                      <a:gd name="T1" fmla="*/ 9 h 9"/>
                      <a:gd name="T2" fmla="*/ 29 w 29"/>
                      <a:gd name="T3" fmla="*/ 9 h 9"/>
                    </a:gdLst>
                    <a:ahLst/>
                    <a:cxnLst>
                      <a:cxn ang="0">
                        <a:pos x="T0" y="T1"/>
                      </a:cxn>
                      <a:cxn ang="0">
                        <a:pos x="T2" y="T3"/>
                      </a:cxn>
                    </a:cxnLst>
                    <a:rect l="0" t="0" r="r" b="b"/>
                    <a:pathLst>
                      <a:path w="29" h="9">
                        <a:moveTo>
                          <a:pt x="0" y="9"/>
                        </a:moveTo>
                        <a:cubicBezTo>
                          <a:pt x="14" y="0"/>
                          <a:pt x="29" y="9"/>
                          <a:pt x="29" y="9"/>
                        </a:cubicBez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548640">
                      <a:defRPr/>
                    </a:pPr>
                    <a:endParaRPr lang="en-US" sz="2160" dirty="0">
                      <a:solidFill>
                        <a:srgbClr val="474746"/>
                      </a:solidFill>
                      <a:latin typeface="Arial"/>
                    </a:endParaRPr>
                  </a:p>
                </p:txBody>
              </p:sp>
              <p:sp>
                <p:nvSpPr>
                  <p:cNvPr id="63" name="Freeform 12">
                    <a:extLst>
                      <a:ext uri="{FF2B5EF4-FFF2-40B4-BE49-F238E27FC236}">
                        <a16:creationId xmlns:a16="http://schemas.microsoft.com/office/drawing/2014/main" id="{4DF32FF7-23D4-1743-8909-9D47F0993CAE}"/>
                      </a:ext>
                    </a:extLst>
                  </p:cNvPr>
                  <p:cNvSpPr>
                    <a:spLocks/>
                  </p:cNvSpPr>
                  <p:nvPr/>
                </p:nvSpPr>
                <p:spPr bwMode="auto">
                  <a:xfrm>
                    <a:off x="1238" y="1757"/>
                    <a:ext cx="38" cy="16"/>
                  </a:xfrm>
                  <a:custGeom>
                    <a:avLst/>
                    <a:gdLst>
                      <a:gd name="T0" fmla="*/ 0 w 27"/>
                      <a:gd name="T1" fmla="*/ 0 h 12"/>
                      <a:gd name="T2" fmla="*/ 27 w 27"/>
                      <a:gd name="T3" fmla="*/ 12 h 12"/>
                    </a:gdLst>
                    <a:ahLst/>
                    <a:cxnLst>
                      <a:cxn ang="0">
                        <a:pos x="T0" y="T1"/>
                      </a:cxn>
                      <a:cxn ang="0">
                        <a:pos x="T2" y="T3"/>
                      </a:cxn>
                    </a:cxnLst>
                    <a:rect l="0" t="0" r="r" b="b"/>
                    <a:pathLst>
                      <a:path w="27" h="12">
                        <a:moveTo>
                          <a:pt x="0" y="0"/>
                        </a:moveTo>
                        <a:cubicBezTo>
                          <a:pt x="15" y="1"/>
                          <a:pt x="27" y="12"/>
                          <a:pt x="27" y="12"/>
                        </a:cubicBezTo>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defTabSz="548640">
                      <a:defRPr/>
                    </a:pPr>
                    <a:endParaRPr lang="en-US" sz="2160" dirty="0">
                      <a:solidFill>
                        <a:srgbClr val="474746"/>
                      </a:solidFill>
                      <a:latin typeface="Arial"/>
                    </a:endParaRPr>
                  </a:p>
                </p:txBody>
              </p:sp>
            </p:grpSp>
          </p:grpSp>
          <p:sp>
            <p:nvSpPr>
              <p:cNvPr id="53" name="Rectangle 52">
                <a:extLst>
                  <a:ext uri="{FF2B5EF4-FFF2-40B4-BE49-F238E27FC236}">
                    <a16:creationId xmlns:a16="http://schemas.microsoft.com/office/drawing/2014/main" id="{7BE5C73D-A72A-B748-863D-3D2DF68EDDE6}"/>
                  </a:ext>
                </a:extLst>
              </p:cNvPr>
              <p:cNvSpPr/>
              <p:nvPr/>
            </p:nvSpPr>
            <p:spPr>
              <a:xfrm>
                <a:off x="1556057" y="2592113"/>
                <a:ext cx="636435" cy="638271"/>
              </a:xfrm>
              <a:prstGeom prst="rect">
                <a:avLst/>
              </a:prstGeom>
              <a:grpFill/>
              <a:ln w="15875" cap="rnd">
                <a:solidFill>
                  <a:schemeClr val="tx1"/>
                </a:solidFill>
                <a:prstDash val="solid"/>
                <a:round/>
                <a:headEnd/>
                <a:tailEnd/>
              </a:ln>
            </p:spPr>
            <p:txBody>
              <a:bodyPr vert="horz" wrap="square" lIns="109728" tIns="54864" rIns="109728" bIns="54864" numCol="1" anchor="t" anchorCtr="0" compatLnSpc="1">
                <a:prstTxWarp prst="textNoShape">
                  <a:avLst/>
                </a:prstTxWarp>
              </a:bodyPr>
              <a:lstStyle/>
              <a:p>
                <a:pPr defTabSz="548640">
                  <a:defRPr/>
                </a:pPr>
                <a:endParaRPr lang="en-US" sz="2160" dirty="0">
                  <a:solidFill>
                    <a:srgbClr val="474746"/>
                  </a:solidFill>
                  <a:latin typeface="Arial"/>
                </a:endParaRPr>
              </a:p>
            </p:txBody>
          </p:sp>
        </p:grpSp>
        <p:grpSp>
          <p:nvGrpSpPr>
            <p:cNvPr id="47" name="Group 46">
              <a:extLst>
                <a:ext uri="{FF2B5EF4-FFF2-40B4-BE49-F238E27FC236}">
                  <a16:creationId xmlns:a16="http://schemas.microsoft.com/office/drawing/2014/main" id="{BB31FC28-85C9-1F43-9C27-42B2DB8F2097}"/>
                </a:ext>
              </a:extLst>
            </p:cNvPr>
            <p:cNvGrpSpPr/>
            <p:nvPr/>
          </p:nvGrpSpPr>
          <p:grpSpPr>
            <a:xfrm>
              <a:off x="7384987" y="2167242"/>
              <a:ext cx="727835" cy="447341"/>
              <a:chOff x="5846036" y="4025219"/>
              <a:chExt cx="455323" cy="279850"/>
            </a:xfrm>
          </p:grpSpPr>
          <p:sp>
            <p:nvSpPr>
              <p:cNvPr id="48" name="Rectangle 47">
                <a:extLst>
                  <a:ext uri="{FF2B5EF4-FFF2-40B4-BE49-F238E27FC236}">
                    <a16:creationId xmlns:a16="http://schemas.microsoft.com/office/drawing/2014/main" id="{D1D45486-4641-6D40-96D6-21DEBCBBB914}"/>
                  </a:ext>
                </a:extLst>
              </p:cNvPr>
              <p:cNvSpPr/>
              <p:nvPr/>
            </p:nvSpPr>
            <p:spPr>
              <a:xfrm>
                <a:off x="6106015" y="4025219"/>
                <a:ext cx="195344" cy="279850"/>
              </a:xfrm>
              <a:prstGeom prst="rect">
                <a:avLst/>
              </a:prstGeom>
              <a:noFill/>
              <a:ln w="158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48640">
                  <a:defRPr/>
                </a:pPr>
                <a:endParaRPr lang="en-US" sz="2160" dirty="0">
                  <a:solidFill>
                    <a:srgbClr val="FFFFFF"/>
                  </a:solidFill>
                  <a:latin typeface="Arial"/>
                </a:endParaRPr>
              </a:p>
            </p:txBody>
          </p:sp>
          <p:sp>
            <p:nvSpPr>
              <p:cNvPr id="49" name="Rectangle 48">
                <a:extLst>
                  <a:ext uri="{FF2B5EF4-FFF2-40B4-BE49-F238E27FC236}">
                    <a16:creationId xmlns:a16="http://schemas.microsoft.com/office/drawing/2014/main" id="{C00C5D0F-40F1-6944-AEF6-071BD7E6D789}"/>
                  </a:ext>
                </a:extLst>
              </p:cNvPr>
              <p:cNvSpPr/>
              <p:nvPr/>
            </p:nvSpPr>
            <p:spPr>
              <a:xfrm>
                <a:off x="5973422" y="4064102"/>
                <a:ext cx="163949" cy="117881"/>
              </a:xfrm>
              <a:prstGeom prst="rect">
                <a:avLst/>
              </a:prstGeom>
              <a:noFill/>
              <a:ln w="15875">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548640">
                  <a:defRPr/>
                </a:pPr>
                <a:endParaRPr lang="en-US" sz="2160" dirty="0">
                  <a:solidFill>
                    <a:srgbClr val="FFFFFF"/>
                  </a:solidFill>
                  <a:latin typeface="Arial"/>
                </a:endParaRPr>
              </a:p>
            </p:txBody>
          </p:sp>
          <p:sp>
            <p:nvSpPr>
              <p:cNvPr id="50" name="Rectangle 49">
                <a:extLst>
                  <a:ext uri="{FF2B5EF4-FFF2-40B4-BE49-F238E27FC236}">
                    <a16:creationId xmlns:a16="http://schemas.microsoft.com/office/drawing/2014/main" id="{8F06128C-2CD0-F644-8EFB-8EB274AE04E4}"/>
                  </a:ext>
                </a:extLst>
              </p:cNvPr>
              <p:cNvSpPr/>
              <p:nvPr/>
            </p:nvSpPr>
            <p:spPr>
              <a:xfrm>
                <a:off x="5875701" y="4152420"/>
                <a:ext cx="163949" cy="117881"/>
              </a:xfrm>
              <a:prstGeom prst="rect">
                <a:avLst/>
              </a:prstGeom>
              <a:noFill/>
              <a:ln w="158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48640">
                  <a:defRPr/>
                </a:pPr>
                <a:endParaRPr lang="en-US" sz="2160" dirty="0">
                  <a:solidFill>
                    <a:srgbClr val="FFFFFF"/>
                  </a:solidFill>
                  <a:latin typeface="Arial"/>
                </a:endParaRPr>
              </a:p>
            </p:txBody>
          </p:sp>
          <p:sp>
            <p:nvSpPr>
              <p:cNvPr id="51" name="Rectangle 50">
                <a:extLst>
                  <a:ext uri="{FF2B5EF4-FFF2-40B4-BE49-F238E27FC236}">
                    <a16:creationId xmlns:a16="http://schemas.microsoft.com/office/drawing/2014/main" id="{3119354A-94D6-334A-8187-2D3C6CC01034}"/>
                  </a:ext>
                </a:extLst>
              </p:cNvPr>
              <p:cNvSpPr/>
              <p:nvPr/>
            </p:nvSpPr>
            <p:spPr>
              <a:xfrm>
                <a:off x="5846036" y="4099738"/>
                <a:ext cx="163949" cy="117881"/>
              </a:xfrm>
              <a:prstGeom prst="rect">
                <a:avLst/>
              </a:prstGeom>
              <a:noFill/>
              <a:ln w="158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48640">
                  <a:defRPr/>
                </a:pPr>
                <a:endParaRPr lang="en-US" sz="2160" dirty="0">
                  <a:solidFill>
                    <a:srgbClr val="FFFFFF"/>
                  </a:solidFill>
                  <a:latin typeface="Arial"/>
                </a:endParaRPr>
              </a:p>
            </p:txBody>
          </p:sp>
        </p:grpSp>
      </p:grpSp>
      <p:cxnSp>
        <p:nvCxnSpPr>
          <p:cNvPr id="64" name="Straight Connector 63">
            <a:extLst>
              <a:ext uri="{FF2B5EF4-FFF2-40B4-BE49-F238E27FC236}">
                <a16:creationId xmlns:a16="http://schemas.microsoft.com/office/drawing/2014/main" id="{87EF46D4-9550-BF4B-87F2-DFC221420635}"/>
              </a:ext>
            </a:extLst>
          </p:cNvPr>
          <p:cNvCxnSpPr>
            <a:cxnSpLocks/>
          </p:cNvCxnSpPr>
          <p:nvPr/>
        </p:nvCxnSpPr>
        <p:spPr>
          <a:xfrm>
            <a:off x="11932521" y="3942149"/>
            <a:ext cx="765656" cy="0"/>
          </a:xfrm>
          <a:prstGeom prst="line">
            <a:avLst/>
          </a:prstGeom>
          <a:ln w="9525">
            <a:solidFill>
              <a:schemeClr val="accent6"/>
            </a:solidFill>
            <a:prstDash val="dash"/>
            <a:headEnd type="none"/>
            <a:tailEnd type="triangle"/>
          </a:ln>
        </p:spPr>
        <p:style>
          <a:lnRef idx="2">
            <a:schemeClr val="accent1"/>
          </a:lnRef>
          <a:fillRef idx="0">
            <a:schemeClr val="accent1"/>
          </a:fillRef>
          <a:effectRef idx="1">
            <a:schemeClr val="accent1"/>
          </a:effectRef>
          <a:fontRef idx="minor">
            <a:schemeClr val="tx1"/>
          </a:fontRef>
        </p:style>
      </p:cxnSp>
      <p:grpSp>
        <p:nvGrpSpPr>
          <p:cNvPr id="65" name="Group 64">
            <a:extLst>
              <a:ext uri="{FF2B5EF4-FFF2-40B4-BE49-F238E27FC236}">
                <a16:creationId xmlns:a16="http://schemas.microsoft.com/office/drawing/2014/main" id="{80DE972A-BEBA-7B4D-A5DE-B3137DECF9FC}"/>
              </a:ext>
            </a:extLst>
          </p:cNvPr>
          <p:cNvGrpSpPr/>
          <p:nvPr/>
        </p:nvGrpSpPr>
        <p:grpSpPr>
          <a:xfrm>
            <a:off x="10396427" y="3450952"/>
            <a:ext cx="1298429" cy="1297912"/>
            <a:chOff x="8581971" y="2670832"/>
            <a:chExt cx="668856" cy="668589"/>
          </a:xfrm>
        </p:grpSpPr>
        <p:sp>
          <p:nvSpPr>
            <p:cNvPr id="66" name="Oval 65">
              <a:extLst>
                <a:ext uri="{FF2B5EF4-FFF2-40B4-BE49-F238E27FC236}">
                  <a16:creationId xmlns:a16="http://schemas.microsoft.com/office/drawing/2014/main" id="{0B3F6097-E6EB-9F4A-8F77-8D1F23C8CB5F}"/>
                </a:ext>
              </a:extLst>
            </p:cNvPr>
            <p:cNvSpPr/>
            <p:nvPr/>
          </p:nvSpPr>
          <p:spPr>
            <a:xfrm>
              <a:off x="8581971" y="2670832"/>
              <a:ext cx="668589" cy="66858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dirty="0"/>
            </a:p>
          </p:txBody>
        </p:sp>
        <p:grpSp>
          <p:nvGrpSpPr>
            <p:cNvPr id="67" name="Group 66">
              <a:extLst>
                <a:ext uri="{FF2B5EF4-FFF2-40B4-BE49-F238E27FC236}">
                  <a16:creationId xmlns:a16="http://schemas.microsoft.com/office/drawing/2014/main" id="{F7C150C8-C727-B244-80FF-66D878C2D9C6}"/>
                </a:ext>
              </a:extLst>
            </p:cNvPr>
            <p:cNvGrpSpPr/>
            <p:nvPr/>
          </p:nvGrpSpPr>
          <p:grpSpPr>
            <a:xfrm>
              <a:off x="8626438" y="2708920"/>
              <a:ext cx="624389" cy="604605"/>
              <a:chOff x="8284563" y="3702530"/>
              <a:chExt cx="202140" cy="195736"/>
            </a:xfrm>
          </p:grpSpPr>
          <p:sp>
            <p:nvSpPr>
              <p:cNvPr id="68" name="Freeform 55">
                <a:extLst>
                  <a:ext uri="{FF2B5EF4-FFF2-40B4-BE49-F238E27FC236}">
                    <a16:creationId xmlns:a16="http://schemas.microsoft.com/office/drawing/2014/main" id="{70BB49B1-E069-8E42-B501-D4FC323FE883}"/>
                  </a:ext>
                </a:extLst>
              </p:cNvPr>
              <p:cNvSpPr>
                <a:spLocks/>
              </p:cNvSpPr>
              <p:nvPr/>
            </p:nvSpPr>
            <p:spPr bwMode="auto">
              <a:xfrm>
                <a:off x="8284563" y="3702530"/>
                <a:ext cx="101390" cy="195736"/>
              </a:xfrm>
              <a:custGeom>
                <a:avLst/>
                <a:gdLst>
                  <a:gd name="T0" fmla="*/ 227 w 227"/>
                  <a:gd name="T1" fmla="*/ 0 h 438"/>
                  <a:gd name="T2" fmla="*/ 177 w 227"/>
                  <a:gd name="T3" fmla="*/ 0 h 438"/>
                  <a:gd name="T4" fmla="*/ 34 w 227"/>
                  <a:gd name="T5" fmla="*/ 108 h 438"/>
                  <a:gd name="T6" fmla="*/ 34 w 227"/>
                  <a:gd name="T7" fmla="*/ 311 h 438"/>
                  <a:gd name="T8" fmla="*/ 227 w 227"/>
                  <a:gd name="T9" fmla="*/ 438 h 438"/>
                </a:gdLst>
                <a:ahLst/>
                <a:cxnLst>
                  <a:cxn ang="0">
                    <a:pos x="T0" y="T1"/>
                  </a:cxn>
                  <a:cxn ang="0">
                    <a:pos x="T2" y="T3"/>
                  </a:cxn>
                  <a:cxn ang="0">
                    <a:pos x="T4" y="T5"/>
                  </a:cxn>
                  <a:cxn ang="0">
                    <a:pos x="T6" y="T7"/>
                  </a:cxn>
                  <a:cxn ang="0">
                    <a:pos x="T8" y="T9"/>
                  </a:cxn>
                </a:cxnLst>
                <a:rect l="0" t="0" r="r" b="b"/>
                <a:pathLst>
                  <a:path w="227" h="438">
                    <a:moveTo>
                      <a:pt x="227" y="0"/>
                    </a:moveTo>
                    <a:cubicBezTo>
                      <a:pt x="177" y="0"/>
                      <a:pt x="177" y="0"/>
                      <a:pt x="177" y="0"/>
                    </a:cubicBezTo>
                    <a:cubicBezTo>
                      <a:pt x="177" y="0"/>
                      <a:pt x="68" y="10"/>
                      <a:pt x="34" y="108"/>
                    </a:cubicBezTo>
                    <a:cubicBezTo>
                      <a:pt x="0" y="206"/>
                      <a:pt x="34" y="311"/>
                      <a:pt x="34" y="311"/>
                    </a:cubicBezTo>
                    <a:cubicBezTo>
                      <a:pt x="34" y="311"/>
                      <a:pt x="83" y="436"/>
                      <a:pt x="227" y="438"/>
                    </a:cubicBezTo>
                  </a:path>
                </a:pathLst>
              </a:custGeom>
              <a:no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p>
            </p:txBody>
          </p:sp>
          <p:sp>
            <p:nvSpPr>
              <p:cNvPr id="69" name="Freeform 56">
                <a:extLst>
                  <a:ext uri="{FF2B5EF4-FFF2-40B4-BE49-F238E27FC236}">
                    <a16:creationId xmlns:a16="http://schemas.microsoft.com/office/drawing/2014/main" id="{CA8725A6-0D9C-D446-A259-C283E04DCF36}"/>
                  </a:ext>
                </a:extLst>
              </p:cNvPr>
              <p:cNvSpPr>
                <a:spLocks/>
              </p:cNvSpPr>
              <p:nvPr/>
            </p:nvSpPr>
            <p:spPr bwMode="auto">
              <a:xfrm>
                <a:off x="8385953" y="3702530"/>
                <a:ext cx="100750" cy="195736"/>
              </a:xfrm>
              <a:custGeom>
                <a:avLst/>
                <a:gdLst>
                  <a:gd name="T0" fmla="*/ 0 w 226"/>
                  <a:gd name="T1" fmla="*/ 438 h 438"/>
                  <a:gd name="T2" fmla="*/ 192 w 226"/>
                  <a:gd name="T3" fmla="*/ 311 h 438"/>
                  <a:gd name="T4" fmla="*/ 192 w 226"/>
                  <a:gd name="T5" fmla="*/ 108 h 438"/>
                  <a:gd name="T6" fmla="*/ 49 w 226"/>
                  <a:gd name="T7" fmla="*/ 0 h 438"/>
                  <a:gd name="T8" fmla="*/ 0 w 226"/>
                  <a:gd name="T9" fmla="*/ 0 h 438"/>
                </a:gdLst>
                <a:ahLst/>
                <a:cxnLst>
                  <a:cxn ang="0">
                    <a:pos x="T0" y="T1"/>
                  </a:cxn>
                  <a:cxn ang="0">
                    <a:pos x="T2" y="T3"/>
                  </a:cxn>
                  <a:cxn ang="0">
                    <a:pos x="T4" y="T5"/>
                  </a:cxn>
                  <a:cxn ang="0">
                    <a:pos x="T6" y="T7"/>
                  </a:cxn>
                  <a:cxn ang="0">
                    <a:pos x="T8" y="T9"/>
                  </a:cxn>
                </a:cxnLst>
                <a:rect l="0" t="0" r="r" b="b"/>
                <a:pathLst>
                  <a:path w="226" h="438">
                    <a:moveTo>
                      <a:pt x="0" y="438"/>
                    </a:moveTo>
                    <a:cubicBezTo>
                      <a:pt x="143" y="436"/>
                      <a:pt x="192" y="311"/>
                      <a:pt x="192" y="311"/>
                    </a:cubicBezTo>
                    <a:cubicBezTo>
                      <a:pt x="192" y="311"/>
                      <a:pt x="226" y="206"/>
                      <a:pt x="192" y="108"/>
                    </a:cubicBezTo>
                    <a:cubicBezTo>
                      <a:pt x="158" y="10"/>
                      <a:pt x="49" y="0"/>
                      <a:pt x="49" y="0"/>
                    </a:cubicBezTo>
                    <a:cubicBezTo>
                      <a:pt x="0" y="0"/>
                      <a:pt x="0" y="0"/>
                      <a:pt x="0" y="0"/>
                    </a:cubicBezTo>
                  </a:path>
                </a:pathLst>
              </a:custGeom>
              <a:no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p>
            </p:txBody>
          </p:sp>
          <p:grpSp>
            <p:nvGrpSpPr>
              <p:cNvPr id="70" name="Group 69">
                <a:extLst>
                  <a:ext uri="{FF2B5EF4-FFF2-40B4-BE49-F238E27FC236}">
                    <a16:creationId xmlns:a16="http://schemas.microsoft.com/office/drawing/2014/main" id="{9A8641CE-3E1C-684B-84ED-4C7300AB5D55}"/>
                  </a:ext>
                </a:extLst>
              </p:cNvPr>
              <p:cNvGrpSpPr/>
              <p:nvPr/>
            </p:nvGrpSpPr>
            <p:grpSpPr>
              <a:xfrm>
                <a:off x="8306549" y="3715551"/>
                <a:ext cx="159236" cy="83033"/>
                <a:chOff x="8136219" y="3269217"/>
                <a:chExt cx="159236" cy="83033"/>
              </a:xfrm>
            </p:grpSpPr>
            <p:sp>
              <p:nvSpPr>
                <p:cNvPr id="85" name="Freeform 49">
                  <a:extLst>
                    <a:ext uri="{FF2B5EF4-FFF2-40B4-BE49-F238E27FC236}">
                      <a16:creationId xmlns:a16="http://schemas.microsoft.com/office/drawing/2014/main" id="{C42785C3-D3E7-7F41-B267-CAC2ABAE3628}"/>
                    </a:ext>
                  </a:extLst>
                </p:cNvPr>
                <p:cNvSpPr>
                  <a:spLocks/>
                </p:cNvSpPr>
                <p:nvPr/>
              </p:nvSpPr>
              <p:spPr bwMode="auto">
                <a:xfrm>
                  <a:off x="8136219" y="3269217"/>
                  <a:ext cx="159236" cy="83033"/>
                </a:xfrm>
                <a:custGeom>
                  <a:avLst/>
                  <a:gdLst>
                    <a:gd name="T0" fmla="*/ 0 w 746"/>
                    <a:gd name="T1" fmla="*/ 278 h 389"/>
                    <a:gd name="T2" fmla="*/ 0 w 746"/>
                    <a:gd name="T3" fmla="*/ 389 h 389"/>
                    <a:gd name="T4" fmla="*/ 746 w 746"/>
                    <a:gd name="T5" fmla="*/ 389 h 389"/>
                    <a:gd name="T6" fmla="*/ 746 w 746"/>
                    <a:gd name="T7" fmla="*/ 199 h 389"/>
                    <a:gd name="T8" fmla="*/ 650 w 746"/>
                    <a:gd name="T9" fmla="*/ 73 h 389"/>
                    <a:gd name="T10" fmla="*/ 495 w 746"/>
                    <a:gd name="T11" fmla="*/ 0 h 389"/>
                    <a:gd name="T12" fmla="*/ 374 w 746"/>
                    <a:gd name="T13" fmla="*/ 48 h 389"/>
                    <a:gd name="T14" fmla="*/ 261 w 746"/>
                    <a:gd name="T15" fmla="*/ 0 h 389"/>
                    <a:gd name="T16" fmla="*/ 102 w 746"/>
                    <a:gd name="T17" fmla="*/ 75 h 389"/>
                    <a:gd name="T18" fmla="*/ 0 w 746"/>
                    <a:gd name="T19" fmla="*/ 205 h 389"/>
                    <a:gd name="T20" fmla="*/ 0 w 746"/>
                    <a:gd name="T21" fmla="*/ 278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6" h="389">
                      <a:moveTo>
                        <a:pt x="0" y="278"/>
                      </a:moveTo>
                      <a:lnTo>
                        <a:pt x="0" y="389"/>
                      </a:lnTo>
                      <a:lnTo>
                        <a:pt x="746" y="389"/>
                      </a:lnTo>
                      <a:lnTo>
                        <a:pt x="746" y="199"/>
                      </a:lnTo>
                      <a:lnTo>
                        <a:pt x="650" y="73"/>
                      </a:lnTo>
                      <a:lnTo>
                        <a:pt x="495" y="0"/>
                      </a:lnTo>
                      <a:lnTo>
                        <a:pt x="374" y="48"/>
                      </a:lnTo>
                      <a:lnTo>
                        <a:pt x="261" y="0"/>
                      </a:lnTo>
                      <a:lnTo>
                        <a:pt x="102" y="75"/>
                      </a:lnTo>
                      <a:lnTo>
                        <a:pt x="0" y="205"/>
                      </a:lnTo>
                      <a:lnTo>
                        <a:pt x="0" y="278"/>
                      </a:lnTo>
                      <a:close/>
                    </a:path>
                  </a:pathLst>
                </a:custGeom>
                <a:solidFill>
                  <a:schemeClr val="bg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p>
              </p:txBody>
            </p:sp>
            <p:sp>
              <p:nvSpPr>
                <p:cNvPr id="86" name="Freeform: Shape 130">
                  <a:extLst>
                    <a:ext uri="{FF2B5EF4-FFF2-40B4-BE49-F238E27FC236}">
                      <a16:creationId xmlns:a16="http://schemas.microsoft.com/office/drawing/2014/main" id="{0D6EFBA0-EDA6-FC40-B325-89E59553D0CE}"/>
                    </a:ext>
                  </a:extLst>
                </p:cNvPr>
                <p:cNvSpPr>
                  <a:spLocks/>
                </p:cNvSpPr>
                <p:nvPr/>
              </p:nvSpPr>
              <p:spPr bwMode="auto">
                <a:xfrm>
                  <a:off x="8136219" y="3269217"/>
                  <a:ext cx="80349" cy="83033"/>
                </a:xfrm>
                <a:custGeom>
                  <a:avLst/>
                  <a:gdLst>
                    <a:gd name="connsiteX0" fmla="*/ 55712 w 80349"/>
                    <a:gd name="connsiteY0" fmla="*/ 0 h 83033"/>
                    <a:gd name="connsiteX1" fmla="*/ 79832 w 80349"/>
                    <a:gd name="connsiteY1" fmla="*/ 10246 h 83033"/>
                    <a:gd name="connsiteX2" fmla="*/ 80349 w 80349"/>
                    <a:gd name="connsiteY2" fmla="*/ 10041 h 83033"/>
                    <a:gd name="connsiteX3" fmla="*/ 80349 w 80349"/>
                    <a:gd name="connsiteY3" fmla="*/ 83033 h 83033"/>
                    <a:gd name="connsiteX4" fmla="*/ 0 w 80349"/>
                    <a:gd name="connsiteY4" fmla="*/ 83033 h 83033"/>
                    <a:gd name="connsiteX5" fmla="*/ 0 w 80349"/>
                    <a:gd name="connsiteY5" fmla="*/ 59340 h 83033"/>
                    <a:gd name="connsiteX6" fmla="*/ 0 w 80349"/>
                    <a:gd name="connsiteY6" fmla="*/ 43758 h 83033"/>
                    <a:gd name="connsiteX7" fmla="*/ 21772 w 80349"/>
                    <a:gd name="connsiteY7" fmla="*/ 16009 h 8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49" h="83033">
                      <a:moveTo>
                        <a:pt x="55712" y="0"/>
                      </a:moveTo>
                      <a:lnTo>
                        <a:pt x="79832" y="10246"/>
                      </a:lnTo>
                      <a:lnTo>
                        <a:pt x="80349" y="10041"/>
                      </a:lnTo>
                      <a:lnTo>
                        <a:pt x="80349" y="83033"/>
                      </a:lnTo>
                      <a:lnTo>
                        <a:pt x="0" y="83033"/>
                      </a:lnTo>
                      <a:lnTo>
                        <a:pt x="0" y="59340"/>
                      </a:lnTo>
                      <a:lnTo>
                        <a:pt x="0" y="43758"/>
                      </a:lnTo>
                      <a:lnTo>
                        <a:pt x="21772" y="16009"/>
                      </a:lnTo>
                      <a:close/>
                    </a:path>
                  </a:pathLst>
                </a:custGeom>
                <a:solidFill>
                  <a:schemeClr val="accent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noAutofit/>
                </a:bodyPr>
                <a:lstStyle/>
                <a:p>
                  <a:endParaRPr lang="en-US" sz="2880" dirty="0"/>
                </a:p>
              </p:txBody>
            </p:sp>
          </p:grpSp>
          <p:sp>
            <p:nvSpPr>
              <p:cNvPr id="71" name="Oval 41">
                <a:extLst>
                  <a:ext uri="{FF2B5EF4-FFF2-40B4-BE49-F238E27FC236}">
                    <a16:creationId xmlns:a16="http://schemas.microsoft.com/office/drawing/2014/main" id="{6C566CBA-6DF4-AA41-9B80-BA9754D25014}"/>
                  </a:ext>
                </a:extLst>
              </p:cNvPr>
              <p:cNvSpPr>
                <a:spLocks noChangeArrowheads="1"/>
              </p:cNvSpPr>
              <p:nvPr/>
            </p:nvSpPr>
            <p:spPr bwMode="auto">
              <a:xfrm>
                <a:off x="8337713" y="3819715"/>
                <a:ext cx="25828" cy="26255"/>
              </a:xfrm>
              <a:prstGeom prst="ellipse">
                <a:avLst/>
              </a:prstGeom>
              <a:solidFill>
                <a:schemeClr val="accent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p>
            </p:txBody>
          </p:sp>
          <p:sp>
            <p:nvSpPr>
              <p:cNvPr id="72" name="Oval 42">
                <a:extLst>
                  <a:ext uri="{FF2B5EF4-FFF2-40B4-BE49-F238E27FC236}">
                    <a16:creationId xmlns:a16="http://schemas.microsoft.com/office/drawing/2014/main" id="{DC0C143F-FE8A-F043-AFA9-E12215DEC969}"/>
                  </a:ext>
                </a:extLst>
              </p:cNvPr>
              <p:cNvSpPr>
                <a:spLocks noChangeArrowheads="1"/>
              </p:cNvSpPr>
              <p:nvPr/>
            </p:nvSpPr>
            <p:spPr bwMode="auto">
              <a:xfrm>
                <a:off x="8409220" y="3819715"/>
                <a:ext cx="26255" cy="26255"/>
              </a:xfrm>
              <a:prstGeom prst="ellipse">
                <a:avLst/>
              </a:prstGeom>
              <a:solidFill>
                <a:schemeClr val="accent1"/>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2880" dirty="0"/>
              </a:p>
            </p:txBody>
          </p:sp>
          <p:sp>
            <p:nvSpPr>
              <p:cNvPr id="73" name="Line 43">
                <a:extLst>
                  <a:ext uri="{FF2B5EF4-FFF2-40B4-BE49-F238E27FC236}">
                    <a16:creationId xmlns:a16="http://schemas.microsoft.com/office/drawing/2014/main" id="{3AA2137B-71A6-3A44-88A3-73F54209F2E6}"/>
                  </a:ext>
                </a:extLst>
              </p:cNvPr>
              <p:cNvSpPr>
                <a:spLocks noChangeShapeType="1"/>
              </p:cNvSpPr>
              <p:nvPr/>
            </p:nvSpPr>
            <p:spPr bwMode="auto">
              <a:xfrm>
                <a:off x="8368877" y="3873719"/>
                <a:ext cx="33939" cy="0"/>
              </a:xfrm>
              <a:prstGeom prst="line">
                <a:avLst/>
              </a:prstGeom>
              <a:grpFill/>
              <a:ln w="19050" cap="rnd">
                <a:solidFill>
                  <a:schemeClr val="tx1"/>
                </a:solidFill>
                <a:prstDash val="solid"/>
                <a:round/>
                <a:headEnd/>
                <a:tailEnd/>
              </a:ln>
              <a:extLst/>
            </p:spPr>
            <p:txBody>
              <a:bodyPr vert="horz" wrap="square" lIns="146304" tIns="73152" rIns="146304" bIns="73152" numCol="1" anchor="t" anchorCtr="0" compatLnSpc="1">
                <a:prstTxWarp prst="textNoShape">
                  <a:avLst/>
                </a:prstTxWarp>
              </a:bodyPr>
              <a:lstStyle/>
              <a:p>
                <a:endParaRPr lang="en-US" sz="2880" dirty="0"/>
              </a:p>
            </p:txBody>
          </p:sp>
          <p:sp>
            <p:nvSpPr>
              <p:cNvPr id="74" name="Oval 44">
                <a:extLst>
                  <a:ext uri="{FF2B5EF4-FFF2-40B4-BE49-F238E27FC236}">
                    <a16:creationId xmlns:a16="http://schemas.microsoft.com/office/drawing/2014/main" id="{3BD26C6D-CDA2-8442-A8E0-EA8F5910271C}"/>
                  </a:ext>
                </a:extLst>
              </p:cNvPr>
              <p:cNvSpPr>
                <a:spLocks noChangeArrowheads="1"/>
              </p:cNvSpPr>
              <p:nvPr/>
            </p:nvSpPr>
            <p:spPr bwMode="auto">
              <a:xfrm>
                <a:off x="8376134" y="3762510"/>
                <a:ext cx="19638" cy="19211"/>
              </a:xfrm>
              <a:prstGeom prst="ellipse">
                <a:avLst/>
              </a:prstGeom>
              <a:solidFill>
                <a:schemeClr val="bg1"/>
              </a:solidFill>
              <a:ln w="19050" cap="rnd">
                <a:solidFill>
                  <a:schemeClr val="tx1"/>
                </a:solidFill>
                <a:prstDash val="solid"/>
                <a:round/>
                <a:headEnd/>
                <a:tailEnd/>
              </a:ln>
              <a:extLst/>
            </p:spPr>
            <p:txBody>
              <a:bodyPr vert="horz" wrap="square" lIns="146304" tIns="73152" rIns="146304" bIns="73152" numCol="1" anchor="t" anchorCtr="0" compatLnSpc="1">
                <a:prstTxWarp prst="textNoShape">
                  <a:avLst/>
                </a:prstTxWarp>
              </a:bodyPr>
              <a:lstStyle/>
              <a:p>
                <a:endParaRPr lang="en-US" sz="2880" dirty="0"/>
              </a:p>
            </p:txBody>
          </p:sp>
          <p:sp>
            <p:nvSpPr>
              <p:cNvPr id="75" name="Oval 45">
                <a:extLst>
                  <a:ext uri="{FF2B5EF4-FFF2-40B4-BE49-F238E27FC236}">
                    <a16:creationId xmlns:a16="http://schemas.microsoft.com/office/drawing/2014/main" id="{656BF660-A531-324D-9686-CFD6BAED3113}"/>
                  </a:ext>
                </a:extLst>
              </p:cNvPr>
              <p:cNvSpPr>
                <a:spLocks noChangeArrowheads="1"/>
              </p:cNvSpPr>
              <p:nvPr/>
            </p:nvSpPr>
            <p:spPr bwMode="auto">
              <a:xfrm>
                <a:off x="8347959" y="3739671"/>
                <a:ext cx="15582" cy="16009"/>
              </a:xfrm>
              <a:prstGeom prst="ellipse">
                <a:avLst/>
              </a:prstGeom>
              <a:grpFill/>
              <a:ln w="19050" cap="rnd">
                <a:solidFill>
                  <a:schemeClr val="tx1"/>
                </a:solidFill>
                <a:prstDash val="solid"/>
                <a:round/>
                <a:headEnd/>
                <a:tailEnd/>
              </a:ln>
              <a:extLst/>
            </p:spPr>
            <p:txBody>
              <a:bodyPr vert="horz" wrap="square" lIns="146304" tIns="73152" rIns="146304" bIns="73152" numCol="1" anchor="t" anchorCtr="0" compatLnSpc="1">
                <a:prstTxWarp prst="textNoShape">
                  <a:avLst/>
                </a:prstTxWarp>
              </a:bodyPr>
              <a:lstStyle/>
              <a:p>
                <a:endParaRPr lang="en-US" sz="2880" dirty="0"/>
              </a:p>
            </p:txBody>
          </p:sp>
          <p:sp>
            <p:nvSpPr>
              <p:cNvPr id="76" name="Oval 46">
                <a:extLst>
                  <a:ext uri="{FF2B5EF4-FFF2-40B4-BE49-F238E27FC236}">
                    <a16:creationId xmlns:a16="http://schemas.microsoft.com/office/drawing/2014/main" id="{4BB23E98-D033-154A-8E33-1F20E099B589}"/>
                  </a:ext>
                </a:extLst>
              </p:cNvPr>
              <p:cNvSpPr>
                <a:spLocks noChangeArrowheads="1"/>
              </p:cNvSpPr>
              <p:nvPr/>
            </p:nvSpPr>
            <p:spPr bwMode="auto">
              <a:xfrm>
                <a:off x="8408152" y="3740525"/>
                <a:ext cx="16222" cy="16009"/>
              </a:xfrm>
              <a:prstGeom prst="ellipse">
                <a:avLst/>
              </a:prstGeom>
              <a:grpFill/>
              <a:ln w="19050" cap="rnd">
                <a:solidFill>
                  <a:schemeClr val="tx1"/>
                </a:solidFill>
                <a:prstDash val="solid"/>
                <a:round/>
                <a:headEnd/>
                <a:tailEnd/>
              </a:ln>
              <a:extLst/>
            </p:spPr>
            <p:txBody>
              <a:bodyPr vert="horz" wrap="square" lIns="146304" tIns="73152" rIns="146304" bIns="73152" numCol="1" anchor="t" anchorCtr="0" compatLnSpc="1">
                <a:prstTxWarp prst="textNoShape">
                  <a:avLst/>
                </a:prstTxWarp>
              </a:bodyPr>
              <a:lstStyle/>
              <a:p>
                <a:endParaRPr lang="en-US" sz="2880" dirty="0"/>
              </a:p>
            </p:txBody>
          </p:sp>
          <p:sp>
            <p:nvSpPr>
              <p:cNvPr id="77" name="Oval 47">
                <a:extLst>
                  <a:ext uri="{FF2B5EF4-FFF2-40B4-BE49-F238E27FC236}">
                    <a16:creationId xmlns:a16="http://schemas.microsoft.com/office/drawing/2014/main" id="{734B1D1E-027E-9E48-B4A3-6CFCBEACE926}"/>
                  </a:ext>
                </a:extLst>
              </p:cNvPr>
              <p:cNvSpPr>
                <a:spLocks noChangeArrowheads="1"/>
              </p:cNvSpPr>
              <p:nvPr/>
            </p:nvSpPr>
            <p:spPr bwMode="auto">
              <a:xfrm>
                <a:off x="8435474" y="3763364"/>
                <a:ext cx="13448" cy="13874"/>
              </a:xfrm>
              <a:prstGeom prst="ellipse">
                <a:avLst/>
              </a:prstGeom>
              <a:grpFill/>
              <a:ln w="19050" cap="rnd">
                <a:solidFill>
                  <a:schemeClr val="tx1"/>
                </a:solidFill>
                <a:prstDash val="solid"/>
                <a:round/>
                <a:headEnd/>
                <a:tailEnd/>
              </a:ln>
              <a:extLst/>
            </p:spPr>
            <p:txBody>
              <a:bodyPr vert="horz" wrap="square" lIns="146304" tIns="73152" rIns="146304" bIns="73152" numCol="1" anchor="t" anchorCtr="0" compatLnSpc="1">
                <a:prstTxWarp prst="textNoShape">
                  <a:avLst/>
                </a:prstTxWarp>
              </a:bodyPr>
              <a:lstStyle/>
              <a:p>
                <a:endParaRPr lang="en-US" sz="2880" dirty="0"/>
              </a:p>
            </p:txBody>
          </p:sp>
          <p:sp>
            <p:nvSpPr>
              <p:cNvPr id="78" name="Oval 48">
                <a:extLst>
                  <a:ext uri="{FF2B5EF4-FFF2-40B4-BE49-F238E27FC236}">
                    <a16:creationId xmlns:a16="http://schemas.microsoft.com/office/drawing/2014/main" id="{1792E296-616B-844B-BE7C-E44A91EBD872}"/>
                  </a:ext>
                </a:extLst>
              </p:cNvPr>
              <p:cNvSpPr>
                <a:spLocks noChangeArrowheads="1"/>
              </p:cNvSpPr>
              <p:nvPr/>
            </p:nvSpPr>
            <p:spPr bwMode="auto">
              <a:xfrm>
                <a:off x="8324265" y="3762510"/>
                <a:ext cx="13448" cy="13234"/>
              </a:xfrm>
              <a:prstGeom prst="ellipse">
                <a:avLst/>
              </a:prstGeom>
              <a:grpFill/>
              <a:ln w="19050" cap="rnd">
                <a:solidFill>
                  <a:schemeClr val="tx1"/>
                </a:solidFill>
                <a:prstDash val="solid"/>
                <a:round/>
                <a:headEnd/>
                <a:tailEnd/>
              </a:ln>
              <a:extLst/>
            </p:spPr>
            <p:txBody>
              <a:bodyPr vert="horz" wrap="square" lIns="146304" tIns="73152" rIns="146304" bIns="73152" numCol="1" anchor="t" anchorCtr="0" compatLnSpc="1">
                <a:prstTxWarp prst="textNoShape">
                  <a:avLst/>
                </a:prstTxWarp>
              </a:bodyPr>
              <a:lstStyle/>
              <a:p>
                <a:endParaRPr lang="en-US" sz="2880" dirty="0"/>
              </a:p>
            </p:txBody>
          </p:sp>
          <p:sp>
            <p:nvSpPr>
              <p:cNvPr id="79" name="Freeform 49">
                <a:extLst>
                  <a:ext uri="{FF2B5EF4-FFF2-40B4-BE49-F238E27FC236}">
                    <a16:creationId xmlns:a16="http://schemas.microsoft.com/office/drawing/2014/main" id="{03A76497-9B42-A24C-844A-7BB700ECDFA6}"/>
                  </a:ext>
                </a:extLst>
              </p:cNvPr>
              <p:cNvSpPr>
                <a:spLocks/>
              </p:cNvSpPr>
              <p:nvPr/>
            </p:nvSpPr>
            <p:spPr bwMode="auto">
              <a:xfrm>
                <a:off x="8306549" y="3715551"/>
                <a:ext cx="159236" cy="83033"/>
              </a:xfrm>
              <a:custGeom>
                <a:avLst/>
                <a:gdLst>
                  <a:gd name="T0" fmla="*/ 0 w 746"/>
                  <a:gd name="T1" fmla="*/ 278 h 389"/>
                  <a:gd name="T2" fmla="*/ 0 w 746"/>
                  <a:gd name="T3" fmla="*/ 389 h 389"/>
                  <a:gd name="T4" fmla="*/ 746 w 746"/>
                  <a:gd name="T5" fmla="*/ 389 h 389"/>
                  <a:gd name="T6" fmla="*/ 746 w 746"/>
                  <a:gd name="T7" fmla="*/ 199 h 389"/>
                  <a:gd name="T8" fmla="*/ 650 w 746"/>
                  <a:gd name="T9" fmla="*/ 73 h 389"/>
                  <a:gd name="T10" fmla="*/ 495 w 746"/>
                  <a:gd name="T11" fmla="*/ 0 h 389"/>
                  <a:gd name="T12" fmla="*/ 374 w 746"/>
                  <a:gd name="T13" fmla="*/ 48 h 389"/>
                  <a:gd name="T14" fmla="*/ 261 w 746"/>
                  <a:gd name="T15" fmla="*/ 0 h 389"/>
                  <a:gd name="T16" fmla="*/ 102 w 746"/>
                  <a:gd name="T17" fmla="*/ 75 h 389"/>
                  <a:gd name="T18" fmla="*/ 0 w 746"/>
                  <a:gd name="T19" fmla="*/ 205 h 389"/>
                  <a:gd name="T20" fmla="*/ 0 w 746"/>
                  <a:gd name="T21" fmla="*/ 278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6" h="389">
                    <a:moveTo>
                      <a:pt x="0" y="278"/>
                    </a:moveTo>
                    <a:lnTo>
                      <a:pt x="0" y="389"/>
                    </a:lnTo>
                    <a:lnTo>
                      <a:pt x="746" y="389"/>
                    </a:lnTo>
                    <a:lnTo>
                      <a:pt x="746" y="199"/>
                    </a:lnTo>
                    <a:lnTo>
                      <a:pt x="650" y="73"/>
                    </a:lnTo>
                    <a:lnTo>
                      <a:pt x="495" y="0"/>
                    </a:lnTo>
                    <a:lnTo>
                      <a:pt x="374" y="48"/>
                    </a:lnTo>
                    <a:lnTo>
                      <a:pt x="261" y="0"/>
                    </a:lnTo>
                    <a:lnTo>
                      <a:pt x="102" y="75"/>
                    </a:lnTo>
                    <a:lnTo>
                      <a:pt x="0" y="205"/>
                    </a:lnTo>
                    <a:lnTo>
                      <a:pt x="0" y="278"/>
                    </a:lnTo>
                    <a:close/>
                  </a:path>
                </a:pathLst>
              </a:custGeom>
              <a:grpFill/>
              <a:ln w="19050" cap="rnd">
                <a:solidFill>
                  <a:schemeClr val="tx1"/>
                </a:solidFill>
                <a:prstDash val="solid"/>
                <a:round/>
                <a:headEnd/>
                <a:tailEnd/>
              </a:ln>
              <a:extLst/>
            </p:spPr>
            <p:txBody>
              <a:bodyPr vert="horz" wrap="square" lIns="146304" tIns="73152" rIns="146304" bIns="73152" numCol="1" anchor="t" anchorCtr="0" compatLnSpc="1">
                <a:prstTxWarp prst="textNoShape">
                  <a:avLst/>
                </a:prstTxWarp>
              </a:bodyPr>
              <a:lstStyle/>
              <a:p>
                <a:endParaRPr lang="en-US" sz="2880" dirty="0"/>
              </a:p>
            </p:txBody>
          </p:sp>
          <p:sp>
            <p:nvSpPr>
              <p:cNvPr id="80" name="Line 50">
                <a:extLst>
                  <a:ext uri="{FF2B5EF4-FFF2-40B4-BE49-F238E27FC236}">
                    <a16:creationId xmlns:a16="http://schemas.microsoft.com/office/drawing/2014/main" id="{84DF2C8F-F3BF-2E48-9BE3-E92F7406FC8B}"/>
                  </a:ext>
                </a:extLst>
              </p:cNvPr>
              <p:cNvSpPr>
                <a:spLocks noChangeShapeType="1"/>
              </p:cNvSpPr>
              <p:nvPr/>
            </p:nvSpPr>
            <p:spPr bwMode="auto">
              <a:xfrm flipH="1">
                <a:off x="8420319" y="3724516"/>
                <a:ext cx="11526" cy="16863"/>
              </a:xfrm>
              <a:prstGeom prst="line">
                <a:avLst/>
              </a:prstGeom>
              <a:grpFill/>
              <a:ln w="19050" cap="rnd">
                <a:solidFill>
                  <a:schemeClr val="tx1"/>
                </a:solidFill>
                <a:prstDash val="solid"/>
                <a:round/>
                <a:headEnd/>
                <a:tailEnd/>
              </a:ln>
              <a:extLst/>
            </p:spPr>
            <p:txBody>
              <a:bodyPr vert="horz" wrap="square" lIns="146304" tIns="73152" rIns="146304" bIns="73152" numCol="1" anchor="t" anchorCtr="0" compatLnSpc="1">
                <a:prstTxWarp prst="textNoShape">
                  <a:avLst/>
                </a:prstTxWarp>
              </a:bodyPr>
              <a:lstStyle/>
              <a:p>
                <a:endParaRPr lang="en-US" sz="2880" dirty="0"/>
              </a:p>
            </p:txBody>
          </p:sp>
          <p:sp>
            <p:nvSpPr>
              <p:cNvPr id="81" name="Line 51">
                <a:extLst>
                  <a:ext uri="{FF2B5EF4-FFF2-40B4-BE49-F238E27FC236}">
                    <a16:creationId xmlns:a16="http://schemas.microsoft.com/office/drawing/2014/main" id="{904CF219-3FDA-EF43-BC2E-7D9EC7A1135C}"/>
                  </a:ext>
                </a:extLst>
              </p:cNvPr>
              <p:cNvSpPr>
                <a:spLocks noChangeShapeType="1"/>
              </p:cNvSpPr>
              <p:nvPr/>
            </p:nvSpPr>
            <p:spPr bwMode="auto">
              <a:xfrm flipH="1">
                <a:off x="8447855" y="3758028"/>
                <a:ext cx="17930" cy="8965"/>
              </a:xfrm>
              <a:prstGeom prst="line">
                <a:avLst/>
              </a:prstGeom>
              <a:grpFill/>
              <a:ln w="19050" cap="rnd">
                <a:solidFill>
                  <a:schemeClr val="tx1"/>
                </a:solidFill>
                <a:prstDash val="solid"/>
                <a:round/>
                <a:headEnd/>
                <a:tailEnd/>
              </a:ln>
              <a:extLst/>
            </p:spPr>
            <p:txBody>
              <a:bodyPr vert="horz" wrap="square" lIns="146304" tIns="73152" rIns="146304" bIns="73152" numCol="1" anchor="t" anchorCtr="0" compatLnSpc="1">
                <a:prstTxWarp prst="textNoShape">
                  <a:avLst/>
                </a:prstTxWarp>
              </a:bodyPr>
              <a:lstStyle/>
              <a:p>
                <a:endParaRPr lang="en-US" sz="2880" dirty="0"/>
              </a:p>
            </p:txBody>
          </p:sp>
          <p:sp>
            <p:nvSpPr>
              <p:cNvPr id="82" name="Line 52">
                <a:extLst>
                  <a:ext uri="{FF2B5EF4-FFF2-40B4-BE49-F238E27FC236}">
                    <a16:creationId xmlns:a16="http://schemas.microsoft.com/office/drawing/2014/main" id="{3785FD4D-EB63-0B48-B61E-3E15B2926445}"/>
                  </a:ext>
                </a:extLst>
              </p:cNvPr>
              <p:cNvSpPr>
                <a:spLocks noChangeShapeType="1"/>
              </p:cNvSpPr>
              <p:nvPr/>
            </p:nvSpPr>
            <p:spPr bwMode="auto">
              <a:xfrm>
                <a:off x="8341342" y="3725369"/>
                <a:ext cx="11100" cy="15155"/>
              </a:xfrm>
              <a:prstGeom prst="line">
                <a:avLst/>
              </a:prstGeom>
              <a:grpFill/>
              <a:ln w="19050" cap="rnd">
                <a:solidFill>
                  <a:schemeClr val="tx1"/>
                </a:solidFill>
                <a:prstDash val="solid"/>
                <a:round/>
                <a:headEnd/>
                <a:tailEnd/>
              </a:ln>
              <a:extLst/>
            </p:spPr>
            <p:txBody>
              <a:bodyPr vert="horz" wrap="square" lIns="146304" tIns="73152" rIns="146304" bIns="73152" numCol="1" anchor="t" anchorCtr="0" compatLnSpc="1">
                <a:prstTxWarp prst="textNoShape">
                  <a:avLst/>
                </a:prstTxWarp>
              </a:bodyPr>
              <a:lstStyle/>
              <a:p>
                <a:endParaRPr lang="en-US" sz="2880" dirty="0"/>
              </a:p>
            </p:txBody>
          </p:sp>
          <p:sp>
            <p:nvSpPr>
              <p:cNvPr id="83" name="Line 53">
                <a:extLst>
                  <a:ext uri="{FF2B5EF4-FFF2-40B4-BE49-F238E27FC236}">
                    <a16:creationId xmlns:a16="http://schemas.microsoft.com/office/drawing/2014/main" id="{914E4B28-513C-744E-8C24-65C853178AD3}"/>
                  </a:ext>
                </a:extLst>
              </p:cNvPr>
              <p:cNvSpPr>
                <a:spLocks noChangeShapeType="1"/>
              </p:cNvSpPr>
              <p:nvPr/>
            </p:nvSpPr>
            <p:spPr bwMode="auto">
              <a:xfrm>
                <a:off x="8307402" y="3758028"/>
                <a:ext cx="17290" cy="8538"/>
              </a:xfrm>
              <a:prstGeom prst="line">
                <a:avLst/>
              </a:prstGeom>
              <a:grpFill/>
              <a:ln w="19050" cap="rnd">
                <a:solidFill>
                  <a:schemeClr val="tx1"/>
                </a:solidFill>
                <a:prstDash val="solid"/>
                <a:round/>
                <a:headEnd/>
                <a:tailEnd/>
              </a:ln>
              <a:extLst/>
            </p:spPr>
            <p:txBody>
              <a:bodyPr vert="horz" wrap="square" lIns="146304" tIns="73152" rIns="146304" bIns="73152" numCol="1" anchor="t" anchorCtr="0" compatLnSpc="1">
                <a:prstTxWarp prst="textNoShape">
                  <a:avLst/>
                </a:prstTxWarp>
              </a:bodyPr>
              <a:lstStyle/>
              <a:p>
                <a:endParaRPr lang="en-US" sz="2880" dirty="0"/>
              </a:p>
            </p:txBody>
          </p:sp>
          <p:sp>
            <p:nvSpPr>
              <p:cNvPr id="84" name="Line 54">
                <a:extLst>
                  <a:ext uri="{FF2B5EF4-FFF2-40B4-BE49-F238E27FC236}">
                    <a16:creationId xmlns:a16="http://schemas.microsoft.com/office/drawing/2014/main" id="{643E45F7-A60E-0448-A7EC-DCA5A359991D}"/>
                  </a:ext>
                </a:extLst>
              </p:cNvPr>
              <p:cNvSpPr>
                <a:spLocks noChangeShapeType="1"/>
              </p:cNvSpPr>
              <p:nvPr/>
            </p:nvSpPr>
            <p:spPr bwMode="auto">
              <a:xfrm>
                <a:off x="8386380" y="3725796"/>
                <a:ext cx="0" cy="36714"/>
              </a:xfrm>
              <a:prstGeom prst="line">
                <a:avLst/>
              </a:prstGeom>
              <a:grpFill/>
              <a:ln w="19050" cap="rnd">
                <a:solidFill>
                  <a:schemeClr val="tx1"/>
                </a:solidFill>
                <a:prstDash val="solid"/>
                <a:round/>
                <a:headEnd/>
                <a:tailEnd/>
              </a:ln>
              <a:extLst/>
            </p:spPr>
            <p:txBody>
              <a:bodyPr vert="horz" wrap="square" lIns="146304" tIns="73152" rIns="146304" bIns="73152" numCol="1" anchor="t" anchorCtr="0" compatLnSpc="1">
                <a:prstTxWarp prst="textNoShape">
                  <a:avLst/>
                </a:prstTxWarp>
              </a:bodyPr>
              <a:lstStyle/>
              <a:p>
                <a:endParaRPr lang="en-US" sz="2880" dirty="0"/>
              </a:p>
            </p:txBody>
          </p:sp>
        </p:grpSp>
      </p:grpSp>
    </p:spTree>
    <p:extLst>
      <p:ext uri="{BB962C8B-B14F-4D97-AF65-F5344CB8AC3E}">
        <p14:creationId xmlns:p14="http://schemas.microsoft.com/office/powerpoint/2010/main" val="121076992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D4EF-9BD2-3742-86A7-9879AEB1FA62}"/>
              </a:ext>
            </a:extLst>
          </p:cNvPr>
          <p:cNvSpPr>
            <a:spLocks noGrp="1"/>
          </p:cNvSpPr>
          <p:nvPr>
            <p:ph type="title"/>
          </p:nvPr>
        </p:nvSpPr>
        <p:spPr/>
        <p:txBody>
          <a:bodyPr/>
          <a:lstStyle/>
          <a:p>
            <a:r>
              <a:rPr lang="en-US" dirty="0"/>
              <a:t>AWS </a:t>
            </a:r>
            <a:r>
              <a:rPr lang="en-US" dirty="0" err="1"/>
              <a:t>IoT</a:t>
            </a:r>
            <a:r>
              <a:rPr lang="en-US" dirty="0"/>
              <a:t> </a:t>
            </a:r>
            <a:r>
              <a:rPr lang="en-US" dirty="0" err="1"/>
              <a:t>Greengrass</a:t>
            </a:r>
            <a:r>
              <a:rPr lang="en-US" dirty="0"/>
              <a:t>: ML inference</a:t>
            </a:r>
          </a:p>
        </p:txBody>
      </p:sp>
      <p:sp>
        <p:nvSpPr>
          <p:cNvPr id="88" name="Rectangle 87">
            <a:extLst>
              <a:ext uri="{FF2B5EF4-FFF2-40B4-BE49-F238E27FC236}">
                <a16:creationId xmlns:a16="http://schemas.microsoft.com/office/drawing/2014/main" id="{E2FA2D9A-79B5-8145-95E5-0661E926495E}"/>
              </a:ext>
            </a:extLst>
          </p:cNvPr>
          <p:cNvSpPr/>
          <p:nvPr/>
        </p:nvSpPr>
        <p:spPr>
          <a:xfrm>
            <a:off x="2438400" y="1667713"/>
            <a:ext cx="342900" cy="819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9" name="“AWS continues to grow at a nearly unbelievable rate, even as…">
            <a:extLst>
              <a:ext uri="{FF2B5EF4-FFF2-40B4-BE49-F238E27FC236}">
                <a16:creationId xmlns:a16="http://schemas.microsoft.com/office/drawing/2014/main" id="{78ABB438-4FE4-C14E-890E-2EF95A57C3E0}"/>
              </a:ext>
            </a:extLst>
          </p:cNvPr>
          <p:cNvSpPr txBox="1"/>
          <p:nvPr/>
        </p:nvSpPr>
        <p:spPr>
          <a:xfrm>
            <a:off x="1519348" y="4456350"/>
            <a:ext cx="1838103" cy="853795"/>
          </a:xfrm>
          <a:prstGeom prst="rect">
            <a:avLst/>
          </a:prstGeom>
          <a:noFill/>
          <a:ln w="12700">
            <a:miter lim="400000"/>
          </a:ln>
          <a:extLst>
            <a:ext uri="{C572A759-6A51-4108-AA02-DFA0A04FC94B}">
              <ma14:wrappingTextBoxFlag xmlns:ma14="http://schemas.microsoft.com/office/mac/drawingml/2011/main" xmlns="" val="1"/>
            </a:ext>
          </a:extLst>
        </p:spPr>
        <p:txBody>
          <a:bodyPr wrap="square" lIns="11289" tIns="11289" rIns="11289" bIns="11289" anchor="ctr">
            <a:spAutoFit/>
          </a:bodyPr>
          <a:lstStyle/>
          <a:p>
            <a:pPr defTabSz="183444">
              <a:defRPr sz="6800" b="0" spc="204">
                <a:latin typeface="Amazon Ember"/>
                <a:ea typeface="Amazon Ember"/>
                <a:cs typeface="Amazon Ember"/>
                <a:sym typeface="Amazon Ember"/>
              </a:defRPr>
            </a:pPr>
            <a:r>
              <a:rPr lang="en-US" sz="1800" spc="56" dirty="0">
                <a:solidFill>
                  <a:srgbClr val="474746"/>
                </a:solidFill>
                <a:ea typeface="Amazon Ember Cd" charset="0"/>
                <a:cs typeface="Amazon Ember Cd" charset="0"/>
                <a:sym typeface="Amazon Ember"/>
              </a:rPr>
              <a:t>Build and train ML models in the cloud</a:t>
            </a:r>
          </a:p>
        </p:txBody>
      </p:sp>
      <p:grpSp>
        <p:nvGrpSpPr>
          <p:cNvPr id="90" name="Group 89">
            <a:extLst>
              <a:ext uri="{FF2B5EF4-FFF2-40B4-BE49-F238E27FC236}">
                <a16:creationId xmlns:a16="http://schemas.microsoft.com/office/drawing/2014/main" id="{20A166EC-64E5-074A-9A99-8F26CC1B2288}"/>
              </a:ext>
            </a:extLst>
          </p:cNvPr>
          <p:cNvGrpSpPr/>
          <p:nvPr/>
        </p:nvGrpSpPr>
        <p:grpSpPr>
          <a:xfrm>
            <a:off x="1786808" y="3338034"/>
            <a:ext cx="2808448" cy="941363"/>
            <a:chOff x="582124" y="1828548"/>
            <a:chExt cx="2808448" cy="941363"/>
          </a:xfrm>
        </p:grpSpPr>
        <p:grpSp>
          <p:nvGrpSpPr>
            <p:cNvPr id="91" name="Group 90">
              <a:extLst>
                <a:ext uri="{FF2B5EF4-FFF2-40B4-BE49-F238E27FC236}">
                  <a16:creationId xmlns:a16="http://schemas.microsoft.com/office/drawing/2014/main" id="{91E4A150-E31B-7343-BE63-95D462489A36}"/>
                </a:ext>
              </a:extLst>
            </p:cNvPr>
            <p:cNvGrpSpPr/>
            <p:nvPr/>
          </p:nvGrpSpPr>
          <p:grpSpPr>
            <a:xfrm>
              <a:off x="582124" y="1828548"/>
              <a:ext cx="2808448" cy="941363"/>
              <a:chOff x="2419350" y="5474844"/>
              <a:chExt cx="2843572" cy="882016"/>
            </a:xfrm>
          </p:grpSpPr>
          <p:sp>
            <p:nvSpPr>
              <p:cNvPr id="112" name="Freeform 128">
                <a:extLst>
                  <a:ext uri="{FF2B5EF4-FFF2-40B4-BE49-F238E27FC236}">
                    <a16:creationId xmlns:a16="http://schemas.microsoft.com/office/drawing/2014/main" id="{0F881861-890F-8049-A17F-3973F95F2D13}"/>
                  </a:ext>
                </a:extLst>
              </p:cNvPr>
              <p:cNvSpPr>
                <a:spLocks noChangeAspect="1"/>
              </p:cNvSpPr>
              <p:nvPr/>
            </p:nvSpPr>
            <p:spPr bwMode="white">
              <a:xfrm>
                <a:off x="3930650" y="5620894"/>
                <a:ext cx="1332272" cy="73596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CFECF4"/>
              </a:solidFill>
              <a:ln w="22225">
                <a:no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13" name="Freeform 128">
                <a:extLst>
                  <a:ext uri="{FF2B5EF4-FFF2-40B4-BE49-F238E27FC236}">
                    <a16:creationId xmlns:a16="http://schemas.microsoft.com/office/drawing/2014/main" id="{868887E4-7E26-A743-A2C1-B7CE089E0CA0}"/>
                  </a:ext>
                </a:extLst>
              </p:cNvPr>
              <p:cNvSpPr>
                <a:spLocks noChangeAspect="1"/>
              </p:cNvSpPr>
              <p:nvPr/>
            </p:nvSpPr>
            <p:spPr bwMode="white">
              <a:xfrm>
                <a:off x="2419350" y="5474844"/>
                <a:ext cx="1332272" cy="73596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CFECF4"/>
              </a:solidFill>
              <a:ln w="22225">
                <a:no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14" name="Freeform 128">
                <a:extLst>
                  <a:ext uri="{FF2B5EF4-FFF2-40B4-BE49-F238E27FC236}">
                    <a16:creationId xmlns:a16="http://schemas.microsoft.com/office/drawing/2014/main" id="{9F2101F1-0F6C-3A4E-BA71-7BBB21012496}"/>
                  </a:ext>
                </a:extLst>
              </p:cNvPr>
              <p:cNvSpPr>
                <a:spLocks noChangeAspect="1"/>
              </p:cNvSpPr>
              <p:nvPr/>
            </p:nvSpPr>
            <p:spPr bwMode="white">
              <a:xfrm>
                <a:off x="3035490" y="5480686"/>
                <a:ext cx="1586082" cy="8761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22225">
                <a:solidFill>
                  <a:schemeClr val="tx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15" name="Freeform: Shape 797">
                <a:extLst>
                  <a:ext uri="{FF2B5EF4-FFF2-40B4-BE49-F238E27FC236}">
                    <a16:creationId xmlns:a16="http://schemas.microsoft.com/office/drawing/2014/main" id="{38A96B18-8850-7E41-9DF4-14CF7E9F5401}"/>
                  </a:ext>
                </a:extLst>
              </p:cNvPr>
              <p:cNvSpPr>
                <a:spLocks noChangeAspect="1"/>
              </p:cNvSpPr>
              <p:nvPr/>
            </p:nvSpPr>
            <p:spPr bwMode="white">
              <a:xfrm>
                <a:off x="3035491" y="5480686"/>
                <a:ext cx="1051885" cy="876174"/>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rgbClr val="0FA1C9"/>
              </a:solidFill>
              <a:ln w="25400">
                <a:noFill/>
              </a:ln>
              <a:effectLst/>
              <a:extLst/>
            </p:spPr>
            <p:txBody>
              <a:bodyPr vert="horz" wrap="square" lIns="121920" tIns="60960" rIns="121920" bIns="60960" numCol="1" anchor="t" anchorCtr="0" compatLnSpc="1">
                <a:prstTxWarp prst="textNoShape">
                  <a:avLst/>
                </a:prstTxWarp>
                <a:noAutofit/>
              </a:bodyPr>
              <a:lstStyle/>
              <a:p>
                <a:pPr defTabSz="1219120"/>
                <a:endParaRPr lang="en-US" sz="2400" dirty="0">
                  <a:solidFill>
                    <a:srgbClr val="FFFFFF"/>
                  </a:solidFill>
                </a:endParaRPr>
              </a:p>
            </p:txBody>
          </p:sp>
          <p:sp>
            <p:nvSpPr>
              <p:cNvPr id="116" name="Freeform 128">
                <a:extLst>
                  <a:ext uri="{FF2B5EF4-FFF2-40B4-BE49-F238E27FC236}">
                    <a16:creationId xmlns:a16="http://schemas.microsoft.com/office/drawing/2014/main" id="{34FD9D23-BFC9-814F-A676-8EEED4917CF8}"/>
                  </a:ext>
                </a:extLst>
              </p:cNvPr>
              <p:cNvSpPr>
                <a:spLocks noChangeAspect="1"/>
              </p:cNvSpPr>
              <p:nvPr/>
            </p:nvSpPr>
            <p:spPr bwMode="white">
              <a:xfrm>
                <a:off x="3035490" y="5480686"/>
                <a:ext cx="1586082" cy="8761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2225">
                <a:solidFill>
                  <a:schemeClr val="tx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nvGrpSpPr>
            <p:cNvPr id="92" name="Group 91">
              <a:extLst>
                <a:ext uri="{FF2B5EF4-FFF2-40B4-BE49-F238E27FC236}">
                  <a16:creationId xmlns:a16="http://schemas.microsoft.com/office/drawing/2014/main" id="{6C3C5A52-507A-7E4A-A65E-569B76AA94BB}"/>
                </a:ext>
              </a:extLst>
            </p:cNvPr>
            <p:cNvGrpSpPr/>
            <p:nvPr/>
          </p:nvGrpSpPr>
          <p:grpSpPr>
            <a:xfrm>
              <a:off x="836652" y="1980476"/>
              <a:ext cx="754526" cy="649547"/>
              <a:chOff x="8284563" y="3702530"/>
              <a:chExt cx="202140" cy="195736"/>
            </a:xfrm>
          </p:grpSpPr>
          <p:sp>
            <p:nvSpPr>
              <p:cNvPr id="93" name="Freeform 55">
                <a:extLst>
                  <a:ext uri="{FF2B5EF4-FFF2-40B4-BE49-F238E27FC236}">
                    <a16:creationId xmlns:a16="http://schemas.microsoft.com/office/drawing/2014/main" id="{C1474AF2-5A5C-C142-AAEB-03D9467391BF}"/>
                  </a:ext>
                </a:extLst>
              </p:cNvPr>
              <p:cNvSpPr>
                <a:spLocks/>
              </p:cNvSpPr>
              <p:nvPr/>
            </p:nvSpPr>
            <p:spPr bwMode="auto">
              <a:xfrm>
                <a:off x="8284563" y="3702530"/>
                <a:ext cx="101390" cy="195736"/>
              </a:xfrm>
              <a:custGeom>
                <a:avLst/>
                <a:gdLst>
                  <a:gd name="T0" fmla="*/ 227 w 227"/>
                  <a:gd name="T1" fmla="*/ 0 h 438"/>
                  <a:gd name="T2" fmla="*/ 177 w 227"/>
                  <a:gd name="T3" fmla="*/ 0 h 438"/>
                  <a:gd name="T4" fmla="*/ 34 w 227"/>
                  <a:gd name="T5" fmla="*/ 108 h 438"/>
                  <a:gd name="T6" fmla="*/ 34 w 227"/>
                  <a:gd name="T7" fmla="*/ 311 h 438"/>
                  <a:gd name="T8" fmla="*/ 227 w 227"/>
                  <a:gd name="T9" fmla="*/ 438 h 438"/>
                </a:gdLst>
                <a:ahLst/>
                <a:cxnLst>
                  <a:cxn ang="0">
                    <a:pos x="T0" y="T1"/>
                  </a:cxn>
                  <a:cxn ang="0">
                    <a:pos x="T2" y="T3"/>
                  </a:cxn>
                  <a:cxn ang="0">
                    <a:pos x="T4" y="T5"/>
                  </a:cxn>
                  <a:cxn ang="0">
                    <a:pos x="T6" y="T7"/>
                  </a:cxn>
                  <a:cxn ang="0">
                    <a:pos x="T8" y="T9"/>
                  </a:cxn>
                </a:cxnLst>
                <a:rect l="0" t="0" r="r" b="b"/>
                <a:pathLst>
                  <a:path w="227" h="438">
                    <a:moveTo>
                      <a:pt x="227" y="0"/>
                    </a:moveTo>
                    <a:cubicBezTo>
                      <a:pt x="177" y="0"/>
                      <a:pt x="177" y="0"/>
                      <a:pt x="177" y="0"/>
                    </a:cubicBezTo>
                    <a:cubicBezTo>
                      <a:pt x="177" y="0"/>
                      <a:pt x="68" y="10"/>
                      <a:pt x="34" y="108"/>
                    </a:cubicBezTo>
                    <a:cubicBezTo>
                      <a:pt x="0" y="206"/>
                      <a:pt x="34" y="311"/>
                      <a:pt x="34" y="311"/>
                    </a:cubicBezTo>
                    <a:cubicBezTo>
                      <a:pt x="34" y="311"/>
                      <a:pt x="83" y="436"/>
                      <a:pt x="227" y="438"/>
                    </a:cubicBezTo>
                  </a:path>
                </a:pathLst>
              </a:custGeom>
              <a:solidFill>
                <a:schemeClr val="bg1">
                  <a:lumMod val="85000"/>
                </a:schemeClr>
              </a:solidFill>
              <a:ln w="9525" cap="rnd">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94" name="Freeform 56">
                <a:extLst>
                  <a:ext uri="{FF2B5EF4-FFF2-40B4-BE49-F238E27FC236}">
                    <a16:creationId xmlns:a16="http://schemas.microsoft.com/office/drawing/2014/main" id="{E3825AF9-9FD3-D247-871F-A57881D447D7}"/>
                  </a:ext>
                </a:extLst>
              </p:cNvPr>
              <p:cNvSpPr>
                <a:spLocks/>
              </p:cNvSpPr>
              <p:nvPr/>
            </p:nvSpPr>
            <p:spPr bwMode="auto">
              <a:xfrm>
                <a:off x="8385953" y="3702530"/>
                <a:ext cx="100750" cy="195736"/>
              </a:xfrm>
              <a:custGeom>
                <a:avLst/>
                <a:gdLst>
                  <a:gd name="T0" fmla="*/ 0 w 226"/>
                  <a:gd name="T1" fmla="*/ 438 h 438"/>
                  <a:gd name="T2" fmla="*/ 192 w 226"/>
                  <a:gd name="T3" fmla="*/ 311 h 438"/>
                  <a:gd name="T4" fmla="*/ 192 w 226"/>
                  <a:gd name="T5" fmla="*/ 108 h 438"/>
                  <a:gd name="T6" fmla="*/ 49 w 226"/>
                  <a:gd name="T7" fmla="*/ 0 h 438"/>
                  <a:gd name="T8" fmla="*/ 0 w 226"/>
                  <a:gd name="T9" fmla="*/ 0 h 438"/>
                </a:gdLst>
                <a:ahLst/>
                <a:cxnLst>
                  <a:cxn ang="0">
                    <a:pos x="T0" y="T1"/>
                  </a:cxn>
                  <a:cxn ang="0">
                    <a:pos x="T2" y="T3"/>
                  </a:cxn>
                  <a:cxn ang="0">
                    <a:pos x="T4" y="T5"/>
                  </a:cxn>
                  <a:cxn ang="0">
                    <a:pos x="T6" y="T7"/>
                  </a:cxn>
                  <a:cxn ang="0">
                    <a:pos x="T8" y="T9"/>
                  </a:cxn>
                </a:cxnLst>
                <a:rect l="0" t="0" r="r" b="b"/>
                <a:pathLst>
                  <a:path w="226" h="438">
                    <a:moveTo>
                      <a:pt x="0" y="438"/>
                    </a:moveTo>
                    <a:cubicBezTo>
                      <a:pt x="143" y="436"/>
                      <a:pt x="192" y="311"/>
                      <a:pt x="192" y="311"/>
                    </a:cubicBezTo>
                    <a:cubicBezTo>
                      <a:pt x="192" y="311"/>
                      <a:pt x="226" y="206"/>
                      <a:pt x="192" y="108"/>
                    </a:cubicBezTo>
                    <a:cubicBezTo>
                      <a:pt x="158" y="10"/>
                      <a:pt x="49" y="0"/>
                      <a:pt x="49" y="0"/>
                    </a:cubicBezTo>
                    <a:cubicBezTo>
                      <a:pt x="0" y="0"/>
                      <a:pt x="0" y="0"/>
                      <a:pt x="0" y="0"/>
                    </a:cubicBezTo>
                  </a:path>
                </a:pathLst>
              </a:custGeom>
              <a:solidFill>
                <a:schemeClr val="bg1">
                  <a:lumMod val="85000"/>
                </a:schemeClr>
              </a:solidFill>
              <a:ln w="9525" cap="rnd">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nvGrpSpPr>
              <p:cNvPr id="95" name="Group 94">
                <a:extLst>
                  <a:ext uri="{FF2B5EF4-FFF2-40B4-BE49-F238E27FC236}">
                    <a16:creationId xmlns:a16="http://schemas.microsoft.com/office/drawing/2014/main" id="{FBD79CEE-FB2D-0C48-9EBA-FAE2BFA0B354}"/>
                  </a:ext>
                </a:extLst>
              </p:cNvPr>
              <p:cNvGrpSpPr/>
              <p:nvPr/>
            </p:nvGrpSpPr>
            <p:grpSpPr>
              <a:xfrm>
                <a:off x="8306549" y="3715551"/>
                <a:ext cx="159236" cy="83033"/>
                <a:chOff x="8136219" y="3269217"/>
                <a:chExt cx="159236" cy="83033"/>
              </a:xfrm>
            </p:grpSpPr>
            <p:sp>
              <p:nvSpPr>
                <p:cNvPr id="110" name="Freeform 49">
                  <a:extLst>
                    <a:ext uri="{FF2B5EF4-FFF2-40B4-BE49-F238E27FC236}">
                      <a16:creationId xmlns:a16="http://schemas.microsoft.com/office/drawing/2014/main" id="{8AFB3447-A59A-AB4A-AEFB-48CC611C2F77}"/>
                    </a:ext>
                  </a:extLst>
                </p:cNvPr>
                <p:cNvSpPr>
                  <a:spLocks/>
                </p:cNvSpPr>
                <p:nvPr/>
              </p:nvSpPr>
              <p:spPr bwMode="auto">
                <a:xfrm>
                  <a:off x="8136219" y="3269217"/>
                  <a:ext cx="159236" cy="83033"/>
                </a:xfrm>
                <a:custGeom>
                  <a:avLst/>
                  <a:gdLst>
                    <a:gd name="T0" fmla="*/ 0 w 746"/>
                    <a:gd name="T1" fmla="*/ 278 h 389"/>
                    <a:gd name="T2" fmla="*/ 0 w 746"/>
                    <a:gd name="T3" fmla="*/ 389 h 389"/>
                    <a:gd name="T4" fmla="*/ 746 w 746"/>
                    <a:gd name="T5" fmla="*/ 389 h 389"/>
                    <a:gd name="T6" fmla="*/ 746 w 746"/>
                    <a:gd name="T7" fmla="*/ 199 h 389"/>
                    <a:gd name="T8" fmla="*/ 650 w 746"/>
                    <a:gd name="T9" fmla="*/ 73 h 389"/>
                    <a:gd name="T10" fmla="*/ 495 w 746"/>
                    <a:gd name="T11" fmla="*/ 0 h 389"/>
                    <a:gd name="T12" fmla="*/ 374 w 746"/>
                    <a:gd name="T13" fmla="*/ 48 h 389"/>
                    <a:gd name="T14" fmla="*/ 261 w 746"/>
                    <a:gd name="T15" fmla="*/ 0 h 389"/>
                    <a:gd name="T16" fmla="*/ 102 w 746"/>
                    <a:gd name="T17" fmla="*/ 75 h 389"/>
                    <a:gd name="T18" fmla="*/ 0 w 746"/>
                    <a:gd name="T19" fmla="*/ 205 h 389"/>
                    <a:gd name="T20" fmla="*/ 0 w 746"/>
                    <a:gd name="T21" fmla="*/ 278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6" h="389">
                      <a:moveTo>
                        <a:pt x="0" y="278"/>
                      </a:moveTo>
                      <a:lnTo>
                        <a:pt x="0" y="389"/>
                      </a:lnTo>
                      <a:lnTo>
                        <a:pt x="746" y="389"/>
                      </a:lnTo>
                      <a:lnTo>
                        <a:pt x="746" y="199"/>
                      </a:lnTo>
                      <a:lnTo>
                        <a:pt x="650" y="73"/>
                      </a:lnTo>
                      <a:lnTo>
                        <a:pt x="495" y="0"/>
                      </a:lnTo>
                      <a:lnTo>
                        <a:pt x="374" y="48"/>
                      </a:lnTo>
                      <a:lnTo>
                        <a:pt x="261" y="0"/>
                      </a:lnTo>
                      <a:lnTo>
                        <a:pt x="102" y="75"/>
                      </a:lnTo>
                      <a:lnTo>
                        <a:pt x="0" y="205"/>
                      </a:lnTo>
                      <a:lnTo>
                        <a:pt x="0" y="278"/>
                      </a:lnTo>
                      <a:close/>
                    </a:path>
                  </a:pathLst>
                </a:custGeom>
                <a:solidFill>
                  <a:schemeClr val="bg1"/>
                </a:solidFill>
                <a:ln w="9525" cap="rnd">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11" name="Freeform: Shape 621">
                  <a:extLst>
                    <a:ext uri="{FF2B5EF4-FFF2-40B4-BE49-F238E27FC236}">
                      <a16:creationId xmlns:a16="http://schemas.microsoft.com/office/drawing/2014/main" id="{C6C02837-A514-A646-93CD-96BADCB5754B}"/>
                    </a:ext>
                  </a:extLst>
                </p:cNvPr>
                <p:cNvSpPr>
                  <a:spLocks/>
                </p:cNvSpPr>
                <p:nvPr/>
              </p:nvSpPr>
              <p:spPr bwMode="auto">
                <a:xfrm>
                  <a:off x="8136219" y="3269217"/>
                  <a:ext cx="80349" cy="83033"/>
                </a:xfrm>
                <a:custGeom>
                  <a:avLst/>
                  <a:gdLst>
                    <a:gd name="connsiteX0" fmla="*/ 55712 w 80349"/>
                    <a:gd name="connsiteY0" fmla="*/ 0 h 83033"/>
                    <a:gd name="connsiteX1" fmla="*/ 79832 w 80349"/>
                    <a:gd name="connsiteY1" fmla="*/ 10246 h 83033"/>
                    <a:gd name="connsiteX2" fmla="*/ 80349 w 80349"/>
                    <a:gd name="connsiteY2" fmla="*/ 10041 h 83033"/>
                    <a:gd name="connsiteX3" fmla="*/ 80349 w 80349"/>
                    <a:gd name="connsiteY3" fmla="*/ 83033 h 83033"/>
                    <a:gd name="connsiteX4" fmla="*/ 0 w 80349"/>
                    <a:gd name="connsiteY4" fmla="*/ 83033 h 83033"/>
                    <a:gd name="connsiteX5" fmla="*/ 0 w 80349"/>
                    <a:gd name="connsiteY5" fmla="*/ 59340 h 83033"/>
                    <a:gd name="connsiteX6" fmla="*/ 0 w 80349"/>
                    <a:gd name="connsiteY6" fmla="*/ 43758 h 83033"/>
                    <a:gd name="connsiteX7" fmla="*/ 21772 w 80349"/>
                    <a:gd name="connsiteY7" fmla="*/ 16009 h 8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49" h="83033">
                      <a:moveTo>
                        <a:pt x="55712" y="0"/>
                      </a:moveTo>
                      <a:lnTo>
                        <a:pt x="79832" y="10246"/>
                      </a:lnTo>
                      <a:lnTo>
                        <a:pt x="80349" y="10041"/>
                      </a:lnTo>
                      <a:lnTo>
                        <a:pt x="80349" y="83033"/>
                      </a:lnTo>
                      <a:lnTo>
                        <a:pt x="0" y="83033"/>
                      </a:lnTo>
                      <a:lnTo>
                        <a:pt x="0" y="59340"/>
                      </a:lnTo>
                      <a:lnTo>
                        <a:pt x="0" y="43758"/>
                      </a:lnTo>
                      <a:lnTo>
                        <a:pt x="21772" y="16009"/>
                      </a:lnTo>
                      <a:close/>
                    </a:path>
                  </a:pathLst>
                </a:custGeom>
                <a:solidFill>
                  <a:srgbClr val="A0CEC6"/>
                </a:solidFill>
                <a:ln w="9525" cap="rnd">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solidFill>
                      <a:srgbClr val="474746"/>
                    </a:solidFill>
                  </a:endParaRPr>
                </a:p>
              </p:txBody>
            </p:sp>
          </p:grpSp>
          <p:sp>
            <p:nvSpPr>
              <p:cNvPr id="96" name="Oval 41">
                <a:extLst>
                  <a:ext uri="{FF2B5EF4-FFF2-40B4-BE49-F238E27FC236}">
                    <a16:creationId xmlns:a16="http://schemas.microsoft.com/office/drawing/2014/main" id="{F44D65E8-8197-464C-B8C5-36B3516A82F1}"/>
                  </a:ext>
                </a:extLst>
              </p:cNvPr>
              <p:cNvSpPr>
                <a:spLocks noChangeArrowheads="1"/>
              </p:cNvSpPr>
              <p:nvPr/>
            </p:nvSpPr>
            <p:spPr bwMode="auto">
              <a:xfrm>
                <a:off x="8337713" y="3819715"/>
                <a:ext cx="25828" cy="26255"/>
              </a:xfrm>
              <a:prstGeom prst="ellipse">
                <a:avLst/>
              </a:prstGeom>
              <a:solidFill>
                <a:srgbClr val="A0CEC6"/>
              </a:solidFill>
              <a:ln w="9525" cap="rnd">
                <a:solidFill>
                  <a:srgbClr val="484847"/>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97" name="Oval 42">
                <a:extLst>
                  <a:ext uri="{FF2B5EF4-FFF2-40B4-BE49-F238E27FC236}">
                    <a16:creationId xmlns:a16="http://schemas.microsoft.com/office/drawing/2014/main" id="{A6D1CBBD-8AF7-C04A-B317-87A9D9E43783}"/>
                  </a:ext>
                </a:extLst>
              </p:cNvPr>
              <p:cNvSpPr>
                <a:spLocks noChangeArrowheads="1"/>
              </p:cNvSpPr>
              <p:nvPr/>
            </p:nvSpPr>
            <p:spPr bwMode="auto">
              <a:xfrm>
                <a:off x="8409220" y="3819715"/>
                <a:ext cx="26255" cy="26255"/>
              </a:xfrm>
              <a:prstGeom prst="ellipse">
                <a:avLst/>
              </a:prstGeom>
              <a:solidFill>
                <a:srgbClr val="A0CEC6"/>
              </a:solidFill>
              <a:ln w="9525" cap="rnd">
                <a:solidFill>
                  <a:srgbClr val="484847"/>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98" name="Line 43">
                <a:extLst>
                  <a:ext uri="{FF2B5EF4-FFF2-40B4-BE49-F238E27FC236}">
                    <a16:creationId xmlns:a16="http://schemas.microsoft.com/office/drawing/2014/main" id="{942542BF-0A13-BE43-B22C-05F4855D3437}"/>
                  </a:ext>
                </a:extLst>
              </p:cNvPr>
              <p:cNvSpPr>
                <a:spLocks noChangeShapeType="1"/>
              </p:cNvSpPr>
              <p:nvPr/>
            </p:nvSpPr>
            <p:spPr bwMode="auto">
              <a:xfrm>
                <a:off x="8368877" y="3873719"/>
                <a:ext cx="33939" cy="0"/>
              </a:xfrm>
              <a:prstGeom prst="line">
                <a:avLst/>
              </a:prstGeom>
              <a:grpFill/>
              <a:ln w="9525" cap="rnd">
                <a:solidFill>
                  <a:srgbClr val="48484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99" name="Oval 44">
                <a:extLst>
                  <a:ext uri="{FF2B5EF4-FFF2-40B4-BE49-F238E27FC236}">
                    <a16:creationId xmlns:a16="http://schemas.microsoft.com/office/drawing/2014/main" id="{F524B404-B607-E042-A8BF-952C871F67BC}"/>
                  </a:ext>
                </a:extLst>
              </p:cNvPr>
              <p:cNvSpPr>
                <a:spLocks noChangeArrowheads="1"/>
              </p:cNvSpPr>
              <p:nvPr/>
            </p:nvSpPr>
            <p:spPr bwMode="auto">
              <a:xfrm>
                <a:off x="8376134" y="3762510"/>
                <a:ext cx="19638" cy="19211"/>
              </a:xfrm>
              <a:prstGeom prst="ellipse">
                <a:avLst/>
              </a:prstGeom>
              <a:grpFill/>
              <a:ln w="9525" cap="rnd">
                <a:solidFill>
                  <a:srgbClr val="48484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00" name="Oval 45">
                <a:extLst>
                  <a:ext uri="{FF2B5EF4-FFF2-40B4-BE49-F238E27FC236}">
                    <a16:creationId xmlns:a16="http://schemas.microsoft.com/office/drawing/2014/main" id="{9C43070F-3D71-464D-BCE6-7DFE6A75EE7A}"/>
                  </a:ext>
                </a:extLst>
              </p:cNvPr>
              <p:cNvSpPr>
                <a:spLocks noChangeArrowheads="1"/>
              </p:cNvSpPr>
              <p:nvPr/>
            </p:nvSpPr>
            <p:spPr bwMode="auto">
              <a:xfrm>
                <a:off x="8347959" y="3739671"/>
                <a:ext cx="15582" cy="16009"/>
              </a:xfrm>
              <a:prstGeom prst="ellipse">
                <a:avLst/>
              </a:prstGeom>
              <a:grpFill/>
              <a:ln w="9525" cap="rnd">
                <a:solidFill>
                  <a:srgbClr val="48484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01" name="Oval 46">
                <a:extLst>
                  <a:ext uri="{FF2B5EF4-FFF2-40B4-BE49-F238E27FC236}">
                    <a16:creationId xmlns:a16="http://schemas.microsoft.com/office/drawing/2014/main" id="{F17FEB1E-364E-B24C-B6BC-E9ADC23A2BA6}"/>
                  </a:ext>
                </a:extLst>
              </p:cNvPr>
              <p:cNvSpPr>
                <a:spLocks noChangeArrowheads="1"/>
              </p:cNvSpPr>
              <p:nvPr/>
            </p:nvSpPr>
            <p:spPr bwMode="auto">
              <a:xfrm>
                <a:off x="8408152" y="3740525"/>
                <a:ext cx="16222" cy="16009"/>
              </a:xfrm>
              <a:prstGeom prst="ellipse">
                <a:avLst/>
              </a:prstGeom>
              <a:grpFill/>
              <a:ln w="9525" cap="rnd">
                <a:solidFill>
                  <a:srgbClr val="48484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02" name="Oval 47">
                <a:extLst>
                  <a:ext uri="{FF2B5EF4-FFF2-40B4-BE49-F238E27FC236}">
                    <a16:creationId xmlns:a16="http://schemas.microsoft.com/office/drawing/2014/main" id="{5B1152D4-679A-DB4B-942E-75BA36AA15C0}"/>
                  </a:ext>
                </a:extLst>
              </p:cNvPr>
              <p:cNvSpPr>
                <a:spLocks noChangeArrowheads="1"/>
              </p:cNvSpPr>
              <p:nvPr/>
            </p:nvSpPr>
            <p:spPr bwMode="auto">
              <a:xfrm>
                <a:off x="8435474" y="3763364"/>
                <a:ext cx="13448" cy="13874"/>
              </a:xfrm>
              <a:prstGeom prst="ellipse">
                <a:avLst/>
              </a:prstGeom>
              <a:grpFill/>
              <a:ln w="9525" cap="rnd">
                <a:solidFill>
                  <a:srgbClr val="48484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03" name="Oval 48">
                <a:extLst>
                  <a:ext uri="{FF2B5EF4-FFF2-40B4-BE49-F238E27FC236}">
                    <a16:creationId xmlns:a16="http://schemas.microsoft.com/office/drawing/2014/main" id="{B854EDCF-1DCD-5C4C-B750-973FF37C3EC4}"/>
                  </a:ext>
                </a:extLst>
              </p:cNvPr>
              <p:cNvSpPr>
                <a:spLocks noChangeArrowheads="1"/>
              </p:cNvSpPr>
              <p:nvPr/>
            </p:nvSpPr>
            <p:spPr bwMode="auto">
              <a:xfrm>
                <a:off x="8324265" y="3762510"/>
                <a:ext cx="13448" cy="13234"/>
              </a:xfrm>
              <a:prstGeom prst="ellipse">
                <a:avLst/>
              </a:prstGeom>
              <a:grpFill/>
              <a:ln w="9525" cap="rnd">
                <a:solidFill>
                  <a:srgbClr val="48484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04" name="Freeform 49">
                <a:extLst>
                  <a:ext uri="{FF2B5EF4-FFF2-40B4-BE49-F238E27FC236}">
                    <a16:creationId xmlns:a16="http://schemas.microsoft.com/office/drawing/2014/main" id="{AB9FE2F8-E1E4-1340-B16F-E90B3DC1F1BB}"/>
                  </a:ext>
                </a:extLst>
              </p:cNvPr>
              <p:cNvSpPr>
                <a:spLocks/>
              </p:cNvSpPr>
              <p:nvPr/>
            </p:nvSpPr>
            <p:spPr bwMode="auto">
              <a:xfrm>
                <a:off x="8306549" y="3715551"/>
                <a:ext cx="159236" cy="83033"/>
              </a:xfrm>
              <a:custGeom>
                <a:avLst/>
                <a:gdLst>
                  <a:gd name="T0" fmla="*/ 0 w 746"/>
                  <a:gd name="T1" fmla="*/ 278 h 389"/>
                  <a:gd name="T2" fmla="*/ 0 w 746"/>
                  <a:gd name="T3" fmla="*/ 389 h 389"/>
                  <a:gd name="T4" fmla="*/ 746 w 746"/>
                  <a:gd name="T5" fmla="*/ 389 h 389"/>
                  <a:gd name="T6" fmla="*/ 746 w 746"/>
                  <a:gd name="T7" fmla="*/ 199 h 389"/>
                  <a:gd name="T8" fmla="*/ 650 w 746"/>
                  <a:gd name="T9" fmla="*/ 73 h 389"/>
                  <a:gd name="T10" fmla="*/ 495 w 746"/>
                  <a:gd name="T11" fmla="*/ 0 h 389"/>
                  <a:gd name="T12" fmla="*/ 374 w 746"/>
                  <a:gd name="T13" fmla="*/ 48 h 389"/>
                  <a:gd name="T14" fmla="*/ 261 w 746"/>
                  <a:gd name="T15" fmla="*/ 0 h 389"/>
                  <a:gd name="T16" fmla="*/ 102 w 746"/>
                  <a:gd name="T17" fmla="*/ 75 h 389"/>
                  <a:gd name="T18" fmla="*/ 0 w 746"/>
                  <a:gd name="T19" fmla="*/ 205 h 389"/>
                  <a:gd name="T20" fmla="*/ 0 w 746"/>
                  <a:gd name="T21" fmla="*/ 278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6" h="389">
                    <a:moveTo>
                      <a:pt x="0" y="278"/>
                    </a:moveTo>
                    <a:lnTo>
                      <a:pt x="0" y="389"/>
                    </a:lnTo>
                    <a:lnTo>
                      <a:pt x="746" y="389"/>
                    </a:lnTo>
                    <a:lnTo>
                      <a:pt x="746" y="199"/>
                    </a:lnTo>
                    <a:lnTo>
                      <a:pt x="650" y="73"/>
                    </a:lnTo>
                    <a:lnTo>
                      <a:pt x="495" y="0"/>
                    </a:lnTo>
                    <a:lnTo>
                      <a:pt x="374" y="48"/>
                    </a:lnTo>
                    <a:lnTo>
                      <a:pt x="261" y="0"/>
                    </a:lnTo>
                    <a:lnTo>
                      <a:pt x="102" y="75"/>
                    </a:lnTo>
                    <a:lnTo>
                      <a:pt x="0" y="205"/>
                    </a:lnTo>
                    <a:lnTo>
                      <a:pt x="0" y="278"/>
                    </a:lnTo>
                    <a:close/>
                  </a:path>
                </a:pathLst>
              </a:custGeom>
              <a:grpFill/>
              <a:ln w="9525" cap="rnd">
                <a:solidFill>
                  <a:srgbClr val="48484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05" name="Line 50">
                <a:extLst>
                  <a:ext uri="{FF2B5EF4-FFF2-40B4-BE49-F238E27FC236}">
                    <a16:creationId xmlns:a16="http://schemas.microsoft.com/office/drawing/2014/main" id="{6403F58D-C6EA-8241-BAF6-E94E943F8623}"/>
                  </a:ext>
                </a:extLst>
              </p:cNvPr>
              <p:cNvSpPr>
                <a:spLocks noChangeShapeType="1"/>
              </p:cNvSpPr>
              <p:nvPr/>
            </p:nvSpPr>
            <p:spPr bwMode="auto">
              <a:xfrm flipH="1">
                <a:off x="8420319" y="3724516"/>
                <a:ext cx="11526" cy="16863"/>
              </a:xfrm>
              <a:prstGeom prst="line">
                <a:avLst/>
              </a:prstGeom>
              <a:grpFill/>
              <a:ln w="9525" cap="rnd">
                <a:solidFill>
                  <a:srgbClr val="48484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06" name="Line 51">
                <a:extLst>
                  <a:ext uri="{FF2B5EF4-FFF2-40B4-BE49-F238E27FC236}">
                    <a16:creationId xmlns:a16="http://schemas.microsoft.com/office/drawing/2014/main" id="{4AD794ED-DD68-8844-9891-FF963C9EB5A6}"/>
                  </a:ext>
                </a:extLst>
              </p:cNvPr>
              <p:cNvSpPr>
                <a:spLocks noChangeShapeType="1"/>
              </p:cNvSpPr>
              <p:nvPr/>
            </p:nvSpPr>
            <p:spPr bwMode="auto">
              <a:xfrm flipH="1">
                <a:off x="8447855" y="3758028"/>
                <a:ext cx="17930" cy="8965"/>
              </a:xfrm>
              <a:prstGeom prst="line">
                <a:avLst/>
              </a:prstGeom>
              <a:grpFill/>
              <a:ln w="9525" cap="rnd">
                <a:solidFill>
                  <a:srgbClr val="48484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07" name="Line 52">
                <a:extLst>
                  <a:ext uri="{FF2B5EF4-FFF2-40B4-BE49-F238E27FC236}">
                    <a16:creationId xmlns:a16="http://schemas.microsoft.com/office/drawing/2014/main" id="{FC5672E7-E102-3F40-9A98-A4D66D55DD9D}"/>
                  </a:ext>
                </a:extLst>
              </p:cNvPr>
              <p:cNvSpPr>
                <a:spLocks noChangeShapeType="1"/>
              </p:cNvSpPr>
              <p:nvPr/>
            </p:nvSpPr>
            <p:spPr bwMode="auto">
              <a:xfrm>
                <a:off x="8341342" y="3725369"/>
                <a:ext cx="11100" cy="15155"/>
              </a:xfrm>
              <a:prstGeom prst="line">
                <a:avLst/>
              </a:prstGeom>
              <a:grpFill/>
              <a:ln w="9525" cap="rnd">
                <a:solidFill>
                  <a:srgbClr val="48484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08" name="Line 53">
                <a:extLst>
                  <a:ext uri="{FF2B5EF4-FFF2-40B4-BE49-F238E27FC236}">
                    <a16:creationId xmlns:a16="http://schemas.microsoft.com/office/drawing/2014/main" id="{F76B18D9-839A-E94A-98B8-60B706B8ED6E}"/>
                  </a:ext>
                </a:extLst>
              </p:cNvPr>
              <p:cNvSpPr>
                <a:spLocks noChangeShapeType="1"/>
              </p:cNvSpPr>
              <p:nvPr/>
            </p:nvSpPr>
            <p:spPr bwMode="auto">
              <a:xfrm>
                <a:off x="8307402" y="3758028"/>
                <a:ext cx="17290" cy="8538"/>
              </a:xfrm>
              <a:prstGeom prst="line">
                <a:avLst/>
              </a:prstGeom>
              <a:grpFill/>
              <a:ln w="9525" cap="rnd">
                <a:solidFill>
                  <a:srgbClr val="48484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09" name="Line 54">
                <a:extLst>
                  <a:ext uri="{FF2B5EF4-FFF2-40B4-BE49-F238E27FC236}">
                    <a16:creationId xmlns:a16="http://schemas.microsoft.com/office/drawing/2014/main" id="{6BB87CD5-88C5-4143-BA9C-BF8B19EA268B}"/>
                  </a:ext>
                </a:extLst>
              </p:cNvPr>
              <p:cNvSpPr>
                <a:spLocks noChangeShapeType="1"/>
              </p:cNvSpPr>
              <p:nvPr/>
            </p:nvSpPr>
            <p:spPr bwMode="auto">
              <a:xfrm>
                <a:off x="8386380" y="3725796"/>
                <a:ext cx="0" cy="36714"/>
              </a:xfrm>
              <a:prstGeom prst="line">
                <a:avLst/>
              </a:prstGeom>
              <a:grpFill/>
              <a:ln w="9525" cap="rnd">
                <a:solidFill>
                  <a:srgbClr val="48484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sp>
        <p:nvSpPr>
          <p:cNvPr id="117" name="TextBox 116">
            <a:extLst>
              <a:ext uri="{FF2B5EF4-FFF2-40B4-BE49-F238E27FC236}">
                <a16:creationId xmlns:a16="http://schemas.microsoft.com/office/drawing/2014/main" id="{D5E9045A-0DD9-364B-9C58-22A8945FF508}"/>
              </a:ext>
            </a:extLst>
          </p:cNvPr>
          <p:cNvSpPr txBox="1"/>
          <p:nvPr/>
        </p:nvSpPr>
        <p:spPr>
          <a:xfrm>
            <a:off x="6186417" y="4848480"/>
            <a:ext cx="3052586" cy="646331"/>
          </a:xfrm>
          <a:prstGeom prst="rect">
            <a:avLst/>
          </a:prstGeom>
          <a:noFill/>
        </p:spPr>
        <p:txBody>
          <a:bodyPr wrap="square" rtlCol="0">
            <a:spAutoFit/>
          </a:bodyPr>
          <a:lstStyle/>
          <a:p>
            <a:pPr>
              <a:defRPr/>
            </a:pPr>
            <a:r>
              <a:rPr lang="en-US" sz="1800" dirty="0">
                <a:solidFill>
                  <a:srgbClr val="474746"/>
                </a:solidFill>
                <a:ea typeface="Amazon Ember" panose="020B0603020204020204" pitchFamily="34" charset="0"/>
                <a:cs typeface="Amazon Ember" panose="020B0603020204020204" pitchFamily="34" charset="0"/>
              </a:rPr>
              <a:t>Accelerate ML inference applications on the edge</a:t>
            </a:r>
          </a:p>
        </p:txBody>
      </p:sp>
      <p:grpSp>
        <p:nvGrpSpPr>
          <p:cNvPr id="118" name="Group 117">
            <a:extLst>
              <a:ext uri="{FF2B5EF4-FFF2-40B4-BE49-F238E27FC236}">
                <a16:creationId xmlns:a16="http://schemas.microsoft.com/office/drawing/2014/main" id="{275E990F-1436-AA46-9297-3350F1C19AA7}"/>
              </a:ext>
            </a:extLst>
          </p:cNvPr>
          <p:cNvGrpSpPr/>
          <p:nvPr/>
        </p:nvGrpSpPr>
        <p:grpSpPr>
          <a:xfrm>
            <a:off x="6627431" y="3374828"/>
            <a:ext cx="1366205" cy="1395162"/>
            <a:chOff x="4466181" y="1616297"/>
            <a:chExt cx="1366205" cy="1395162"/>
          </a:xfrm>
        </p:grpSpPr>
        <p:pic>
          <p:nvPicPr>
            <p:cNvPr id="119" name="Picture 118">
              <a:extLst>
                <a:ext uri="{FF2B5EF4-FFF2-40B4-BE49-F238E27FC236}">
                  <a16:creationId xmlns:a16="http://schemas.microsoft.com/office/drawing/2014/main" id="{5E29260B-9C71-B844-8875-8AE84DECF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0114" y="2471312"/>
              <a:ext cx="642985" cy="540147"/>
            </a:xfrm>
            <a:prstGeom prst="rect">
              <a:avLst/>
            </a:prstGeom>
            <a:solidFill>
              <a:schemeClr val="accent1">
                <a:lumMod val="75000"/>
              </a:schemeClr>
            </a:solidFill>
          </p:spPr>
        </p:pic>
        <p:grpSp>
          <p:nvGrpSpPr>
            <p:cNvPr id="120" name="Group 119">
              <a:extLst>
                <a:ext uri="{FF2B5EF4-FFF2-40B4-BE49-F238E27FC236}">
                  <a16:creationId xmlns:a16="http://schemas.microsoft.com/office/drawing/2014/main" id="{62DC9A96-AF72-604A-820D-87250C613109}"/>
                </a:ext>
              </a:extLst>
            </p:cNvPr>
            <p:cNvGrpSpPr/>
            <p:nvPr/>
          </p:nvGrpSpPr>
          <p:grpSpPr>
            <a:xfrm>
              <a:off x="4466181" y="2069854"/>
              <a:ext cx="829275" cy="441510"/>
              <a:chOff x="4992745" y="4683129"/>
              <a:chExt cx="974736" cy="579438"/>
            </a:xfrm>
          </p:grpSpPr>
          <p:sp>
            <p:nvSpPr>
              <p:cNvPr id="144" name="Freeform 378">
                <a:extLst>
                  <a:ext uri="{FF2B5EF4-FFF2-40B4-BE49-F238E27FC236}">
                    <a16:creationId xmlns:a16="http://schemas.microsoft.com/office/drawing/2014/main" id="{94F27924-712E-FA47-9B34-F0DB89DCB3C7}"/>
                  </a:ext>
                </a:extLst>
              </p:cNvPr>
              <p:cNvSpPr>
                <a:spLocks noEditPoints="1"/>
              </p:cNvSpPr>
              <p:nvPr/>
            </p:nvSpPr>
            <p:spPr bwMode="auto">
              <a:xfrm>
                <a:off x="5449950" y="4954592"/>
                <a:ext cx="436567" cy="238125"/>
              </a:xfrm>
              <a:custGeom>
                <a:avLst/>
                <a:gdLst>
                  <a:gd name="T0" fmla="*/ 90 w 1159"/>
                  <a:gd name="T1" fmla="*/ 0 h 627"/>
                  <a:gd name="T2" fmla="*/ 223 w 1159"/>
                  <a:gd name="T3" fmla="*/ 0 h 627"/>
                  <a:gd name="T4" fmla="*/ 276 w 1159"/>
                  <a:gd name="T5" fmla="*/ 0 h 627"/>
                  <a:gd name="T6" fmla="*/ 356 w 1159"/>
                  <a:gd name="T7" fmla="*/ 0 h 627"/>
                  <a:gd name="T8" fmla="*/ 490 w 1159"/>
                  <a:gd name="T9" fmla="*/ 0 h 627"/>
                  <a:gd name="T10" fmla="*/ 543 w 1159"/>
                  <a:gd name="T11" fmla="*/ 0 h 627"/>
                  <a:gd name="T12" fmla="*/ 623 w 1159"/>
                  <a:gd name="T13" fmla="*/ 0 h 627"/>
                  <a:gd name="T14" fmla="*/ 756 w 1159"/>
                  <a:gd name="T15" fmla="*/ 0 h 627"/>
                  <a:gd name="T16" fmla="*/ 810 w 1159"/>
                  <a:gd name="T17" fmla="*/ 0 h 627"/>
                  <a:gd name="T18" fmla="*/ 890 w 1159"/>
                  <a:gd name="T19" fmla="*/ 3 h 627"/>
                  <a:gd name="T20" fmla="*/ 941 w 1159"/>
                  <a:gd name="T21" fmla="*/ 16 h 627"/>
                  <a:gd name="T22" fmla="*/ 1014 w 1159"/>
                  <a:gd name="T23" fmla="*/ 49 h 627"/>
                  <a:gd name="T24" fmla="*/ 1056 w 1159"/>
                  <a:gd name="T25" fmla="*/ 82 h 627"/>
                  <a:gd name="T26" fmla="*/ 1108 w 1159"/>
                  <a:gd name="T27" fmla="*/ 142 h 627"/>
                  <a:gd name="T28" fmla="*/ 1133 w 1159"/>
                  <a:gd name="T29" fmla="*/ 189 h 627"/>
                  <a:gd name="T30" fmla="*/ 1155 w 1159"/>
                  <a:gd name="T31" fmla="*/ 266 h 627"/>
                  <a:gd name="T32" fmla="*/ 1159 w 1159"/>
                  <a:gd name="T33" fmla="*/ 314 h 627"/>
                  <a:gd name="T34" fmla="*/ 1148 w 1159"/>
                  <a:gd name="T35" fmla="*/ 398 h 627"/>
                  <a:gd name="T36" fmla="*/ 1135 w 1159"/>
                  <a:gd name="T37" fmla="*/ 436 h 627"/>
                  <a:gd name="T38" fmla="*/ 1086 w 1159"/>
                  <a:gd name="T39" fmla="*/ 515 h 627"/>
                  <a:gd name="T40" fmla="*/ 1068 w 1159"/>
                  <a:gd name="T41" fmla="*/ 535 h 627"/>
                  <a:gd name="T42" fmla="*/ 982 w 1159"/>
                  <a:gd name="T43" fmla="*/ 596 h 627"/>
                  <a:gd name="T44" fmla="*/ 968 w 1159"/>
                  <a:gd name="T45" fmla="*/ 603 h 627"/>
                  <a:gd name="T46" fmla="*/ 853 w 1159"/>
                  <a:gd name="T47" fmla="*/ 627 h 627"/>
                  <a:gd name="T48" fmla="*/ 846 w 1159"/>
                  <a:gd name="T49" fmla="*/ 627 h 627"/>
                  <a:gd name="T50" fmla="*/ 720 w 1159"/>
                  <a:gd name="T51" fmla="*/ 627 h 627"/>
                  <a:gd name="T52" fmla="*/ 666 w 1159"/>
                  <a:gd name="T53" fmla="*/ 627 h 627"/>
                  <a:gd name="T54" fmla="*/ 586 w 1159"/>
                  <a:gd name="T55" fmla="*/ 627 h 627"/>
                  <a:gd name="T56" fmla="*/ 453 w 1159"/>
                  <a:gd name="T57" fmla="*/ 627 h 627"/>
                  <a:gd name="T58" fmla="*/ 400 w 1159"/>
                  <a:gd name="T59" fmla="*/ 627 h 627"/>
                  <a:gd name="T60" fmla="*/ 320 w 1159"/>
                  <a:gd name="T61" fmla="*/ 627 h 627"/>
                  <a:gd name="T62" fmla="*/ 186 w 1159"/>
                  <a:gd name="T63" fmla="*/ 627 h 627"/>
                  <a:gd name="T64" fmla="*/ 133 w 1159"/>
                  <a:gd name="T65" fmla="*/ 627 h 627"/>
                  <a:gd name="T66" fmla="*/ 53 w 1159"/>
                  <a:gd name="T67" fmla="*/ 62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59" h="627">
                    <a:moveTo>
                      <a:pt x="90" y="0"/>
                    </a:moveTo>
                    <a:lnTo>
                      <a:pt x="90" y="0"/>
                    </a:lnTo>
                    <a:lnTo>
                      <a:pt x="143" y="0"/>
                    </a:lnTo>
                    <a:moveTo>
                      <a:pt x="223" y="0"/>
                    </a:moveTo>
                    <a:lnTo>
                      <a:pt x="223" y="0"/>
                    </a:lnTo>
                    <a:lnTo>
                      <a:pt x="276" y="0"/>
                    </a:lnTo>
                    <a:moveTo>
                      <a:pt x="356" y="0"/>
                    </a:moveTo>
                    <a:lnTo>
                      <a:pt x="356" y="0"/>
                    </a:lnTo>
                    <a:lnTo>
                      <a:pt x="410" y="0"/>
                    </a:lnTo>
                    <a:moveTo>
                      <a:pt x="490" y="0"/>
                    </a:moveTo>
                    <a:lnTo>
                      <a:pt x="490" y="0"/>
                    </a:lnTo>
                    <a:lnTo>
                      <a:pt x="543" y="0"/>
                    </a:lnTo>
                    <a:moveTo>
                      <a:pt x="623" y="0"/>
                    </a:moveTo>
                    <a:lnTo>
                      <a:pt x="623" y="0"/>
                    </a:lnTo>
                    <a:lnTo>
                      <a:pt x="676" y="0"/>
                    </a:lnTo>
                    <a:moveTo>
                      <a:pt x="756" y="0"/>
                    </a:moveTo>
                    <a:lnTo>
                      <a:pt x="756" y="0"/>
                    </a:lnTo>
                    <a:lnTo>
                      <a:pt x="810" y="0"/>
                    </a:lnTo>
                    <a:moveTo>
                      <a:pt x="890" y="3"/>
                    </a:moveTo>
                    <a:lnTo>
                      <a:pt x="890" y="3"/>
                    </a:lnTo>
                    <a:lnTo>
                      <a:pt x="929" y="12"/>
                    </a:lnTo>
                    <a:lnTo>
                      <a:pt x="941" y="16"/>
                    </a:lnTo>
                    <a:moveTo>
                      <a:pt x="1014" y="49"/>
                    </a:moveTo>
                    <a:lnTo>
                      <a:pt x="1014" y="49"/>
                    </a:lnTo>
                    <a:lnTo>
                      <a:pt x="1037" y="66"/>
                    </a:lnTo>
                    <a:lnTo>
                      <a:pt x="1056" y="82"/>
                    </a:lnTo>
                    <a:moveTo>
                      <a:pt x="1108" y="142"/>
                    </a:moveTo>
                    <a:lnTo>
                      <a:pt x="1108" y="142"/>
                    </a:lnTo>
                    <a:lnTo>
                      <a:pt x="1117" y="156"/>
                    </a:lnTo>
                    <a:lnTo>
                      <a:pt x="1133" y="189"/>
                    </a:lnTo>
                    <a:moveTo>
                      <a:pt x="1155" y="266"/>
                    </a:moveTo>
                    <a:lnTo>
                      <a:pt x="1155" y="266"/>
                    </a:lnTo>
                    <a:lnTo>
                      <a:pt x="1157" y="271"/>
                    </a:lnTo>
                    <a:lnTo>
                      <a:pt x="1159" y="314"/>
                    </a:lnTo>
                    <a:lnTo>
                      <a:pt x="1159" y="319"/>
                    </a:lnTo>
                    <a:moveTo>
                      <a:pt x="1148" y="398"/>
                    </a:moveTo>
                    <a:lnTo>
                      <a:pt x="1148" y="398"/>
                    </a:lnTo>
                    <a:lnTo>
                      <a:pt x="1135" y="436"/>
                    </a:lnTo>
                    <a:lnTo>
                      <a:pt x="1129" y="448"/>
                    </a:lnTo>
                    <a:moveTo>
                      <a:pt x="1086" y="515"/>
                    </a:moveTo>
                    <a:lnTo>
                      <a:pt x="1086" y="515"/>
                    </a:lnTo>
                    <a:lnTo>
                      <a:pt x="1068" y="535"/>
                    </a:lnTo>
                    <a:lnTo>
                      <a:pt x="1048" y="552"/>
                    </a:lnTo>
                    <a:moveTo>
                      <a:pt x="982" y="596"/>
                    </a:moveTo>
                    <a:lnTo>
                      <a:pt x="982" y="596"/>
                    </a:lnTo>
                    <a:lnTo>
                      <a:pt x="968" y="603"/>
                    </a:lnTo>
                    <a:lnTo>
                      <a:pt x="932" y="615"/>
                    </a:lnTo>
                    <a:moveTo>
                      <a:pt x="853" y="627"/>
                    </a:moveTo>
                    <a:lnTo>
                      <a:pt x="853" y="627"/>
                    </a:lnTo>
                    <a:lnTo>
                      <a:pt x="846" y="627"/>
                    </a:lnTo>
                    <a:lnTo>
                      <a:pt x="800" y="627"/>
                    </a:lnTo>
                    <a:moveTo>
                      <a:pt x="720" y="627"/>
                    </a:moveTo>
                    <a:lnTo>
                      <a:pt x="720" y="627"/>
                    </a:lnTo>
                    <a:lnTo>
                      <a:pt x="666" y="627"/>
                    </a:lnTo>
                    <a:moveTo>
                      <a:pt x="586" y="627"/>
                    </a:moveTo>
                    <a:lnTo>
                      <a:pt x="586" y="627"/>
                    </a:lnTo>
                    <a:lnTo>
                      <a:pt x="533" y="627"/>
                    </a:lnTo>
                    <a:moveTo>
                      <a:pt x="453" y="627"/>
                    </a:moveTo>
                    <a:lnTo>
                      <a:pt x="453" y="627"/>
                    </a:lnTo>
                    <a:lnTo>
                      <a:pt x="400" y="627"/>
                    </a:lnTo>
                    <a:moveTo>
                      <a:pt x="320" y="627"/>
                    </a:moveTo>
                    <a:lnTo>
                      <a:pt x="320" y="627"/>
                    </a:lnTo>
                    <a:lnTo>
                      <a:pt x="266" y="627"/>
                    </a:lnTo>
                    <a:moveTo>
                      <a:pt x="186" y="627"/>
                    </a:moveTo>
                    <a:lnTo>
                      <a:pt x="186" y="627"/>
                    </a:lnTo>
                    <a:lnTo>
                      <a:pt x="133" y="627"/>
                    </a:lnTo>
                    <a:moveTo>
                      <a:pt x="53" y="627"/>
                    </a:moveTo>
                    <a:lnTo>
                      <a:pt x="53" y="627"/>
                    </a:lnTo>
                    <a:lnTo>
                      <a:pt x="0" y="627"/>
                    </a:lnTo>
                  </a:path>
                </a:pathLst>
              </a:custGeom>
              <a:noFill/>
              <a:ln>
                <a:solidFill>
                  <a:srgbClr val="F18606"/>
                </a:solidFill>
                <a:prstDash val="dash"/>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45" name="Freeform 381">
                <a:extLst>
                  <a:ext uri="{FF2B5EF4-FFF2-40B4-BE49-F238E27FC236}">
                    <a16:creationId xmlns:a16="http://schemas.microsoft.com/office/drawing/2014/main" id="{59A9BE74-09F6-7749-AD27-F9BBE9AADC8D}"/>
                  </a:ext>
                </a:extLst>
              </p:cNvPr>
              <p:cNvSpPr>
                <a:spLocks noEditPoints="1"/>
              </p:cNvSpPr>
              <p:nvPr/>
            </p:nvSpPr>
            <p:spPr bwMode="auto">
              <a:xfrm>
                <a:off x="4992745" y="4713292"/>
                <a:ext cx="725496" cy="482600"/>
              </a:xfrm>
              <a:custGeom>
                <a:avLst/>
                <a:gdLst>
                  <a:gd name="T0" fmla="*/ 1187 w 1920"/>
                  <a:gd name="T1" fmla="*/ 0 h 1270"/>
                  <a:gd name="T2" fmla="*/ 1321 w 1920"/>
                  <a:gd name="T3" fmla="*/ 0 h 1270"/>
                  <a:gd name="T4" fmla="*/ 1374 w 1920"/>
                  <a:gd name="T5" fmla="*/ 0 h 1270"/>
                  <a:gd name="T6" fmla="*/ 1454 w 1920"/>
                  <a:gd name="T7" fmla="*/ 0 h 1270"/>
                  <a:gd name="T8" fmla="*/ 1587 w 1920"/>
                  <a:gd name="T9" fmla="*/ 0 h 1270"/>
                  <a:gd name="T10" fmla="*/ 1608 w 1920"/>
                  <a:gd name="T11" fmla="*/ 0 h 1270"/>
                  <a:gd name="T12" fmla="*/ 1718 w 1920"/>
                  <a:gd name="T13" fmla="*/ 21 h 1270"/>
                  <a:gd name="T14" fmla="*/ 1730 w 1920"/>
                  <a:gd name="T15" fmla="*/ 25 h 1270"/>
                  <a:gd name="T16" fmla="*/ 1766 w 1920"/>
                  <a:gd name="T17" fmla="*/ 43 h 1270"/>
                  <a:gd name="T18" fmla="*/ 1830 w 1920"/>
                  <a:gd name="T19" fmla="*/ 92 h 1270"/>
                  <a:gd name="T20" fmla="*/ 1863 w 1920"/>
                  <a:gd name="T21" fmla="*/ 133 h 1270"/>
                  <a:gd name="T22" fmla="*/ 1901 w 1920"/>
                  <a:gd name="T23" fmla="*/ 204 h 1270"/>
                  <a:gd name="T24" fmla="*/ 1915 w 1920"/>
                  <a:gd name="T25" fmla="*/ 255 h 1270"/>
                  <a:gd name="T26" fmla="*/ 1920 w 1920"/>
                  <a:gd name="T27" fmla="*/ 334 h 1270"/>
                  <a:gd name="T28" fmla="*/ 1912 w 1920"/>
                  <a:gd name="T29" fmla="*/ 387 h 1270"/>
                  <a:gd name="T30" fmla="*/ 1884 w 1920"/>
                  <a:gd name="T31" fmla="*/ 461 h 1270"/>
                  <a:gd name="T32" fmla="*/ 1856 w 1920"/>
                  <a:gd name="T33" fmla="*/ 505 h 1270"/>
                  <a:gd name="T34" fmla="*/ 1798 w 1920"/>
                  <a:gd name="T35" fmla="*/ 563 h 1270"/>
                  <a:gd name="T36" fmla="*/ 1766 w 1920"/>
                  <a:gd name="T37" fmla="*/ 584 h 1270"/>
                  <a:gd name="T38" fmla="*/ 1679 w 1920"/>
                  <a:gd name="T39" fmla="*/ 619 h 1270"/>
                  <a:gd name="T40" fmla="*/ 1650 w 1920"/>
                  <a:gd name="T41" fmla="*/ 624 h 1270"/>
                  <a:gd name="T42" fmla="*/ 1546 w 1920"/>
                  <a:gd name="T43" fmla="*/ 627 h 1270"/>
                  <a:gd name="T44" fmla="*/ 1493 w 1920"/>
                  <a:gd name="T45" fmla="*/ 627 h 1270"/>
                  <a:gd name="T46" fmla="*/ 1413 w 1920"/>
                  <a:gd name="T47" fmla="*/ 627 h 1270"/>
                  <a:gd name="T48" fmla="*/ 1279 w 1920"/>
                  <a:gd name="T49" fmla="*/ 627 h 1270"/>
                  <a:gd name="T50" fmla="*/ 1226 w 1920"/>
                  <a:gd name="T51" fmla="*/ 627 h 1270"/>
                  <a:gd name="T52" fmla="*/ 1146 w 1920"/>
                  <a:gd name="T53" fmla="*/ 627 h 1270"/>
                  <a:gd name="T54" fmla="*/ 1013 w 1920"/>
                  <a:gd name="T55" fmla="*/ 627 h 1270"/>
                  <a:gd name="T56" fmla="*/ 959 w 1920"/>
                  <a:gd name="T57" fmla="*/ 627 h 1270"/>
                  <a:gd name="T58" fmla="*/ 879 w 1920"/>
                  <a:gd name="T59" fmla="*/ 627 h 1270"/>
                  <a:gd name="T60" fmla="*/ 746 w 1920"/>
                  <a:gd name="T61" fmla="*/ 627 h 1270"/>
                  <a:gd name="T62" fmla="*/ 693 w 1920"/>
                  <a:gd name="T63" fmla="*/ 627 h 1270"/>
                  <a:gd name="T64" fmla="*/ 613 w 1920"/>
                  <a:gd name="T65" fmla="*/ 627 h 1270"/>
                  <a:gd name="T66" fmla="*/ 479 w 1920"/>
                  <a:gd name="T67" fmla="*/ 627 h 1270"/>
                  <a:gd name="T68" fmla="*/ 426 w 1920"/>
                  <a:gd name="T69" fmla="*/ 627 h 1270"/>
                  <a:gd name="T70" fmla="*/ 346 w 1920"/>
                  <a:gd name="T71" fmla="*/ 627 h 1270"/>
                  <a:gd name="T72" fmla="*/ 293 w 1920"/>
                  <a:gd name="T73" fmla="*/ 629 h 1270"/>
                  <a:gd name="T74" fmla="*/ 215 w 1920"/>
                  <a:gd name="T75" fmla="*/ 646 h 1270"/>
                  <a:gd name="T76" fmla="*/ 166 w 1920"/>
                  <a:gd name="T77" fmla="*/ 668 h 1270"/>
                  <a:gd name="T78" fmla="*/ 102 w 1920"/>
                  <a:gd name="T79" fmla="*/ 715 h 1270"/>
                  <a:gd name="T80" fmla="*/ 67 w 1920"/>
                  <a:gd name="T81" fmla="*/ 752 h 1270"/>
                  <a:gd name="T82" fmla="*/ 26 w 1920"/>
                  <a:gd name="T83" fmla="*/ 823 h 1270"/>
                  <a:gd name="T84" fmla="*/ 25 w 1920"/>
                  <a:gd name="T85" fmla="*/ 824 h 1270"/>
                  <a:gd name="T86" fmla="*/ 9 w 1920"/>
                  <a:gd name="T87" fmla="*/ 873 h 1270"/>
                  <a:gd name="T88" fmla="*/ 0 w 1920"/>
                  <a:gd name="T89" fmla="*/ 953 h 1270"/>
                  <a:gd name="T90" fmla="*/ 5 w 1920"/>
                  <a:gd name="T91" fmla="*/ 1006 h 1270"/>
                  <a:gd name="T92" fmla="*/ 29 w 1920"/>
                  <a:gd name="T93" fmla="*/ 1082 h 1270"/>
                  <a:gd name="T94" fmla="*/ 55 w 1920"/>
                  <a:gd name="T95" fmla="*/ 1128 h 1270"/>
                  <a:gd name="T96" fmla="*/ 108 w 1920"/>
                  <a:gd name="T97" fmla="*/ 1188 h 1270"/>
                  <a:gd name="T98" fmla="*/ 150 w 1920"/>
                  <a:gd name="T99" fmla="*/ 1220 h 1270"/>
                  <a:gd name="T100" fmla="*/ 222 w 1920"/>
                  <a:gd name="T101" fmla="*/ 1254 h 1270"/>
                  <a:gd name="T102" fmla="*/ 274 w 1920"/>
                  <a:gd name="T103" fmla="*/ 1267 h 1270"/>
                  <a:gd name="T104" fmla="*/ 354 w 1920"/>
                  <a:gd name="T105" fmla="*/ 1270 h 1270"/>
                  <a:gd name="T106" fmla="*/ 487 w 1920"/>
                  <a:gd name="T107" fmla="*/ 1270 h 1270"/>
                  <a:gd name="T108" fmla="*/ 540 w 1920"/>
                  <a:gd name="T109" fmla="*/ 1270 h 1270"/>
                  <a:gd name="T110" fmla="*/ 620 w 1920"/>
                  <a:gd name="T111" fmla="*/ 1270 h 1270"/>
                  <a:gd name="T112" fmla="*/ 754 w 1920"/>
                  <a:gd name="T113" fmla="*/ 1270 h 1270"/>
                  <a:gd name="T114" fmla="*/ 807 w 1920"/>
                  <a:gd name="T115" fmla="*/ 1270 h 1270"/>
                  <a:gd name="T116" fmla="*/ 887 w 1920"/>
                  <a:gd name="T117" fmla="*/ 127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20" h="1270">
                    <a:moveTo>
                      <a:pt x="1187" y="0"/>
                    </a:moveTo>
                    <a:lnTo>
                      <a:pt x="1187" y="0"/>
                    </a:lnTo>
                    <a:lnTo>
                      <a:pt x="1241" y="0"/>
                    </a:lnTo>
                    <a:moveTo>
                      <a:pt x="1321" y="0"/>
                    </a:moveTo>
                    <a:lnTo>
                      <a:pt x="1321" y="0"/>
                    </a:lnTo>
                    <a:lnTo>
                      <a:pt x="1374" y="0"/>
                    </a:lnTo>
                    <a:moveTo>
                      <a:pt x="1454" y="0"/>
                    </a:moveTo>
                    <a:lnTo>
                      <a:pt x="1454" y="0"/>
                    </a:lnTo>
                    <a:lnTo>
                      <a:pt x="1507" y="0"/>
                    </a:lnTo>
                    <a:moveTo>
                      <a:pt x="1587" y="0"/>
                    </a:moveTo>
                    <a:lnTo>
                      <a:pt x="1587" y="0"/>
                    </a:lnTo>
                    <a:lnTo>
                      <a:pt x="1608" y="0"/>
                    </a:lnTo>
                    <a:lnTo>
                      <a:pt x="1641" y="2"/>
                    </a:lnTo>
                    <a:moveTo>
                      <a:pt x="1718" y="21"/>
                    </a:moveTo>
                    <a:lnTo>
                      <a:pt x="1718" y="21"/>
                    </a:lnTo>
                    <a:lnTo>
                      <a:pt x="1730" y="25"/>
                    </a:lnTo>
                    <a:lnTo>
                      <a:pt x="1766" y="43"/>
                    </a:lnTo>
                    <a:lnTo>
                      <a:pt x="1766" y="43"/>
                    </a:lnTo>
                    <a:moveTo>
                      <a:pt x="1830" y="92"/>
                    </a:moveTo>
                    <a:lnTo>
                      <a:pt x="1830" y="92"/>
                    </a:lnTo>
                    <a:lnTo>
                      <a:pt x="1856" y="122"/>
                    </a:lnTo>
                    <a:lnTo>
                      <a:pt x="1863" y="133"/>
                    </a:lnTo>
                    <a:moveTo>
                      <a:pt x="1901" y="204"/>
                    </a:moveTo>
                    <a:lnTo>
                      <a:pt x="1901" y="204"/>
                    </a:lnTo>
                    <a:lnTo>
                      <a:pt x="1910" y="230"/>
                    </a:lnTo>
                    <a:lnTo>
                      <a:pt x="1915" y="255"/>
                    </a:lnTo>
                    <a:moveTo>
                      <a:pt x="1920" y="334"/>
                    </a:moveTo>
                    <a:lnTo>
                      <a:pt x="1920" y="334"/>
                    </a:lnTo>
                    <a:lnTo>
                      <a:pt x="1919" y="356"/>
                    </a:lnTo>
                    <a:lnTo>
                      <a:pt x="1912" y="387"/>
                    </a:lnTo>
                    <a:moveTo>
                      <a:pt x="1884" y="461"/>
                    </a:moveTo>
                    <a:lnTo>
                      <a:pt x="1884" y="461"/>
                    </a:lnTo>
                    <a:lnTo>
                      <a:pt x="1879" y="472"/>
                    </a:lnTo>
                    <a:lnTo>
                      <a:pt x="1856" y="505"/>
                    </a:lnTo>
                    <a:lnTo>
                      <a:pt x="1855" y="506"/>
                    </a:lnTo>
                    <a:moveTo>
                      <a:pt x="1798" y="563"/>
                    </a:moveTo>
                    <a:lnTo>
                      <a:pt x="1798" y="563"/>
                    </a:lnTo>
                    <a:lnTo>
                      <a:pt x="1766" y="584"/>
                    </a:lnTo>
                    <a:lnTo>
                      <a:pt x="1753" y="591"/>
                    </a:lnTo>
                    <a:moveTo>
                      <a:pt x="1679" y="619"/>
                    </a:moveTo>
                    <a:lnTo>
                      <a:pt x="1679" y="619"/>
                    </a:lnTo>
                    <a:lnTo>
                      <a:pt x="1650" y="624"/>
                    </a:lnTo>
                    <a:lnTo>
                      <a:pt x="1626" y="626"/>
                    </a:lnTo>
                    <a:moveTo>
                      <a:pt x="1546" y="627"/>
                    </a:moveTo>
                    <a:lnTo>
                      <a:pt x="1546" y="627"/>
                    </a:lnTo>
                    <a:lnTo>
                      <a:pt x="1493" y="627"/>
                    </a:lnTo>
                    <a:moveTo>
                      <a:pt x="1413" y="627"/>
                    </a:moveTo>
                    <a:lnTo>
                      <a:pt x="1413" y="627"/>
                    </a:lnTo>
                    <a:lnTo>
                      <a:pt x="1359" y="627"/>
                    </a:lnTo>
                    <a:moveTo>
                      <a:pt x="1279" y="627"/>
                    </a:moveTo>
                    <a:lnTo>
                      <a:pt x="1279" y="627"/>
                    </a:lnTo>
                    <a:lnTo>
                      <a:pt x="1226" y="627"/>
                    </a:lnTo>
                    <a:moveTo>
                      <a:pt x="1146" y="627"/>
                    </a:moveTo>
                    <a:lnTo>
                      <a:pt x="1146" y="627"/>
                    </a:lnTo>
                    <a:lnTo>
                      <a:pt x="1093" y="627"/>
                    </a:lnTo>
                    <a:moveTo>
                      <a:pt x="1013" y="627"/>
                    </a:moveTo>
                    <a:lnTo>
                      <a:pt x="1013" y="627"/>
                    </a:lnTo>
                    <a:lnTo>
                      <a:pt x="959" y="627"/>
                    </a:lnTo>
                    <a:moveTo>
                      <a:pt x="879" y="627"/>
                    </a:moveTo>
                    <a:lnTo>
                      <a:pt x="879" y="627"/>
                    </a:lnTo>
                    <a:lnTo>
                      <a:pt x="826" y="627"/>
                    </a:lnTo>
                    <a:moveTo>
                      <a:pt x="746" y="627"/>
                    </a:moveTo>
                    <a:lnTo>
                      <a:pt x="746" y="627"/>
                    </a:lnTo>
                    <a:lnTo>
                      <a:pt x="693" y="627"/>
                    </a:lnTo>
                    <a:moveTo>
                      <a:pt x="613" y="627"/>
                    </a:moveTo>
                    <a:lnTo>
                      <a:pt x="613" y="627"/>
                    </a:lnTo>
                    <a:lnTo>
                      <a:pt x="559" y="627"/>
                    </a:lnTo>
                    <a:moveTo>
                      <a:pt x="479" y="627"/>
                    </a:moveTo>
                    <a:lnTo>
                      <a:pt x="479" y="627"/>
                    </a:lnTo>
                    <a:lnTo>
                      <a:pt x="426" y="627"/>
                    </a:lnTo>
                    <a:moveTo>
                      <a:pt x="346" y="627"/>
                    </a:moveTo>
                    <a:lnTo>
                      <a:pt x="346" y="627"/>
                    </a:lnTo>
                    <a:lnTo>
                      <a:pt x="321" y="627"/>
                    </a:lnTo>
                    <a:lnTo>
                      <a:pt x="293" y="629"/>
                    </a:lnTo>
                    <a:moveTo>
                      <a:pt x="215" y="646"/>
                    </a:moveTo>
                    <a:lnTo>
                      <a:pt x="215" y="646"/>
                    </a:lnTo>
                    <a:lnTo>
                      <a:pt x="196" y="652"/>
                    </a:lnTo>
                    <a:lnTo>
                      <a:pt x="166" y="668"/>
                    </a:lnTo>
                    <a:moveTo>
                      <a:pt x="102" y="715"/>
                    </a:moveTo>
                    <a:lnTo>
                      <a:pt x="102" y="715"/>
                    </a:lnTo>
                    <a:lnTo>
                      <a:pt x="94" y="721"/>
                    </a:lnTo>
                    <a:lnTo>
                      <a:pt x="67" y="752"/>
                    </a:lnTo>
                    <a:lnTo>
                      <a:pt x="66" y="754"/>
                    </a:lnTo>
                    <a:moveTo>
                      <a:pt x="26" y="823"/>
                    </a:moveTo>
                    <a:lnTo>
                      <a:pt x="26" y="823"/>
                    </a:lnTo>
                    <a:lnTo>
                      <a:pt x="25" y="824"/>
                    </a:lnTo>
                    <a:lnTo>
                      <a:pt x="11" y="863"/>
                    </a:lnTo>
                    <a:lnTo>
                      <a:pt x="9" y="873"/>
                    </a:lnTo>
                    <a:moveTo>
                      <a:pt x="0" y="953"/>
                    </a:moveTo>
                    <a:lnTo>
                      <a:pt x="0" y="953"/>
                    </a:lnTo>
                    <a:lnTo>
                      <a:pt x="3" y="992"/>
                    </a:lnTo>
                    <a:lnTo>
                      <a:pt x="5" y="1006"/>
                    </a:lnTo>
                    <a:moveTo>
                      <a:pt x="29" y="1082"/>
                    </a:moveTo>
                    <a:lnTo>
                      <a:pt x="29" y="1082"/>
                    </a:lnTo>
                    <a:lnTo>
                      <a:pt x="44" y="1111"/>
                    </a:lnTo>
                    <a:lnTo>
                      <a:pt x="55" y="1128"/>
                    </a:lnTo>
                    <a:moveTo>
                      <a:pt x="108" y="1188"/>
                    </a:moveTo>
                    <a:lnTo>
                      <a:pt x="108" y="1188"/>
                    </a:lnTo>
                    <a:lnTo>
                      <a:pt x="125" y="1203"/>
                    </a:lnTo>
                    <a:lnTo>
                      <a:pt x="150" y="1220"/>
                    </a:lnTo>
                    <a:moveTo>
                      <a:pt x="222" y="1254"/>
                    </a:moveTo>
                    <a:lnTo>
                      <a:pt x="222" y="1254"/>
                    </a:lnTo>
                    <a:lnTo>
                      <a:pt x="236" y="1259"/>
                    </a:lnTo>
                    <a:lnTo>
                      <a:pt x="274" y="1267"/>
                    </a:lnTo>
                    <a:moveTo>
                      <a:pt x="354" y="1270"/>
                    </a:moveTo>
                    <a:lnTo>
                      <a:pt x="354" y="1270"/>
                    </a:lnTo>
                    <a:lnTo>
                      <a:pt x="407" y="1270"/>
                    </a:lnTo>
                    <a:moveTo>
                      <a:pt x="487" y="1270"/>
                    </a:moveTo>
                    <a:lnTo>
                      <a:pt x="487" y="1270"/>
                    </a:lnTo>
                    <a:lnTo>
                      <a:pt x="540" y="1270"/>
                    </a:lnTo>
                    <a:moveTo>
                      <a:pt x="620" y="1270"/>
                    </a:moveTo>
                    <a:lnTo>
                      <a:pt x="620" y="1270"/>
                    </a:lnTo>
                    <a:lnTo>
                      <a:pt x="674" y="1270"/>
                    </a:lnTo>
                    <a:moveTo>
                      <a:pt x="754" y="1270"/>
                    </a:moveTo>
                    <a:lnTo>
                      <a:pt x="754" y="1270"/>
                    </a:lnTo>
                    <a:lnTo>
                      <a:pt x="807" y="1270"/>
                    </a:lnTo>
                    <a:moveTo>
                      <a:pt x="887" y="1270"/>
                    </a:moveTo>
                    <a:lnTo>
                      <a:pt x="887" y="1270"/>
                    </a:lnTo>
                    <a:lnTo>
                      <a:pt x="940" y="1270"/>
                    </a:lnTo>
                  </a:path>
                </a:pathLst>
              </a:custGeom>
              <a:noFill/>
              <a:ln>
                <a:solidFill>
                  <a:srgbClr val="F18606"/>
                </a:solidFill>
                <a:prstDash val="dash"/>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46" name="Freeform 382">
                <a:extLst>
                  <a:ext uri="{FF2B5EF4-FFF2-40B4-BE49-F238E27FC236}">
                    <a16:creationId xmlns:a16="http://schemas.microsoft.com/office/drawing/2014/main" id="{F971C543-3FB0-D04F-9A62-7AF03103E829}"/>
                  </a:ext>
                </a:extLst>
              </p:cNvPr>
              <p:cNvSpPr>
                <a:spLocks/>
              </p:cNvSpPr>
              <p:nvPr/>
            </p:nvSpPr>
            <p:spPr bwMode="auto">
              <a:xfrm>
                <a:off x="5521388" y="4794254"/>
                <a:ext cx="441330" cy="309563"/>
              </a:xfrm>
              <a:custGeom>
                <a:avLst/>
                <a:gdLst>
                  <a:gd name="T0" fmla="*/ 1096 w 1169"/>
                  <a:gd name="T1" fmla="*/ 812 h 812"/>
                  <a:gd name="T2" fmla="*/ 1096 w 1169"/>
                  <a:gd name="T3" fmla="*/ 812 h 812"/>
                  <a:gd name="T4" fmla="*/ 73 w 1169"/>
                  <a:gd name="T5" fmla="*/ 812 h 812"/>
                  <a:gd name="T6" fmla="*/ 0 w 1169"/>
                  <a:gd name="T7" fmla="*/ 738 h 812"/>
                  <a:gd name="T8" fmla="*/ 0 w 1169"/>
                  <a:gd name="T9" fmla="*/ 73 h 812"/>
                  <a:gd name="T10" fmla="*/ 73 w 1169"/>
                  <a:gd name="T11" fmla="*/ 0 h 812"/>
                  <a:gd name="T12" fmla="*/ 1096 w 1169"/>
                  <a:gd name="T13" fmla="*/ 0 h 812"/>
                  <a:gd name="T14" fmla="*/ 1169 w 1169"/>
                  <a:gd name="T15" fmla="*/ 73 h 812"/>
                  <a:gd name="T16" fmla="*/ 1169 w 1169"/>
                  <a:gd name="T17" fmla="*/ 738 h 812"/>
                  <a:gd name="T18" fmla="*/ 1096 w 1169"/>
                  <a:gd name="T19" fmla="*/ 812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9" h="812">
                    <a:moveTo>
                      <a:pt x="1096" y="812"/>
                    </a:moveTo>
                    <a:lnTo>
                      <a:pt x="1096" y="812"/>
                    </a:lnTo>
                    <a:lnTo>
                      <a:pt x="73" y="812"/>
                    </a:lnTo>
                    <a:cubicBezTo>
                      <a:pt x="33" y="812"/>
                      <a:pt x="0" y="779"/>
                      <a:pt x="0" y="738"/>
                    </a:cubicBezTo>
                    <a:lnTo>
                      <a:pt x="0" y="73"/>
                    </a:lnTo>
                    <a:cubicBezTo>
                      <a:pt x="0" y="32"/>
                      <a:pt x="33" y="0"/>
                      <a:pt x="73" y="0"/>
                    </a:cubicBezTo>
                    <a:lnTo>
                      <a:pt x="1096" y="0"/>
                    </a:lnTo>
                    <a:cubicBezTo>
                      <a:pt x="1136" y="0"/>
                      <a:pt x="1169" y="32"/>
                      <a:pt x="1169" y="73"/>
                    </a:cubicBezTo>
                    <a:lnTo>
                      <a:pt x="1169" y="738"/>
                    </a:lnTo>
                    <a:cubicBezTo>
                      <a:pt x="1169" y="779"/>
                      <a:pt x="1136" y="812"/>
                      <a:pt x="1096" y="812"/>
                    </a:cubicBezTo>
                    <a:close/>
                  </a:path>
                </a:pathLst>
              </a:custGeom>
              <a:solidFill>
                <a:schemeClr val="bg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47" name="Freeform 383">
                <a:extLst>
                  <a:ext uri="{FF2B5EF4-FFF2-40B4-BE49-F238E27FC236}">
                    <a16:creationId xmlns:a16="http://schemas.microsoft.com/office/drawing/2014/main" id="{2BF6B4D3-9D5C-3442-8B9E-57F8073E45E2}"/>
                  </a:ext>
                </a:extLst>
              </p:cNvPr>
              <p:cNvSpPr>
                <a:spLocks/>
              </p:cNvSpPr>
              <p:nvPr/>
            </p:nvSpPr>
            <p:spPr bwMode="auto">
              <a:xfrm>
                <a:off x="5518213" y="4791079"/>
                <a:ext cx="449268" cy="315913"/>
              </a:xfrm>
              <a:custGeom>
                <a:avLst/>
                <a:gdLst>
                  <a:gd name="T0" fmla="*/ 1108 w 1193"/>
                  <a:gd name="T1" fmla="*/ 824 h 835"/>
                  <a:gd name="T2" fmla="*/ 1108 w 1193"/>
                  <a:gd name="T3" fmla="*/ 824 h 835"/>
                  <a:gd name="T4" fmla="*/ 1108 w 1193"/>
                  <a:gd name="T5" fmla="*/ 812 h 835"/>
                  <a:gd name="T6" fmla="*/ 85 w 1193"/>
                  <a:gd name="T7" fmla="*/ 812 h 835"/>
                  <a:gd name="T8" fmla="*/ 42 w 1193"/>
                  <a:gd name="T9" fmla="*/ 794 h 835"/>
                  <a:gd name="T10" fmla="*/ 24 w 1193"/>
                  <a:gd name="T11" fmla="*/ 750 h 835"/>
                  <a:gd name="T12" fmla="*/ 24 w 1193"/>
                  <a:gd name="T13" fmla="*/ 85 h 835"/>
                  <a:gd name="T14" fmla="*/ 42 w 1193"/>
                  <a:gd name="T15" fmla="*/ 41 h 835"/>
                  <a:gd name="T16" fmla="*/ 85 w 1193"/>
                  <a:gd name="T17" fmla="*/ 23 h 835"/>
                  <a:gd name="T18" fmla="*/ 1108 w 1193"/>
                  <a:gd name="T19" fmla="*/ 23 h 835"/>
                  <a:gd name="T20" fmla="*/ 1151 w 1193"/>
                  <a:gd name="T21" fmla="*/ 41 h 835"/>
                  <a:gd name="T22" fmla="*/ 1169 w 1193"/>
                  <a:gd name="T23" fmla="*/ 85 h 835"/>
                  <a:gd name="T24" fmla="*/ 1169 w 1193"/>
                  <a:gd name="T25" fmla="*/ 750 h 835"/>
                  <a:gd name="T26" fmla="*/ 1151 w 1193"/>
                  <a:gd name="T27" fmla="*/ 794 h 835"/>
                  <a:gd name="T28" fmla="*/ 1108 w 1193"/>
                  <a:gd name="T29" fmla="*/ 812 h 835"/>
                  <a:gd name="T30" fmla="*/ 1108 w 1193"/>
                  <a:gd name="T31" fmla="*/ 835 h 835"/>
                  <a:gd name="T32" fmla="*/ 1193 w 1193"/>
                  <a:gd name="T33" fmla="*/ 750 h 835"/>
                  <a:gd name="T34" fmla="*/ 1193 w 1193"/>
                  <a:gd name="T35" fmla="*/ 85 h 835"/>
                  <a:gd name="T36" fmla="*/ 1108 w 1193"/>
                  <a:gd name="T37" fmla="*/ 0 h 835"/>
                  <a:gd name="T38" fmla="*/ 85 w 1193"/>
                  <a:gd name="T39" fmla="*/ 0 h 835"/>
                  <a:gd name="T40" fmla="*/ 0 w 1193"/>
                  <a:gd name="T41" fmla="*/ 85 h 835"/>
                  <a:gd name="T42" fmla="*/ 0 w 1193"/>
                  <a:gd name="T43" fmla="*/ 750 h 835"/>
                  <a:gd name="T44" fmla="*/ 85 w 1193"/>
                  <a:gd name="T45" fmla="*/ 835 h 835"/>
                  <a:gd name="T46" fmla="*/ 1108 w 1193"/>
                  <a:gd name="T47" fmla="*/ 835 h 835"/>
                  <a:gd name="T48" fmla="*/ 1108 w 1193"/>
                  <a:gd name="T49" fmla="*/ 824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3" h="835">
                    <a:moveTo>
                      <a:pt x="1108" y="824"/>
                    </a:moveTo>
                    <a:lnTo>
                      <a:pt x="1108" y="824"/>
                    </a:lnTo>
                    <a:lnTo>
                      <a:pt x="1108" y="812"/>
                    </a:lnTo>
                    <a:lnTo>
                      <a:pt x="85" y="812"/>
                    </a:lnTo>
                    <a:cubicBezTo>
                      <a:pt x="68" y="812"/>
                      <a:pt x="53" y="805"/>
                      <a:pt x="42" y="794"/>
                    </a:cubicBezTo>
                    <a:cubicBezTo>
                      <a:pt x="30" y="782"/>
                      <a:pt x="24" y="767"/>
                      <a:pt x="24" y="750"/>
                    </a:cubicBezTo>
                    <a:lnTo>
                      <a:pt x="24" y="85"/>
                    </a:lnTo>
                    <a:cubicBezTo>
                      <a:pt x="24" y="68"/>
                      <a:pt x="30" y="53"/>
                      <a:pt x="42" y="41"/>
                    </a:cubicBezTo>
                    <a:cubicBezTo>
                      <a:pt x="53" y="30"/>
                      <a:pt x="68" y="23"/>
                      <a:pt x="85" y="23"/>
                    </a:cubicBezTo>
                    <a:lnTo>
                      <a:pt x="1108" y="23"/>
                    </a:lnTo>
                    <a:cubicBezTo>
                      <a:pt x="1125" y="23"/>
                      <a:pt x="1140" y="30"/>
                      <a:pt x="1151" y="41"/>
                    </a:cubicBezTo>
                    <a:cubicBezTo>
                      <a:pt x="1163" y="53"/>
                      <a:pt x="1169" y="68"/>
                      <a:pt x="1169" y="85"/>
                    </a:cubicBezTo>
                    <a:lnTo>
                      <a:pt x="1169" y="750"/>
                    </a:lnTo>
                    <a:cubicBezTo>
                      <a:pt x="1169" y="767"/>
                      <a:pt x="1163" y="782"/>
                      <a:pt x="1151" y="794"/>
                    </a:cubicBezTo>
                    <a:cubicBezTo>
                      <a:pt x="1140" y="805"/>
                      <a:pt x="1125" y="812"/>
                      <a:pt x="1108" y="812"/>
                    </a:cubicBezTo>
                    <a:lnTo>
                      <a:pt x="1108" y="835"/>
                    </a:lnTo>
                    <a:cubicBezTo>
                      <a:pt x="1155" y="835"/>
                      <a:pt x="1193" y="797"/>
                      <a:pt x="1193" y="750"/>
                    </a:cubicBezTo>
                    <a:lnTo>
                      <a:pt x="1193" y="85"/>
                    </a:lnTo>
                    <a:cubicBezTo>
                      <a:pt x="1193" y="38"/>
                      <a:pt x="1155" y="0"/>
                      <a:pt x="1108" y="0"/>
                    </a:cubicBezTo>
                    <a:lnTo>
                      <a:pt x="85" y="0"/>
                    </a:lnTo>
                    <a:cubicBezTo>
                      <a:pt x="38" y="0"/>
                      <a:pt x="0" y="38"/>
                      <a:pt x="0" y="85"/>
                    </a:cubicBezTo>
                    <a:lnTo>
                      <a:pt x="0" y="750"/>
                    </a:lnTo>
                    <a:cubicBezTo>
                      <a:pt x="0" y="797"/>
                      <a:pt x="38" y="835"/>
                      <a:pt x="85" y="835"/>
                    </a:cubicBezTo>
                    <a:lnTo>
                      <a:pt x="1108" y="835"/>
                    </a:lnTo>
                    <a:lnTo>
                      <a:pt x="1108" y="824"/>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48" name="Freeform 384">
                <a:extLst>
                  <a:ext uri="{FF2B5EF4-FFF2-40B4-BE49-F238E27FC236}">
                    <a16:creationId xmlns:a16="http://schemas.microsoft.com/office/drawing/2014/main" id="{DB4EC052-1914-844E-A7B6-131C55EDA8C2}"/>
                  </a:ext>
                </a:extLst>
              </p:cNvPr>
              <p:cNvSpPr>
                <a:spLocks/>
              </p:cNvSpPr>
              <p:nvPr/>
            </p:nvSpPr>
            <p:spPr bwMode="auto">
              <a:xfrm>
                <a:off x="5451538" y="4862517"/>
                <a:ext cx="69851" cy="173038"/>
              </a:xfrm>
              <a:custGeom>
                <a:avLst/>
                <a:gdLst>
                  <a:gd name="T0" fmla="*/ 0 w 187"/>
                  <a:gd name="T1" fmla="*/ 0 h 457"/>
                  <a:gd name="T2" fmla="*/ 0 w 187"/>
                  <a:gd name="T3" fmla="*/ 0 h 457"/>
                  <a:gd name="T4" fmla="*/ 187 w 187"/>
                  <a:gd name="T5" fmla="*/ 0 h 457"/>
                  <a:gd name="T6" fmla="*/ 187 w 187"/>
                  <a:gd name="T7" fmla="*/ 457 h 457"/>
                  <a:gd name="T8" fmla="*/ 0 w 187"/>
                  <a:gd name="T9" fmla="*/ 457 h 457"/>
                  <a:gd name="T10" fmla="*/ 0 w 187"/>
                  <a:gd name="T11" fmla="*/ 0 h 457"/>
                </a:gdLst>
                <a:ahLst/>
                <a:cxnLst>
                  <a:cxn ang="0">
                    <a:pos x="T0" y="T1"/>
                  </a:cxn>
                  <a:cxn ang="0">
                    <a:pos x="T2" y="T3"/>
                  </a:cxn>
                  <a:cxn ang="0">
                    <a:pos x="T4" y="T5"/>
                  </a:cxn>
                  <a:cxn ang="0">
                    <a:pos x="T6" y="T7"/>
                  </a:cxn>
                  <a:cxn ang="0">
                    <a:pos x="T8" y="T9"/>
                  </a:cxn>
                  <a:cxn ang="0">
                    <a:pos x="T10" y="T11"/>
                  </a:cxn>
                </a:cxnLst>
                <a:rect l="0" t="0" r="r" b="b"/>
                <a:pathLst>
                  <a:path w="187" h="457">
                    <a:moveTo>
                      <a:pt x="0" y="0"/>
                    </a:moveTo>
                    <a:lnTo>
                      <a:pt x="0" y="0"/>
                    </a:lnTo>
                    <a:lnTo>
                      <a:pt x="187" y="0"/>
                    </a:lnTo>
                    <a:lnTo>
                      <a:pt x="187" y="457"/>
                    </a:lnTo>
                    <a:lnTo>
                      <a:pt x="0" y="457"/>
                    </a:lnTo>
                    <a:lnTo>
                      <a:pt x="0" y="0"/>
                    </a:lnTo>
                    <a:close/>
                  </a:path>
                </a:pathLst>
              </a:custGeom>
              <a:solidFill>
                <a:schemeClr val="bg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49" name="Freeform 385">
                <a:extLst>
                  <a:ext uri="{FF2B5EF4-FFF2-40B4-BE49-F238E27FC236}">
                    <a16:creationId xmlns:a16="http://schemas.microsoft.com/office/drawing/2014/main" id="{A0EB697A-F5E2-5A4F-9DA8-B454D360A294}"/>
                  </a:ext>
                </a:extLst>
              </p:cNvPr>
              <p:cNvSpPr>
                <a:spLocks/>
              </p:cNvSpPr>
              <p:nvPr/>
            </p:nvSpPr>
            <p:spPr bwMode="auto">
              <a:xfrm>
                <a:off x="5446775" y="4857754"/>
                <a:ext cx="79376" cy="182563"/>
              </a:xfrm>
              <a:custGeom>
                <a:avLst/>
                <a:gdLst>
                  <a:gd name="T0" fmla="*/ 12 w 211"/>
                  <a:gd name="T1" fmla="*/ 12 h 481"/>
                  <a:gd name="T2" fmla="*/ 12 w 211"/>
                  <a:gd name="T3" fmla="*/ 12 h 481"/>
                  <a:gd name="T4" fmla="*/ 12 w 211"/>
                  <a:gd name="T5" fmla="*/ 24 h 481"/>
                  <a:gd name="T6" fmla="*/ 187 w 211"/>
                  <a:gd name="T7" fmla="*/ 24 h 481"/>
                  <a:gd name="T8" fmla="*/ 187 w 211"/>
                  <a:gd name="T9" fmla="*/ 457 h 481"/>
                  <a:gd name="T10" fmla="*/ 24 w 211"/>
                  <a:gd name="T11" fmla="*/ 457 h 481"/>
                  <a:gd name="T12" fmla="*/ 24 w 211"/>
                  <a:gd name="T13" fmla="*/ 12 h 481"/>
                  <a:gd name="T14" fmla="*/ 12 w 211"/>
                  <a:gd name="T15" fmla="*/ 12 h 481"/>
                  <a:gd name="T16" fmla="*/ 12 w 211"/>
                  <a:gd name="T17" fmla="*/ 24 h 481"/>
                  <a:gd name="T18" fmla="*/ 12 w 211"/>
                  <a:gd name="T19" fmla="*/ 12 h 481"/>
                  <a:gd name="T20" fmla="*/ 0 w 211"/>
                  <a:gd name="T21" fmla="*/ 12 h 481"/>
                  <a:gd name="T22" fmla="*/ 0 w 211"/>
                  <a:gd name="T23" fmla="*/ 469 h 481"/>
                  <a:gd name="T24" fmla="*/ 4 w 211"/>
                  <a:gd name="T25" fmla="*/ 478 h 481"/>
                  <a:gd name="T26" fmla="*/ 12 w 211"/>
                  <a:gd name="T27" fmla="*/ 481 h 481"/>
                  <a:gd name="T28" fmla="*/ 199 w 211"/>
                  <a:gd name="T29" fmla="*/ 481 h 481"/>
                  <a:gd name="T30" fmla="*/ 207 w 211"/>
                  <a:gd name="T31" fmla="*/ 478 h 481"/>
                  <a:gd name="T32" fmla="*/ 211 w 211"/>
                  <a:gd name="T33" fmla="*/ 469 h 481"/>
                  <a:gd name="T34" fmla="*/ 211 w 211"/>
                  <a:gd name="T35" fmla="*/ 12 h 481"/>
                  <a:gd name="T36" fmla="*/ 207 w 211"/>
                  <a:gd name="T37" fmla="*/ 3 h 481"/>
                  <a:gd name="T38" fmla="*/ 199 w 211"/>
                  <a:gd name="T39" fmla="*/ 0 h 481"/>
                  <a:gd name="T40" fmla="*/ 12 w 211"/>
                  <a:gd name="T41" fmla="*/ 0 h 481"/>
                  <a:gd name="T42" fmla="*/ 4 w 211"/>
                  <a:gd name="T43" fmla="*/ 3 h 481"/>
                  <a:gd name="T44" fmla="*/ 0 w 211"/>
                  <a:gd name="T45" fmla="*/ 12 h 481"/>
                  <a:gd name="T46" fmla="*/ 12 w 211"/>
                  <a:gd name="T47" fmla="*/ 12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1" h="481">
                    <a:moveTo>
                      <a:pt x="12" y="12"/>
                    </a:moveTo>
                    <a:lnTo>
                      <a:pt x="12" y="12"/>
                    </a:lnTo>
                    <a:lnTo>
                      <a:pt x="12" y="24"/>
                    </a:lnTo>
                    <a:lnTo>
                      <a:pt x="187" y="24"/>
                    </a:lnTo>
                    <a:lnTo>
                      <a:pt x="187" y="457"/>
                    </a:lnTo>
                    <a:lnTo>
                      <a:pt x="24" y="457"/>
                    </a:lnTo>
                    <a:lnTo>
                      <a:pt x="24" y="12"/>
                    </a:lnTo>
                    <a:lnTo>
                      <a:pt x="12" y="12"/>
                    </a:lnTo>
                    <a:lnTo>
                      <a:pt x="12" y="24"/>
                    </a:lnTo>
                    <a:lnTo>
                      <a:pt x="12" y="12"/>
                    </a:lnTo>
                    <a:lnTo>
                      <a:pt x="0" y="12"/>
                    </a:lnTo>
                    <a:lnTo>
                      <a:pt x="0" y="469"/>
                    </a:lnTo>
                    <a:cubicBezTo>
                      <a:pt x="0" y="472"/>
                      <a:pt x="1" y="475"/>
                      <a:pt x="4" y="478"/>
                    </a:cubicBezTo>
                    <a:cubicBezTo>
                      <a:pt x="6" y="480"/>
                      <a:pt x="9" y="481"/>
                      <a:pt x="12" y="481"/>
                    </a:cubicBezTo>
                    <a:lnTo>
                      <a:pt x="199" y="481"/>
                    </a:lnTo>
                    <a:cubicBezTo>
                      <a:pt x="202" y="481"/>
                      <a:pt x="205" y="480"/>
                      <a:pt x="207" y="478"/>
                    </a:cubicBezTo>
                    <a:cubicBezTo>
                      <a:pt x="209" y="475"/>
                      <a:pt x="211" y="472"/>
                      <a:pt x="211" y="469"/>
                    </a:cubicBezTo>
                    <a:lnTo>
                      <a:pt x="211" y="12"/>
                    </a:lnTo>
                    <a:cubicBezTo>
                      <a:pt x="211" y="9"/>
                      <a:pt x="209" y="6"/>
                      <a:pt x="207" y="3"/>
                    </a:cubicBezTo>
                    <a:cubicBezTo>
                      <a:pt x="205" y="1"/>
                      <a:pt x="202" y="0"/>
                      <a:pt x="199" y="0"/>
                    </a:cubicBezTo>
                    <a:lnTo>
                      <a:pt x="12" y="0"/>
                    </a:lnTo>
                    <a:cubicBezTo>
                      <a:pt x="9" y="0"/>
                      <a:pt x="6" y="1"/>
                      <a:pt x="4" y="3"/>
                    </a:cubicBezTo>
                    <a:cubicBezTo>
                      <a:pt x="1" y="6"/>
                      <a:pt x="0" y="9"/>
                      <a:pt x="0" y="12"/>
                    </a:cubicBezTo>
                    <a:lnTo>
                      <a:pt x="12" y="12"/>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50" name="Freeform 386">
                <a:extLst>
                  <a:ext uri="{FF2B5EF4-FFF2-40B4-BE49-F238E27FC236}">
                    <a16:creationId xmlns:a16="http://schemas.microsoft.com/office/drawing/2014/main" id="{F7EC79F0-3A31-4841-BFA2-933182871356}"/>
                  </a:ext>
                </a:extLst>
              </p:cNvPr>
              <p:cNvSpPr>
                <a:spLocks/>
              </p:cNvSpPr>
              <p:nvPr/>
            </p:nvSpPr>
            <p:spPr bwMode="auto">
              <a:xfrm>
                <a:off x="5178485" y="4819654"/>
                <a:ext cx="279403" cy="438150"/>
              </a:xfrm>
              <a:custGeom>
                <a:avLst/>
                <a:gdLst>
                  <a:gd name="T0" fmla="*/ 634 w 739"/>
                  <a:gd name="T1" fmla="*/ 1152 h 1152"/>
                  <a:gd name="T2" fmla="*/ 634 w 739"/>
                  <a:gd name="T3" fmla="*/ 1152 h 1152"/>
                  <a:gd name="T4" fmla="*/ 104 w 739"/>
                  <a:gd name="T5" fmla="*/ 1152 h 1152"/>
                  <a:gd name="T6" fmla="*/ 0 w 739"/>
                  <a:gd name="T7" fmla="*/ 1047 h 1152"/>
                  <a:gd name="T8" fmla="*/ 0 w 739"/>
                  <a:gd name="T9" fmla="*/ 0 h 1152"/>
                  <a:gd name="T10" fmla="*/ 739 w 739"/>
                  <a:gd name="T11" fmla="*/ 0 h 1152"/>
                  <a:gd name="T12" fmla="*/ 739 w 739"/>
                  <a:gd name="T13" fmla="*/ 1047 h 1152"/>
                  <a:gd name="T14" fmla="*/ 634 w 739"/>
                  <a:gd name="T15" fmla="*/ 1152 h 1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9" h="1152">
                    <a:moveTo>
                      <a:pt x="634" y="1152"/>
                    </a:moveTo>
                    <a:lnTo>
                      <a:pt x="634" y="1152"/>
                    </a:lnTo>
                    <a:lnTo>
                      <a:pt x="104" y="1152"/>
                    </a:lnTo>
                    <a:cubicBezTo>
                      <a:pt x="47" y="1152"/>
                      <a:pt x="0" y="1105"/>
                      <a:pt x="0" y="1047"/>
                    </a:cubicBezTo>
                    <a:lnTo>
                      <a:pt x="0" y="0"/>
                    </a:lnTo>
                    <a:lnTo>
                      <a:pt x="739" y="0"/>
                    </a:lnTo>
                    <a:lnTo>
                      <a:pt x="739" y="1047"/>
                    </a:lnTo>
                    <a:cubicBezTo>
                      <a:pt x="739" y="1105"/>
                      <a:pt x="692" y="1152"/>
                      <a:pt x="634" y="1152"/>
                    </a:cubicBezTo>
                    <a:close/>
                  </a:path>
                </a:pathLst>
              </a:custGeom>
              <a:solidFill>
                <a:schemeClr val="bg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51" name="Freeform 387">
                <a:extLst>
                  <a:ext uri="{FF2B5EF4-FFF2-40B4-BE49-F238E27FC236}">
                    <a16:creationId xmlns:a16="http://schemas.microsoft.com/office/drawing/2014/main" id="{E06EC109-3781-5640-BC2C-4A14AAFBF32C}"/>
                  </a:ext>
                </a:extLst>
              </p:cNvPr>
              <p:cNvSpPr>
                <a:spLocks/>
              </p:cNvSpPr>
              <p:nvPr/>
            </p:nvSpPr>
            <p:spPr bwMode="auto">
              <a:xfrm>
                <a:off x="5175310" y="4814892"/>
                <a:ext cx="287341" cy="447675"/>
              </a:xfrm>
              <a:custGeom>
                <a:avLst/>
                <a:gdLst>
                  <a:gd name="T0" fmla="*/ 646 w 762"/>
                  <a:gd name="T1" fmla="*/ 1163 h 1175"/>
                  <a:gd name="T2" fmla="*/ 646 w 762"/>
                  <a:gd name="T3" fmla="*/ 1163 h 1175"/>
                  <a:gd name="T4" fmla="*/ 646 w 762"/>
                  <a:gd name="T5" fmla="*/ 1151 h 1175"/>
                  <a:gd name="T6" fmla="*/ 116 w 762"/>
                  <a:gd name="T7" fmla="*/ 1151 h 1175"/>
                  <a:gd name="T8" fmla="*/ 51 w 762"/>
                  <a:gd name="T9" fmla="*/ 1124 h 1175"/>
                  <a:gd name="T10" fmla="*/ 24 w 762"/>
                  <a:gd name="T11" fmla="*/ 1058 h 1175"/>
                  <a:gd name="T12" fmla="*/ 24 w 762"/>
                  <a:gd name="T13" fmla="*/ 23 h 1175"/>
                  <a:gd name="T14" fmla="*/ 739 w 762"/>
                  <a:gd name="T15" fmla="*/ 23 h 1175"/>
                  <a:gd name="T16" fmla="*/ 739 w 762"/>
                  <a:gd name="T17" fmla="*/ 1058 h 1175"/>
                  <a:gd name="T18" fmla="*/ 711 w 762"/>
                  <a:gd name="T19" fmla="*/ 1124 h 1175"/>
                  <a:gd name="T20" fmla="*/ 646 w 762"/>
                  <a:gd name="T21" fmla="*/ 1151 h 1175"/>
                  <a:gd name="T22" fmla="*/ 646 w 762"/>
                  <a:gd name="T23" fmla="*/ 1175 h 1175"/>
                  <a:gd name="T24" fmla="*/ 762 w 762"/>
                  <a:gd name="T25" fmla="*/ 1058 h 1175"/>
                  <a:gd name="T26" fmla="*/ 762 w 762"/>
                  <a:gd name="T27" fmla="*/ 11 h 1175"/>
                  <a:gd name="T28" fmla="*/ 759 w 762"/>
                  <a:gd name="T29" fmla="*/ 3 h 1175"/>
                  <a:gd name="T30" fmla="*/ 751 w 762"/>
                  <a:gd name="T31" fmla="*/ 0 h 1175"/>
                  <a:gd name="T32" fmla="*/ 12 w 762"/>
                  <a:gd name="T33" fmla="*/ 0 h 1175"/>
                  <a:gd name="T34" fmla="*/ 3 w 762"/>
                  <a:gd name="T35" fmla="*/ 3 h 1175"/>
                  <a:gd name="T36" fmla="*/ 0 w 762"/>
                  <a:gd name="T37" fmla="*/ 11 h 1175"/>
                  <a:gd name="T38" fmla="*/ 0 w 762"/>
                  <a:gd name="T39" fmla="*/ 1058 h 1175"/>
                  <a:gd name="T40" fmla="*/ 116 w 762"/>
                  <a:gd name="T41" fmla="*/ 1175 h 1175"/>
                  <a:gd name="T42" fmla="*/ 646 w 762"/>
                  <a:gd name="T43" fmla="*/ 1175 h 1175"/>
                  <a:gd name="T44" fmla="*/ 646 w 762"/>
                  <a:gd name="T45" fmla="*/ 1163 h 1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2" h="1175">
                    <a:moveTo>
                      <a:pt x="646" y="1163"/>
                    </a:moveTo>
                    <a:lnTo>
                      <a:pt x="646" y="1163"/>
                    </a:lnTo>
                    <a:lnTo>
                      <a:pt x="646" y="1151"/>
                    </a:lnTo>
                    <a:lnTo>
                      <a:pt x="116" y="1151"/>
                    </a:lnTo>
                    <a:cubicBezTo>
                      <a:pt x="91" y="1151"/>
                      <a:pt x="68" y="1141"/>
                      <a:pt x="51" y="1124"/>
                    </a:cubicBezTo>
                    <a:cubicBezTo>
                      <a:pt x="34" y="1107"/>
                      <a:pt x="24" y="1084"/>
                      <a:pt x="24" y="1058"/>
                    </a:cubicBezTo>
                    <a:lnTo>
                      <a:pt x="24" y="23"/>
                    </a:lnTo>
                    <a:lnTo>
                      <a:pt x="739" y="23"/>
                    </a:lnTo>
                    <a:lnTo>
                      <a:pt x="739" y="1058"/>
                    </a:lnTo>
                    <a:cubicBezTo>
                      <a:pt x="739" y="1084"/>
                      <a:pt x="728" y="1107"/>
                      <a:pt x="711" y="1124"/>
                    </a:cubicBezTo>
                    <a:cubicBezTo>
                      <a:pt x="695" y="1141"/>
                      <a:pt x="671" y="1151"/>
                      <a:pt x="646" y="1151"/>
                    </a:cubicBezTo>
                    <a:lnTo>
                      <a:pt x="646" y="1175"/>
                    </a:lnTo>
                    <a:cubicBezTo>
                      <a:pt x="710" y="1175"/>
                      <a:pt x="762" y="1123"/>
                      <a:pt x="762" y="1058"/>
                    </a:cubicBezTo>
                    <a:lnTo>
                      <a:pt x="762" y="11"/>
                    </a:lnTo>
                    <a:cubicBezTo>
                      <a:pt x="762" y="8"/>
                      <a:pt x="761" y="5"/>
                      <a:pt x="759" y="3"/>
                    </a:cubicBezTo>
                    <a:cubicBezTo>
                      <a:pt x="757" y="1"/>
                      <a:pt x="754" y="0"/>
                      <a:pt x="751" y="0"/>
                    </a:cubicBezTo>
                    <a:lnTo>
                      <a:pt x="12" y="0"/>
                    </a:lnTo>
                    <a:cubicBezTo>
                      <a:pt x="9" y="0"/>
                      <a:pt x="6" y="1"/>
                      <a:pt x="3" y="3"/>
                    </a:cubicBezTo>
                    <a:cubicBezTo>
                      <a:pt x="1" y="5"/>
                      <a:pt x="0" y="8"/>
                      <a:pt x="0" y="11"/>
                    </a:cubicBezTo>
                    <a:lnTo>
                      <a:pt x="0" y="1058"/>
                    </a:lnTo>
                    <a:cubicBezTo>
                      <a:pt x="0" y="1123"/>
                      <a:pt x="52" y="1175"/>
                      <a:pt x="116" y="1175"/>
                    </a:cubicBezTo>
                    <a:lnTo>
                      <a:pt x="646" y="1175"/>
                    </a:lnTo>
                    <a:lnTo>
                      <a:pt x="646" y="1163"/>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52" name="Freeform 388">
                <a:extLst>
                  <a:ext uri="{FF2B5EF4-FFF2-40B4-BE49-F238E27FC236}">
                    <a16:creationId xmlns:a16="http://schemas.microsoft.com/office/drawing/2014/main" id="{A0570591-043F-8649-8406-EF27E3E03AAF}"/>
                  </a:ext>
                </a:extLst>
              </p:cNvPr>
              <p:cNvSpPr>
                <a:spLocks/>
              </p:cNvSpPr>
              <p:nvPr/>
            </p:nvSpPr>
            <p:spPr bwMode="auto">
              <a:xfrm>
                <a:off x="5157847" y="4686304"/>
                <a:ext cx="320679" cy="322263"/>
              </a:xfrm>
              <a:custGeom>
                <a:avLst/>
                <a:gdLst>
                  <a:gd name="T0" fmla="*/ 425 w 849"/>
                  <a:gd name="T1" fmla="*/ 0 h 848"/>
                  <a:gd name="T2" fmla="*/ 425 w 849"/>
                  <a:gd name="T3" fmla="*/ 0 h 848"/>
                  <a:gd name="T4" fmla="*/ 425 w 849"/>
                  <a:gd name="T5" fmla="*/ 441 h 848"/>
                  <a:gd name="T6" fmla="*/ 0 w 849"/>
                  <a:gd name="T7" fmla="*/ 441 h 848"/>
                  <a:gd name="T8" fmla="*/ 424 w 849"/>
                  <a:gd name="T9" fmla="*/ 848 h 848"/>
                  <a:gd name="T10" fmla="*/ 849 w 849"/>
                  <a:gd name="T11" fmla="*/ 424 h 848"/>
                  <a:gd name="T12" fmla="*/ 425 w 849"/>
                  <a:gd name="T13" fmla="*/ 0 h 848"/>
                </a:gdLst>
                <a:ahLst/>
                <a:cxnLst>
                  <a:cxn ang="0">
                    <a:pos x="T0" y="T1"/>
                  </a:cxn>
                  <a:cxn ang="0">
                    <a:pos x="T2" y="T3"/>
                  </a:cxn>
                  <a:cxn ang="0">
                    <a:pos x="T4" y="T5"/>
                  </a:cxn>
                  <a:cxn ang="0">
                    <a:pos x="T6" y="T7"/>
                  </a:cxn>
                  <a:cxn ang="0">
                    <a:pos x="T8" y="T9"/>
                  </a:cxn>
                  <a:cxn ang="0">
                    <a:pos x="T10" y="T11"/>
                  </a:cxn>
                  <a:cxn ang="0">
                    <a:pos x="T12" y="T13"/>
                  </a:cxn>
                </a:cxnLst>
                <a:rect l="0" t="0" r="r" b="b"/>
                <a:pathLst>
                  <a:path w="849" h="848">
                    <a:moveTo>
                      <a:pt x="425" y="0"/>
                    </a:moveTo>
                    <a:lnTo>
                      <a:pt x="425" y="0"/>
                    </a:lnTo>
                    <a:lnTo>
                      <a:pt x="425" y="441"/>
                    </a:lnTo>
                    <a:lnTo>
                      <a:pt x="0" y="441"/>
                    </a:lnTo>
                    <a:cubicBezTo>
                      <a:pt x="10" y="668"/>
                      <a:pt x="195" y="848"/>
                      <a:pt x="424" y="848"/>
                    </a:cubicBezTo>
                    <a:cubicBezTo>
                      <a:pt x="659" y="848"/>
                      <a:pt x="849" y="658"/>
                      <a:pt x="849" y="424"/>
                    </a:cubicBezTo>
                    <a:cubicBezTo>
                      <a:pt x="849" y="190"/>
                      <a:pt x="659" y="0"/>
                      <a:pt x="425" y="0"/>
                    </a:cubicBezTo>
                    <a:close/>
                  </a:path>
                </a:pathLst>
              </a:custGeom>
              <a:solidFill>
                <a:schemeClr val="bg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53" name="Freeform 389">
                <a:extLst>
                  <a:ext uri="{FF2B5EF4-FFF2-40B4-BE49-F238E27FC236}">
                    <a16:creationId xmlns:a16="http://schemas.microsoft.com/office/drawing/2014/main" id="{E15D6F8F-97B2-3047-970E-635633906D94}"/>
                  </a:ext>
                </a:extLst>
              </p:cNvPr>
              <p:cNvSpPr>
                <a:spLocks/>
              </p:cNvSpPr>
              <p:nvPr/>
            </p:nvSpPr>
            <p:spPr bwMode="auto">
              <a:xfrm>
                <a:off x="5153084" y="4683129"/>
                <a:ext cx="330204" cy="330200"/>
              </a:xfrm>
              <a:custGeom>
                <a:avLst/>
                <a:gdLst>
                  <a:gd name="T0" fmla="*/ 437 w 873"/>
                  <a:gd name="T1" fmla="*/ 11 h 871"/>
                  <a:gd name="T2" fmla="*/ 437 w 873"/>
                  <a:gd name="T3" fmla="*/ 11 h 871"/>
                  <a:gd name="T4" fmla="*/ 425 w 873"/>
                  <a:gd name="T5" fmla="*/ 11 h 871"/>
                  <a:gd name="T6" fmla="*/ 425 w 873"/>
                  <a:gd name="T7" fmla="*/ 441 h 871"/>
                  <a:gd name="T8" fmla="*/ 12 w 873"/>
                  <a:gd name="T9" fmla="*/ 441 h 871"/>
                  <a:gd name="T10" fmla="*/ 4 w 873"/>
                  <a:gd name="T11" fmla="*/ 444 h 871"/>
                  <a:gd name="T12" fmla="*/ 0 w 873"/>
                  <a:gd name="T13" fmla="*/ 453 h 871"/>
                  <a:gd name="T14" fmla="*/ 134 w 873"/>
                  <a:gd name="T15" fmla="*/ 749 h 871"/>
                  <a:gd name="T16" fmla="*/ 436 w 873"/>
                  <a:gd name="T17" fmla="*/ 871 h 871"/>
                  <a:gd name="T18" fmla="*/ 873 w 873"/>
                  <a:gd name="T19" fmla="*/ 435 h 871"/>
                  <a:gd name="T20" fmla="*/ 437 w 873"/>
                  <a:gd name="T21" fmla="*/ 0 h 871"/>
                  <a:gd name="T22" fmla="*/ 428 w 873"/>
                  <a:gd name="T23" fmla="*/ 4 h 871"/>
                  <a:gd name="T24" fmla="*/ 425 w 873"/>
                  <a:gd name="T25" fmla="*/ 11 h 871"/>
                  <a:gd name="T26" fmla="*/ 437 w 873"/>
                  <a:gd name="T27" fmla="*/ 11 h 871"/>
                  <a:gd name="T28" fmla="*/ 437 w 873"/>
                  <a:gd name="T29" fmla="*/ 23 h 871"/>
                  <a:gd name="T30" fmla="*/ 849 w 873"/>
                  <a:gd name="T31" fmla="*/ 435 h 871"/>
                  <a:gd name="T32" fmla="*/ 728 w 873"/>
                  <a:gd name="T33" fmla="*/ 727 h 871"/>
                  <a:gd name="T34" fmla="*/ 436 w 873"/>
                  <a:gd name="T35" fmla="*/ 847 h 871"/>
                  <a:gd name="T36" fmla="*/ 150 w 873"/>
                  <a:gd name="T37" fmla="*/ 732 h 871"/>
                  <a:gd name="T38" fmla="*/ 24 w 873"/>
                  <a:gd name="T39" fmla="*/ 452 h 871"/>
                  <a:gd name="T40" fmla="*/ 12 w 873"/>
                  <a:gd name="T41" fmla="*/ 452 h 871"/>
                  <a:gd name="T42" fmla="*/ 12 w 873"/>
                  <a:gd name="T43" fmla="*/ 464 h 871"/>
                  <a:gd name="T44" fmla="*/ 437 w 873"/>
                  <a:gd name="T45" fmla="*/ 464 h 871"/>
                  <a:gd name="T46" fmla="*/ 445 w 873"/>
                  <a:gd name="T47" fmla="*/ 461 h 871"/>
                  <a:gd name="T48" fmla="*/ 449 w 873"/>
                  <a:gd name="T49" fmla="*/ 452 h 871"/>
                  <a:gd name="T50" fmla="*/ 449 w 873"/>
                  <a:gd name="T51" fmla="*/ 11 h 871"/>
                  <a:gd name="T52" fmla="*/ 437 w 873"/>
                  <a:gd name="T53" fmla="*/ 11 h 871"/>
                  <a:gd name="T54" fmla="*/ 437 w 873"/>
                  <a:gd name="T55" fmla="*/ 23 h 871"/>
                  <a:gd name="T56" fmla="*/ 437 w 873"/>
                  <a:gd name="T57" fmla="*/ 11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3" h="871">
                    <a:moveTo>
                      <a:pt x="437" y="11"/>
                    </a:moveTo>
                    <a:lnTo>
                      <a:pt x="437" y="11"/>
                    </a:lnTo>
                    <a:lnTo>
                      <a:pt x="425" y="11"/>
                    </a:lnTo>
                    <a:lnTo>
                      <a:pt x="425" y="441"/>
                    </a:lnTo>
                    <a:lnTo>
                      <a:pt x="12" y="441"/>
                    </a:lnTo>
                    <a:cubicBezTo>
                      <a:pt x="9" y="441"/>
                      <a:pt x="6" y="442"/>
                      <a:pt x="4" y="444"/>
                    </a:cubicBezTo>
                    <a:cubicBezTo>
                      <a:pt x="2" y="446"/>
                      <a:pt x="0" y="450"/>
                      <a:pt x="0" y="453"/>
                    </a:cubicBezTo>
                    <a:cubicBezTo>
                      <a:pt x="5" y="569"/>
                      <a:pt x="55" y="674"/>
                      <a:pt x="134" y="749"/>
                    </a:cubicBezTo>
                    <a:cubicBezTo>
                      <a:pt x="212" y="825"/>
                      <a:pt x="319" y="871"/>
                      <a:pt x="436" y="871"/>
                    </a:cubicBezTo>
                    <a:cubicBezTo>
                      <a:pt x="677" y="871"/>
                      <a:pt x="873" y="676"/>
                      <a:pt x="873" y="435"/>
                    </a:cubicBezTo>
                    <a:cubicBezTo>
                      <a:pt x="873" y="194"/>
                      <a:pt x="678" y="0"/>
                      <a:pt x="437" y="0"/>
                    </a:cubicBezTo>
                    <a:cubicBezTo>
                      <a:pt x="433" y="0"/>
                      <a:pt x="430" y="1"/>
                      <a:pt x="428" y="4"/>
                    </a:cubicBezTo>
                    <a:cubicBezTo>
                      <a:pt x="426" y="5"/>
                      <a:pt x="425" y="8"/>
                      <a:pt x="425" y="11"/>
                    </a:cubicBezTo>
                    <a:lnTo>
                      <a:pt x="437" y="11"/>
                    </a:lnTo>
                    <a:lnTo>
                      <a:pt x="437" y="23"/>
                    </a:lnTo>
                    <a:cubicBezTo>
                      <a:pt x="664" y="23"/>
                      <a:pt x="849" y="208"/>
                      <a:pt x="849" y="435"/>
                    </a:cubicBezTo>
                    <a:cubicBezTo>
                      <a:pt x="849" y="549"/>
                      <a:pt x="803" y="652"/>
                      <a:pt x="728" y="727"/>
                    </a:cubicBezTo>
                    <a:cubicBezTo>
                      <a:pt x="653" y="801"/>
                      <a:pt x="550" y="847"/>
                      <a:pt x="436" y="847"/>
                    </a:cubicBezTo>
                    <a:cubicBezTo>
                      <a:pt x="325" y="847"/>
                      <a:pt x="224" y="803"/>
                      <a:pt x="150" y="732"/>
                    </a:cubicBezTo>
                    <a:cubicBezTo>
                      <a:pt x="76" y="661"/>
                      <a:pt x="29" y="562"/>
                      <a:pt x="24" y="452"/>
                    </a:cubicBezTo>
                    <a:lnTo>
                      <a:pt x="12" y="452"/>
                    </a:lnTo>
                    <a:lnTo>
                      <a:pt x="12" y="464"/>
                    </a:lnTo>
                    <a:lnTo>
                      <a:pt x="437" y="464"/>
                    </a:lnTo>
                    <a:cubicBezTo>
                      <a:pt x="440" y="464"/>
                      <a:pt x="443" y="463"/>
                      <a:pt x="445" y="461"/>
                    </a:cubicBezTo>
                    <a:cubicBezTo>
                      <a:pt x="447" y="459"/>
                      <a:pt x="449" y="456"/>
                      <a:pt x="449" y="452"/>
                    </a:cubicBezTo>
                    <a:lnTo>
                      <a:pt x="449" y="11"/>
                    </a:lnTo>
                    <a:lnTo>
                      <a:pt x="437" y="11"/>
                    </a:lnTo>
                    <a:lnTo>
                      <a:pt x="437" y="23"/>
                    </a:lnTo>
                    <a:lnTo>
                      <a:pt x="437" y="11"/>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54" name="Freeform 390">
                <a:extLst>
                  <a:ext uri="{FF2B5EF4-FFF2-40B4-BE49-F238E27FC236}">
                    <a16:creationId xmlns:a16="http://schemas.microsoft.com/office/drawing/2014/main" id="{1C41BC2D-5871-3F44-9BF8-8D5D32CB7D6F}"/>
                  </a:ext>
                </a:extLst>
              </p:cNvPr>
              <p:cNvSpPr>
                <a:spLocks/>
              </p:cNvSpPr>
              <p:nvPr/>
            </p:nvSpPr>
            <p:spPr bwMode="auto">
              <a:xfrm>
                <a:off x="5157847" y="4686304"/>
                <a:ext cx="160339" cy="168275"/>
              </a:xfrm>
              <a:custGeom>
                <a:avLst/>
                <a:gdLst>
                  <a:gd name="T0" fmla="*/ 426 w 426"/>
                  <a:gd name="T1" fmla="*/ 0 h 441"/>
                  <a:gd name="T2" fmla="*/ 426 w 426"/>
                  <a:gd name="T3" fmla="*/ 0 h 441"/>
                  <a:gd name="T4" fmla="*/ 425 w 426"/>
                  <a:gd name="T5" fmla="*/ 0 h 441"/>
                  <a:gd name="T6" fmla="*/ 0 w 426"/>
                  <a:gd name="T7" fmla="*/ 424 h 441"/>
                  <a:gd name="T8" fmla="*/ 1 w 426"/>
                  <a:gd name="T9" fmla="*/ 441 h 441"/>
                  <a:gd name="T10" fmla="*/ 426 w 426"/>
                  <a:gd name="T11" fmla="*/ 441 h 441"/>
                  <a:gd name="T12" fmla="*/ 426 w 426"/>
                  <a:gd name="T13" fmla="*/ 0 h 441"/>
                </a:gdLst>
                <a:ahLst/>
                <a:cxnLst>
                  <a:cxn ang="0">
                    <a:pos x="T0" y="T1"/>
                  </a:cxn>
                  <a:cxn ang="0">
                    <a:pos x="T2" y="T3"/>
                  </a:cxn>
                  <a:cxn ang="0">
                    <a:pos x="T4" y="T5"/>
                  </a:cxn>
                  <a:cxn ang="0">
                    <a:pos x="T6" y="T7"/>
                  </a:cxn>
                  <a:cxn ang="0">
                    <a:pos x="T8" y="T9"/>
                  </a:cxn>
                  <a:cxn ang="0">
                    <a:pos x="T10" y="T11"/>
                  </a:cxn>
                  <a:cxn ang="0">
                    <a:pos x="T12" y="T13"/>
                  </a:cxn>
                </a:cxnLst>
                <a:rect l="0" t="0" r="r" b="b"/>
                <a:pathLst>
                  <a:path w="426" h="441">
                    <a:moveTo>
                      <a:pt x="426" y="0"/>
                    </a:moveTo>
                    <a:lnTo>
                      <a:pt x="426" y="0"/>
                    </a:lnTo>
                    <a:lnTo>
                      <a:pt x="425" y="0"/>
                    </a:lnTo>
                    <a:cubicBezTo>
                      <a:pt x="191" y="0"/>
                      <a:pt x="0" y="190"/>
                      <a:pt x="0" y="424"/>
                    </a:cubicBezTo>
                    <a:cubicBezTo>
                      <a:pt x="0" y="430"/>
                      <a:pt x="1" y="436"/>
                      <a:pt x="1" y="441"/>
                    </a:cubicBezTo>
                    <a:lnTo>
                      <a:pt x="426" y="441"/>
                    </a:lnTo>
                    <a:lnTo>
                      <a:pt x="426" y="0"/>
                    </a:lnTo>
                    <a:close/>
                  </a:path>
                </a:pathLst>
              </a:custGeom>
              <a:solidFill>
                <a:srgbClr val="FCE7C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55" name="Freeform 391">
                <a:extLst>
                  <a:ext uri="{FF2B5EF4-FFF2-40B4-BE49-F238E27FC236}">
                    <a16:creationId xmlns:a16="http://schemas.microsoft.com/office/drawing/2014/main" id="{1645981C-7D40-2A41-AC1F-0C3322E56A1D}"/>
                  </a:ext>
                </a:extLst>
              </p:cNvPr>
              <p:cNvSpPr>
                <a:spLocks/>
              </p:cNvSpPr>
              <p:nvPr/>
            </p:nvSpPr>
            <p:spPr bwMode="auto">
              <a:xfrm>
                <a:off x="5153084" y="4683129"/>
                <a:ext cx="169864" cy="176213"/>
              </a:xfrm>
              <a:custGeom>
                <a:avLst/>
                <a:gdLst>
                  <a:gd name="T0" fmla="*/ 437 w 449"/>
                  <a:gd name="T1" fmla="*/ 11 h 464"/>
                  <a:gd name="T2" fmla="*/ 437 w 449"/>
                  <a:gd name="T3" fmla="*/ 11 h 464"/>
                  <a:gd name="T4" fmla="*/ 438 w 449"/>
                  <a:gd name="T5" fmla="*/ 0 h 464"/>
                  <a:gd name="T6" fmla="*/ 437 w 449"/>
                  <a:gd name="T7" fmla="*/ 0 h 464"/>
                  <a:gd name="T8" fmla="*/ 436 w 449"/>
                  <a:gd name="T9" fmla="*/ 0 h 464"/>
                  <a:gd name="T10" fmla="*/ 0 w 449"/>
                  <a:gd name="T11" fmla="*/ 435 h 464"/>
                  <a:gd name="T12" fmla="*/ 0 w 449"/>
                  <a:gd name="T13" fmla="*/ 453 h 464"/>
                  <a:gd name="T14" fmla="*/ 12 w 449"/>
                  <a:gd name="T15" fmla="*/ 464 h 464"/>
                  <a:gd name="T16" fmla="*/ 437 w 449"/>
                  <a:gd name="T17" fmla="*/ 464 h 464"/>
                  <a:gd name="T18" fmla="*/ 445 w 449"/>
                  <a:gd name="T19" fmla="*/ 461 h 464"/>
                  <a:gd name="T20" fmla="*/ 449 w 449"/>
                  <a:gd name="T21" fmla="*/ 452 h 464"/>
                  <a:gd name="T22" fmla="*/ 449 w 449"/>
                  <a:gd name="T23" fmla="*/ 11 h 464"/>
                  <a:gd name="T24" fmla="*/ 438 w 449"/>
                  <a:gd name="T25" fmla="*/ 0 h 464"/>
                  <a:gd name="T26" fmla="*/ 437 w 449"/>
                  <a:gd name="T27" fmla="*/ 11 h 464"/>
                  <a:gd name="T28" fmla="*/ 425 w 449"/>
                  <a:gd name="T29" fmla="*/ 11 h 464"/>
                  <a:gd name="T30" fmla="*/ 425 w 449"/>
                  <a:gd name="T31" fmla="*/ 441 h 464"/>
                  <a:gd name="T32" fmla="*/ 12 w 449"/>
                  <a:gd name="T33" fmla="*/ 441 h 464"/>
                  <a:gd name="T34" fmla="*/ 12 w 449"/>
                  <a:gd name="T35" fmla="*/ 452 h 464"/>
                  <a:gd name="T36" fmla="*/ 24 w 449"/>
                  <a:gd name="T37" fmla="*/ 452 h 464"/>
                  <a:gd name="T38" fmla="*/ 23 w 449"/>
                  <a:gd name="T39" fmla="*/ 435 h 464"/>
                  <a:gd name="T40" fmla="*/ 144 w 449"/>
                  <a:gd name="T41" fmla="*/ 144 h 464"/>
                  <a:gd name="T42" fmla="*/ 436 w 449"/>
                  <a:gd name="T43" fmla="*/ 23 h 464"/>
                  <a:gd name="T44" fmla="*/ 436 w 449"/>
                  <a:gd name="T45" fmla="*/ 11 h 464"/>
                  <a:gd name="T46" fmla="*/ 435 w 449"/>
                  <a:gd name="T47" fmla="*/ 23 h 464"/>
                  <a:gd name="T48" fmla="*/ 436 w 449"/>
                  <a:gd name="T49" fmla="*/ 23 h 464"/>
                  <a:gd name="T50" fmla="*/ 437 w 449"/>
                  <a:gd name="T51" fmla="*/ 11 h 464"/>
                  <a:gd name="T52" fmla="*/ 425 w 449"/>
                  <a:gd name="T53" fmla="*/ 11 h 464"/>
                  <a:gd name="T54" fmla="*/ 437 w 449"/>
                  <a:gd name="T55" fmla="*/ 1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9" h="464">
                    <a:moveTo>
                      <a:pt x="437" y="11"/>
                    </a:moveTo>
                    <a:lnTo>
                      <a:pt x="437" y="11"/>
                    </a:lnTo>
                    <a:lnTo>
                      <a:pt x="438" y="0"/>
                    </a:lnTo>
                    <a:lnTo>
                      <a:pt x="437" y="0"/>
                    </a:lnTo>
                    <a:lnTo>
                      <a:pt x="436" y="0"/>
                    </a:lnTo>
                    <a:cubicBezTo>
                      <a:pt x="195" y="0"/>
                      <a:pt x="0" y="194"/>
                      <a:pt x="0" y="435"/>
                    </a:cubicBezTo>
                    <a:cubicBezTo>
                      <a:pt x="0" y="442"/>
                      <a:pt x="0" y="448"/>
                      <a:pt x="0" y="453"/>
                    </a:cubicBezTo>
                    <a:cubicBezTo>
                      <a:pt x="1" y="459"/>
                      <a:pt x="6" y="464"/>
                      <a:pt x="12" y="464"/>
                    </a:cubicBezTo>
                    <a:lnTo>
                      <a:pt x="437" y="464"/>
                    </a:lnTo>
                    <a:cubicBezTo>
                      <a:pt x="440" y="464"/>
                      <a:pt x="443" y="463"/>
                      <a:pt x="445" y="461"/>
                    </a:cubicBezTo>
                    <a:cubicBezTo>
                      <a:pt x="447" y="459"/>
                      <a:pt x="449" y="456"/>
                      <a:pt x="449" y="452"/>
                    </a:cubicBezTo>
                    <a:lnTo>
                      <a:pt x="449" y="11"/>
                    </a:lnTo>
                    <a:cubicBezTo>
                      <a:pt x="449" y="5"/>
                      <a:pt x="444" y="1"/>
                      <a:pt x="438" y="0"/>
                    </a:cubicBezTo>
                    <a:lnTo>
                      <a:pt x="437" y="11"/>
                    </a:lnTo>
                    <a:lnTo>
                      <a:pt x="425" y="11"/>
                    </a:lnTo>
                    <a:lnTo>
                      <a:pt x="425" y="441"/>
                    </a:lnTo>
                    <a:lnTo>
                      <a:pt x="12" y="441"/>
                    </a:lnTo>
                    <a:lnTo>
                      <a:pt x="12" y="452"/>
                    </a:lnTo>
                    <a:lnTo>
                      <a:pt x="24" y="452"/>
                    </a:lnTo>
                    <a:cubicBezTo>
                      <a:pt x="24" y="446"/>
                      <a:pt x="23" y="440"/>
                      <a:pt x="23" y="435"/>
                    </a:cubicBezTo>
                    <a:cubicBezTo>
                      <a:pt x="23" y="321"/>
                      <a:pt x="70" y="218"/>
                      <a:pt x="144" y="144"/>
                    </a:cubicBezTo>
                    <a:cubicBezTo>
                      <a:pt x="219" y="69"/>
                      <a:pt x="322" y="23"/>
                      <a:pt x="436" y="23"/>
                    </a:cubicBezTo>
                    <a:lnTo>
                      <a:pt x="436" y="11"/>
                    </a:lnTo>
                    <a:lnTo>
                      <a:pt x="435" y="23"/>
                    </a:lnTo>
                    <a:lnTo>
                      <a:pt x="436" y="23"/>
                    </a:lnTo>
                    <a:lnTo>
                      <a:pt x="437" y="11"/>
                    </a:lnTo>
                    <a:lnTo>
                      <a:pt x="425" y="11"/>
                    </a:lnTo>
                    <a:lnTo>
                      <a:pt x="437" y="11"/>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56" name="Freeform 392">
                <a:extLst>
                  <a:ext uri="{FF2B5EF4-FFF2-40B4-BE49-F238E27FC236}">
                    <a16:creationId xmlns:a16="http://schemas.microsoft.com/office/drawing/2014/main" id="{6327ACC9-4ABD-B04D-BD24-E7DE8F8F6979}"/>
                  </a:ext>
                </a:extLst>
              </p:cNvPr>
              <p:cNvSpPr>
                <a:spLocks/>
              </p:cNvSpPr>
              <p:nvPr/>
            </p:nvSpPr>
            <p:spPr bwMode="auto">
              <a:xfrm>
                <a:off x="5203885" y="4732342"/>
                <a:ext cx="230190" cy="231775"/>
              </a:xfrm>
              <a:custGeom>
                <a:avLst/>
                <a:gdLst>
                  <a:gd name="T0" fmla="*/ 610 w 610"/>
                  <a:gd name="T1" fmla="*/ 304 h 609"/>
                  <a:gd name="T2" fmla="*/ 610 w 610"/>
                  <a:gd name="T3" fmla="*/ 304 h 609"/>
                  <a:gd name="T4" fmla="*/ 305 w 610"/>
                  <a:gd name="T5" fmla="*/ 609 h 609"/>
                  <a:gd name="T6" fmla="*/ 0 w 610"/>
                  <a:gd name="T7" fmla="*/ 304 h 609"/>
                  <a:gd name="T8" fmla="*/ 305 w 610"/>
                  <a:gd name="T9" fmla="*/ 0 h 609"/>
                  <a:gd name="T10" fmla="*/ 610 w 610"/>
                  <a:gd name="T11" fmla="*/ 304 h 609"/>
                </a:gdLst>
                <a:ahLst/>
                <a:cxnLst>
                  <a:cxn ang="0">
                    <a:pos x="T0" y="T1"/>
                  </a:cxn>
                  <a:cxn ang="0">
                    <a:pos x="T2" y="T3"/>
                  </a:cxn>
                  <a:cxn ang="0">
                    <a:pos x="T4" y="T5"/>
                  </a:cxn>
                  <a:cxn ang="0">
                    <a:pos x="T6" y="T7"/>
                  </a:cxn>
                  <a:cxn ang="0">
                    <a:pos x="T8" y="T9"/>
                  </a:cxn>
                  <a:cxn ang="0">
                    <a:pos x="T10" y="T11"/>
                  </a:cxn>
                </a:cxnLst>
                <a:rect l="0" t="0" r="r" b="b"/>
                <a:pathLst>
                  <a:path w="610" h="609">
                    <a:moveTo>
                      <a:pt x="610" y="304"/>
                    </a:moveTo>
                    <a:lnTo>
                      <a:pt x="610" y="304"/>
                    </a:lnTo>
                    <a:cubicBezTo>
                      <a:pt x="610" y="472"/>
                      <a:pt x="474" y="609"/>
                      <a:pt x="305" y="609"/>
                    </a:cubicBezTo>
                    <a:cubicBezTo>
                      <a:pt x="137" y="609"/>
                      <a:pt x="0" y="472"/>
                      <a:pt x="0" y="304"/>
                    </a:cubicBezTo>
                    <a:cubicBezTo>
                      <a:pt x="0" y="136"/>
                      <a:pt x="137" y="0"/>
                      <a:pt x="305" y="0"/>
                    </a:cubicBezTo>
                    <a:cubicBezTo>
                      <a:pt x="474" y="0"/>
                      <a:pt x="610" y="136"/>
                      <a:pt x="610" y="304"/>
                    </a:cubicBezTo>
                    <a:close/>
                  </a:path>
                </a:pathLst>
              </a:custGeom>
              <a:solidFill>
                <a:schemeClr val="bg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57" name="Freeform 393">
                <a:extLst>
                  <a:ext uri="{FF2B5EF4-FFF2-40B4-BE49-F238E27FC236}">
                    <a16:creationId xmlns:a16="http://schemas.microsoft.com/office/drawing/2014/main" id="{2BBAE619-19F5-154B-B116-209CC2C330A5}"/>
                  </a:ext>
                </a:extLst>
              </p:cNvPr>
              <p:cNvSpPr>
                <a:spLocks/>
              </p:cNvSpPr>
              <p:nvPr/>
            </p:nvSpPr>
            <p:spPr bwMode="auto">
              <a:xfrm>
                <a:off x="5199122" y="4727579"/>
                <a:ext cx="239715" cy="241300"/>
              </a:xfrm>
              <a:custGeom>
                <a:avLst/>
                <a:gdLst>
                  <a:gd name="T0" fmla="*/ 622 w 634"/>
                  <a:gd name="T1" fmla="*/ 316 h 632"/>
                  <a:gd name="T2" fmla="*/ 622 w 634"/>
                  <a:gd name="T3" fmla="*/ 316 h 632"/>
                  <a:gd name="T4" fmla="*/ 610 w 634"/>
                  <a:gd name="T5" fmla="*/ 316 h 632"/>
                  <a:gd name="T6" fmla="*/ 524 w 634"/>
                  <a:gd name="T7" fmla="*/ 523 h 632"/>
                  <a:gd name="T8" fmla="*/ 317 w 634"/>
                  <a:gd name="T9" fmla="*/ 609 h 632"/>
                  <a:gd name="T10" fmla="*/ 110 w 634"/>
                  <a:gd name="T11" fmla="*/ 523 h 632"/>
                  <a:gd name="T12" fmla="*/ 24 w 634"/>
                  <a:gd name="T13" fmla="*/ 316 h 632"/>
                  <a:gd name="T14" fmla="*/ 110 w 634"/>
                  <a:gd name="T15" fmla="*/ 109 h 632"/>
                  <a:gd name="T16" fmla="*/ 317 w 634"/>
                  <a:gd name="T17" fmla="*/ 23 h 632"/>
                  <a:gd name="T18" fmla="*/ 524 w 634"/>
                  <a:gd name="T19" fmla="*/ 109 h 632"/>
                  <a:gd name="T20" fmla="*/ 610 w 634"/>
                  <a:gd name="T21" fmla="*/ 316 h 632"/>
                  <a:gd name="T22" fmla="*/ 634 w 634"/>
                  <a:gd name="T23" fmla="*/ 316 h 632"/>
                  <a:gd name="T24" fmla="*/ 317 w 634"/>
                  <a:gd name="T25" fmla="*/ 0 h 632"/>
                  <a:gd name="T26" fmla="*/ 0 w 634"/>
                  <a:gd name="T27" fmla="*/ 316 h 632"/>
                  <a:gd name="T28" fmla="*/ 317 w 634"/>
                  <a:gd name="T29" fmla="*/ 632 h 632"/>
                  <a:gd name="T30" fmla="*/ 634 w 634"/>
                  <a:gd name="T31" fmla="*/ 316 h 632"/>
                  <a:gd name="T32" fmla="*/ 622 w 634"/>
                  <a:gd name="T33" fmla="*/ 316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632">
                    <a:moveTo>
                      <a:pt x="622" y="316"/>
                    </a:moveTo>
                    <a:lnTo>
                      <a:pt x="622" y="316"/>
                    </a:lnTo>
                    <a:lnTo>
                      <a:pt x="610" y="316"/>
                    </a:lnTo>
                    <a:cubicBezTo>
                      <a:pt x="610" y="397"/>
                      <a:pt x="577" y="470"/>
                      <a:pt x="524" y="523"/>
                    </a:cubicBezTo>
                    <a:cubicBezTo>
                      <a:pt x="471" y="576"/>
                      <a:pt x="398" y="609"/>
                      <a:pt x="317" y="609"/>
                    </a:cubicBezTo>
                    <a:cubicBezTo>
                      <a:pt x="236" y="609"/>
                      <a:pt x="163" y="576"/>
                      <a:pt x="110" y="523"/>
                    </a:cubicBezTo>
                    <a:cubicBezTo>
                      <a:pt x="57" y="470"/>
                      <a:pt x="24" y="397"/>
                      <a:pt x="24" y="316"/>
                    </a:cubicBezTo>
                    <a:cubicBezTo>
                      <a:pt x="24" y="235"/>
                      <a:pt x="57" y="162"/>
                      <a:pt x="110" y="109"/>
                    </a:cubicBezTo>
                    <a:cubicBezTo>
                      <a:pt x="163" y="56"/>
                      <a:pt x="236" y="23"/>
                      <a:pt x="317" y="23"/>
                    </a:cubicBezTo>
                    <a:cubicBezTo>
                      <a:pt x="398" y="23"/>
                      <a:pt x="471" y="56"/>
                      <a:pt x="524" y="109"/>
                    </a:cubicBezTo>
                    <a:cubicBezTo>
                      <a:pt x="577" y="162"/>
                      <a:pt x="610" y="235"/>
                      <a:pt x="610" y="316"/>
                    </a:cubicBezTo>
                    <a:lnTo>
                      <a:pt x="634" y="316"/>
                    </a:lnTo>
                    <a:cubicBezTo>
                      <a:pt x="634" y="141"/>
                      <a:pt x="492" y="0"/>
                      <a:pt x="317" y="0"/>
                    </a:cubicBezTo>
                    <a:cubicBezTo>
                      <a:pt x="142" y="0"/>
                      <a:pt x="0" y="141"/>
                      <a:pt x="0" y="316"/>
                    </a:cubicBezTo>
                    <a:cubicBezTo>
                      <a:pt x="0" y="491"/>
                      <a:pt x="142" y="632"/>
                      <a:pt x="317" y="632"/>
                    </a:cubicBezTo>
                    <a:cubicBezTo>
                      <a:pt x="492" y="632"/>
                      <a:pt x="634" y="491"/>
                      <a:pt x="634" y="316"/>
                    </a:cubicBezTo>
                    <a:lnTo>
                      <a:pt x="622" y="316"/>
                    </a:lnTo>
                    <a:close/>
                  </a:path>
                </a:pathLst>
              </a:custGeom>
              <a:solidFill>
                <a:srgbClr val="3C3C3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58" name="Freeform 395">
                <a:extLst>
                  <a:ext uri="{FF2B5EF4-FFF2-40B4-BE49-F238E27FC236}">
                    <a16:creationId xmlns:a16="http://schemas.microsoft.com/office/drawing/2014/main" id="{49E108D9-AEC5-C74F-ADD2-07D9A711DDC2}"/>
                  </a:ext>
                </a:extLst>
              </p:cNvPr>
              <p:cNvSpPr>
                <a:spLocks/>
              </p:cNvSpPr>
              <p:nvPr/>
            </p:nvSpPr>
            <p:spPr bwMode="auto">
              <a:xfrm>
                <a:off x="5214998" y="5186367"/>
                <a:ext cx="206377" cy="31750"/>
              </a:xfrm>
              <a:custGeom>
                <a:avLst/>
                <a:gdLst>
                  <a:gd name="T0" fmla="*/ 0 w 546"/>
                  <a:gd name="T1" fmla="*/ 0 h 82"/>
                  <a:gd name="T2" fmla="*/ 0 w 546"/>
                  <a:gd name="T3" fmla="*/ 0 h 82"/>
                  <a:gd name="T4" fmla="*/ 546 w 546"/>
                  <a:gd name="T5" fmla="*/ 0 h 82"/>
                  <a:gd name="T6" fmla="*/ 546 w 546"/>
                  <a:gd name="T7" fmla="*/ 82 h 82"/>
                  <a:gd name="T8" fmla="*/ 0 w 546"/>
                  <a:gd name="T9" fmla="*/ 82 h 82"/>
                  <a:gd name="T10" fmla="*/ 0 w 546"/>
                  <a:gd name="T11" fmla="*/ 0 h 82"/>
                </a:gdLst>
                <a:ahLst/>
                <a:cxnLst>
                  <a:cxn ang="0">
                    <a:pos x="T0" y="T1"/>
                  </a:cxn>
                  <a:cxn ang="0">
                    <a:pos x="T2" y="T3"/>
                  </a:cxn>
                  <a:cxn ang="0">
                    <a:pos x="T4" y="T5"/>
                  </a:cxn>
                  <a:cxn ang="0">
                    <a:pos x="T6" y="T7"/>
                  </a:cxn>
                  <a:cxn ang="0">
                    <a:pos x="T8" y="T9"/>
                  </a:cxn>
                  <a:cxn ang="0">
                    <a:pos x="T10" y="T11"/>
                  </a:cxn>
                </a:cxnLst>
                <a:rect l="0" t="0" r="r" b="b"/>
                <a:pathLst>
                  <a:path w="546" h="82">
                    <a:moveTo>
                      <a:pt x="0" y="0"/>
                    </a:moveTo>
                    <a:lnTo>
                      <a:pt x="0" y="0"/>
                    </a:lnTo>
                    <a:lnTo>
                      <a:pt x="546" y="0"/>
                    </a:lnTo>
                    <a:lnTo>
                      <a:pt x="546" y="82"/>
                    </a:lnTo>
                    <a:lnTo>
                      <a:pt x="0" y="82"/>
                    </a:lnTo>
                    <a:lnTo>
                      <a:pt x="0" y="0"/>
                    </a:lnTo>
                    <a:close/>
                  </a:path>
                </a:pathLst>
              </a:custGeom>
              <a:solidFill>
                <a:srgbClr val="FCE7C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59" name="Freeform 396">
                <a:extLst>
                  <a:ext uri="{FF2B5EF4-FFF2-40B4-BE49-F238E27FC236}">
                    <a16:creationId xmlns:a16="http://schemas.microsoft.com/office/drawing/2014/main" id="{21818EAE-136B-7C48-9D1D-AFB53D535128}"/>
                  </a:ext>
                </a:extLst>
              </p:cNvPr>
              <p:cNvSpPr>
                <a:spLocks/>
              </p:cNvSpPr>
              <p:nvPr/>
            </p:nvSpPr>
            <p:spPr bwMode="auto">
              <a:xfrm>
                <a:off x="5211822" y="5183192"/>
                <a:ext cx="214315" cy="39688"/>
              </a:xfrm>
              <a:custGeom>
                <a:avLst/>
                <a:gdLst>
                  <a:gd name="T0" fmla="*/ 557 w 569"/>
                  <a:gd name="T1" fmla="*/ 93 h 105"/>
                  <a:gd name="T2" fmla="*/ 557 w 569"/>
                  <a:gd name="T3" fmla="*/ 93 h 105"/>
                  <a:gd name="T4" fmla="*/ 557 w 569"/>
                  <a:gd name="T5" fmla="*/ 81 h 105"/>
                  <a:gd name="T6" fmla="*/ 23 w 569"/>
                  <a:gd name="T7" fmla="*/ 81 h 105"/>
                  <a:gd name="T8" fmla="*/ 23 w 569"/>
                  <a:gd name="T9" fmla="*/ 23 h 105"/>
                  <a:gd name="T10" fmla="*/ 545 w 569"/>
                  <a:gd name="T11" fmla="*/ 23 h 105"/>
                  <a:gd name="T12" fmla="*/ 545 w 569"/>
                  <a:gd name="T13" fmla="*/ 93 h 105"/>
                  <a:gd name="T14" fmla="*/ 557 w 569"/>
                  <a:gd name="T15" fmla="*/ 93 h 105"/>
                  <a:gd name="T16" fmla="*/ 557 w 569"/>
                  <a:gd name="T17" fmla="*/ 81 h 105"/>
                  <a:gd name="T18" fmla="*/ 557 w 569"/>
                  <a:gd name="T19" fmla="*/ 93 h 105"/>
                  <a:gd name="T20" fmla="*/ 569 w 569"/>
                  <a:gd name="T21" fmla="*/ 93 h 105"/>
                  <a:gd name="T22" fmla="*/ 569 w 569"/>
                  <a:gd name="T23" fmla="*/ 11 h 105"/>
                  <a:gd name="T24" fmla="*/ 565 w 569"/>
                  <a:gd name="T25" fmla="*/ 3 h 105"/>
                  <a:gd name="T26" fmla="*/ 557 w 569"/>
                  <a:gd name="T27" fmla="*/ 0 h 105"/>
                  <a:gd name="T28" fmla="*/ 11 w 569"/>
                  <a:gd name="T29" fmla="*/ 0 h 105"/>
                  <a:gd name="T30" fmla="*/ 3 w 569"/>
                  <a:gd name="T31" fmla="*/ 3 h 105"/>
                  <a:gd name="T32" fmla="*/ 0 w 569"/>
                  <a:gd name="T33" fmla="*/ 11 h 105"/>
                  <a:gd name="T34" fmla="*/ 0 w 569"/>
                  <a:gd name="T35" fmla="*/ 93 h 105"/>
                  <a:gd name="T36" fmla="*/ 3 w 569"/>
                  <a:gd name="T37" fmla="*/ 101 h 105"/>
                  <a:gd name="T38" fmla="*/ 11 w 569"/>
                  <a:gd name="T39" fmla="*/ 105 h 105"/>
                  <a:gd name="T40" fmla="*/ 557 w 569"/>
                  <a:gd name="T41" fmla="*/ 105 h 105"/>
                  <a:gd name="T42" fmla="*/ 565 w 569"/>
                  <a:gd name="T43" fmla="*/ 101 h 105"/>
                  <a:gd name="T44" fmla="*/ 569 w 569"/>
                  <a:gd name="T45" fmla="*/ 93 h 105"/>
                  <a:gd name="T46" fmla="*/ 557 w 569"/>
                  <a:gd name="T47"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9" h="105">
                    <a:moveTo>
                      <a:pt x="557" y="93"/>
                    </a:moveTo>
                    <a:lnTo>
                      <a:pt x="557" y="93"/>
                    </a:lnTo>
                    <a:lnTo>
                      <a:pt x="557" y="81"/>
                    </a:lnTo>
                    <a:lnTo>
                      <a:pt x="23" y="81"/>
                    </a:lnTo>
                    <a:lnTo>
                      <a:pt x="23" y="23"/>
                    </a:lnTo>
                    <a:lnTo>
                      <a:pt x="545" y="23"/>
                    </a:lnTo>
                    <a:lnTo>
                      <a:pt x="545" y="93"/>
                    </a:lnTo>
                    <a:lnTo>
                      <a:pt x="557" y="93"/>
                    </a:lnTo>
                    <a:lnTo>
                      <a:pt x="557" y="81"/>
                    </a:lnTo>
                    <a:lnTo>
                      <a:pt x="557" y="93"/>
                    </a:lnTo>
                    <a:lnTo>
                      <a:pt x="569" y="93"/>
                    </a:lnTo>
                    <a:lnTo>
                      <a:pt x="569" y="11"/>
                    </a:lnTo>
                    <a:cubicBezTo>
                      <a:pt x="569" y="8"/>
                      <a:pt x="567" y="5"/>
                      <a:pt x="565" y="3"/>
                    </a:cubicBezTo>
                    <a:cubicBezTo>
                      <a:pt x="563" y="1"/>
                      <a:pt x="560" y="0"/>
                      <a:pt x="557" y="0"/>
                    </a:cubicBezTo>
                    <a:lnTo>
                      <a:pt x="11" y="0"/>
                    </a:lnTo>
                    <a:cubicBezTo>
                      <a:pt x="8" y="0"/>
                      <a:pt x="5" y="1"/>
                      <a:pt x="3" y="3"/>
                    </a:cubicBezTo>
                    <a:cubicBezTo>
                      <a:pt x="1" y="5"/>
                      <a:pt x="0" y="8"/>
                      <a:pt x="0" y="11"/>
                    </a:cubicBezTo>
                    <a:lnTo>
                      <a:pt x="0" y="93"/>
                    </a:lnTo>
                    <a:cubicBezTo>
                      <a:pt x="0" y="96"/>
                      <a:pt x="1" y="99"/>
                      <a:pt x="3" y="101"/>
                    </a:cubicBezTo>
                    <a:cubicBezTo>
                      <a:pt x="5" y="104"/>
                      <a:pt x="8" y="105"/>
                      <a:pt x="11" y="105"/>
                    </a:cubicBezTo>
                    <a:lnTo>
                      <a:pt x="557" y="105"/>
                    </a:lnTo>
                    <a:cubicBezTo>
                      <a:pt x="560" y="105"/>
                      <a:pt x="563" y="104"/>
                      <a:pt x="565" y="101"/>
                    </a:cubicBezTo>
                    <a:cubicBezTo>
                      <a:pt x="567" y="99"/>
                      <a:pt x="569" y="96"/>
                      <a:pt x="569" y="93"/>
                    </a:cubicBezTo>
                    <a:lnTo>
                      <a:pt x="557" y="93"/>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60" name="Freeform 399">
                <a:extLst>
                  <a:ext uri="{FF2B5EF4-FFF2-40B4-BE49-F238E27FC236}">
                    <a16:creationId xmlns:a16="http://schemas.microsoft.com/office/drawing/2014/main" id="{CCFA6A9F-0F52-9740-907B-E8B9C001B846}"/>
                  </a:ext>
                </a:extLst>
              </p:cNvPr>
              <p:cNvSpPr>
                <a:spLocks/>
              </p:cNvSpPr>
              <p:nvPr/>
            </p:nvSpPr>
            <p:spPr bwMode="auto">
              <a:xfrm>
                <a:off x="5295961" y="5099054"/>
                <a:ext cx="46038" cy="47625"/>
              </a:xfrm>
              <a:custGeom>
                <a:avLst/>
                <a:gdLst>
                  <a:gd name="T0" fmla="*/ 109 w 121"/>
                  <a:gd name="T1" fmla="*/ 112 h 124"/>
                  <a:gd name="T2" fmla="*/ 109 w 121"/>
                  <a:gd name="T3" fmla="*/ 112 h 124"/>
                  <a:gd name="T4" fmla="*/ 109 w 121"/>
                  <a:gd name="T5" fmla="*/ 100 h 124"/>
                  <a:gd name="T6" fmla="*/ 24 w 121"/>
                  <a:gd name="T7" fmla="*/ 100 h 124"/>
                  <a:gd name="T8" fmla="*/ 24 w 121"/>
                  <a:gd name="T9" fmla="*/ 23 h 124"/>
                  <a:gd name="T10" fmla="*/ 97 w 121"/>
                  <a:gd name="T11" fmla="*/ 23 h 124"/>
                  <a:gd name="T12" fmla="*/ 97 w 121"/>
                  <a:gd name="T13" fmla="*/ 112 h 124"/>
                  <a:gd name="T14" fmla="*/ 109 w 121"/>
                  <a:gd name="T15" fmla="*/ 112 h 124"/>
                  <a:gd name="T16" fmla="*/ 109 w 121"/>
                  <a:gd name="T17" fmla="*/ 100 h 124"/>
                  <a:gd name="T18" fmla="*/ 109 w 121"/>
                  <a:gd name="T19" fmla="*/ 112 h 124"/>
                  <a:gd name="T20" fmla="*/ 121 w 121"/>
                  <a:gd name="T21" fmla="*/ 112 h 124"/>
                  <a:gd name="T22" fmla="*/ 121 w 121"/>
                  <a:gd name="T23" fmla="*/ 12 h 124"/>
                  <a:gd name="T24" fmla="*/ 117 w 121"/>
                  <a:gd name="T25" fmla="*/ 3 h 124"/>
                  <a:gd name="T26" fmla="*/ 109 w 121"/>
                  <a:gd name="T27" fmla="*/ 0 h 124"/>
                  <a:gd name="T28" fmla="*/ 12 w 121"/>
                  <a:gd name="T29" fmla="*/ 0 h 124"/>
                  <a:gd name="T30" fmla="*/ 4 w 121"/>
                  <a:gd name="T31" fmla="*/ 3 h 124"/>
                  <a:gd name="T32" fmla="*/ 0 w 121"/>
                  <a:gd name="T33" fmla="*/ 12 h 124"/>
                  <a:gd name="T34" fmla="*/ 0 w 121"/>
                  <a:gd name="T35" fmla="*/ 112 h 124"/>
                  <a:gd name="T36" fmla="*/ 4 w 121"/>
                  <a:gd name="T37" fmla="*/ 120 h 124"/>
                  <a:gd name="T38" fmla="*/ 12 w 121"/>
                  <a:gd name="T39" fmla="*/ 124 h 124"/>
                  <a:gd name="T40" fmla="*/ 109 w 121"/>
                  <a:gd name="T41" fmla="*/ 124 h 124"/>
                  <a:gd name="T42" fmla="*/ 117 w 121"/>
                  <a:gd name="T43" fmla="*/ 120 h 124"/>
                  <a:gd name="T44" fmla="*/ 121 w 121"/>
                  <a:gd name="T45" fmla="*/ 112 h 124"/>
                  <a:gd name="T46" fmla="*/ 109 w 121"/>
                  <a:gd name="T47"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1" h="124">
                    <a:moveTo>
                      <a:pt x="109" y="112"/>
                    </a:moveTo>
                    <a:lnTo>
                      <a:pt x="109" y="112"/>
                    </a:lnTo>
                    <a:lnTo>
                      <a:pt x="109" y="100"/>
                    </a:lnTo>
                    <a:lnTo>
                      <a:pt x="24" y="100"/>
                    </a:lnTo>
                    <a:lnTo>
                      <a:pt x="24" y="23"/>
                    </a:lnTo>
                    <a:lnTo>
                      <a:pt x="97" y="23"/>
                    </a:lnTo>
                    <a:lnTo>
                      <a:pt x="97" y="112"/>
                    </a:lnTo>
                    <a:lnTo>
                      <a:pt x="109" y="112"/>
                    </a:lnTo>
                    <a:lnTo>
                      <a:pt x="109" y="100"/>
                    </a:lnTo>
                    <a:lnTo>
                      <a:pt x="109" y="112"/>
                    </a:lnTo>
                    <a:lnTo>
                      <a:pt x="121" y="112"/>
                    </a:lnTo>
                    <a:lnTo>
                      <a:pt x="121" y="12"/>
                    </a:lnTo>
                    <a:cubicBezTo>
                      <a:pt x="121" y="8"/>
                      <a:pt x="120" y="5"/>
                      <a:pt x="117" y="3"/>
                    </a:cubicBezTo>
                    <a:cubicBezTo>
                      <a:pt x="115" y="1"/>
                      <a:pt x="112" y="0"/>
                      <a:pt x="109" y="0"/>
                    </a:cubicBezTo>
                    <a:lnTo>
                      <a:pt x="12" y="0"/>
                    </a:lnTo>
                    <a:cubicBezTo>
                      <a:pt x="9" y="0"/>
                      <a:pt x="6" y="1"/>
                      <a:pt x="4" y="3"/>
                    </a:cubicBezTo>
                    <a:cubicBezTo>
                      <a:pt x="2" y="5"/>
                      <a:pt x="0" y="8"/>
                      <a:pt x="0" y="12"/>
                    </a:cubicBezTo>
                    <a:lnTo>
                      <a:pt x="0" y="112"/>
                    </a:lnTo>
                    <a:cubicBezTo>
                      <a:pt x="0" y="115"/>
                      <a:pt x="2" y="118"/>
                      <a:pt x="4" y="120"/>
                    </a:cubicBezTo>
                    <a:cubicBezTo>
                      <a:pt x="6" y="123"/>
                      <a:pt x="9" y="124"/>
                      <a:pt x="12" y="124"/>
                    </a:cubicBezTo>
                    <a:lnTo>
                      <a:pt x="109" y="124"/>
                    </a:lnTo>
                    <a:cubicBezTo>
                      <a:pt x="112" y="124"/>
                      <a:pt x="115" y="123"/>
                      <a:pt x="117" y="120"/>
                    </a:cubicBezTo>
                    <a:cubicBezTo>
                      <a:pt x="120" y="118"/>
                      <a:pt x="121" y="115"/>
                      <a:pt x="121" y="112"/>
                    </a:cubicBezTo>
                    <a:lnTo>
                      <a:pt x="109" y="112"/>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61" name="Freeform 402">
                <a:extLst>
                  <a:ext uri="{FF2B5EF4-FFF2-40B4-BE49-F238E27FC236}">
                    <a16:creationId xmlns:a16="http://schemas.microsoft.com/office/drawing/2014/main" id="{D1F8D662-E837-1D47-A137-D5294BADD5AC}"/>
                  </a:ext>
                </a:extLst>
              </p:cNvPr>
              <p:cNvSpPr>
                <a:spLocks/>
              </p:cNvSpPr>
              <p:nvPr/>
            </p:nvSpPr>
            <p:spPr bwMode="auto">
              <a:xfrm>
                <a:off x="5365812" y="5099054"/>
                <a:ext cx="44451" cy="47625"/>
              </a:xfrm>
              <a:custGeom>
                <a:avLst/>
                <a:gdLst>
                  <a:gd name="T0" fmla="*/ 109 w 121"/>
                  <a:gd name="T1" fmla="*/ 112 h 124"/>
                  <a:gd name="T2" fmla="*/ 109 w 121"/>
                  <a:gd name="T3" fmla="*/ 112 h 124"/>
                  <a:gd name="T4" fmla="*/ 109 w 121"/>
                  <a:gd name="T5" fmla="*/ 100 h 124"/>
                  <a:gd name="T6" fmla="*/ 24 w 121"/>
                  <a:gd name="T7" fmla="*/ 100 h 124"/>
                  <a:gd name="T8" fmla="*/ 24 w 121"/>
                  <a:gd name="T9" fmla="*/ 23 h 124"/>
                  <a:gd name="T10" fmla="*/ 97 w 121"/>
                  <a:gd name="T11" fmla="*/ 23 h 124"/>
                  <a:gd name="T12" fmla="*/ 97 w 121"/>
                  <a:gd name="T13" fmla="*/ 112 h 124"/>
                  <a:gd name="T14" fmla="*/ 109 w 121"/>
                  <a:gd name="T15" fmla="*/ 112 h 124"/>
                  <a:gd name="T16" fmla="*/ 109 w 121"/>
                  <a:gd name="T17" fmla="*/ 100 h 124"/>
                  <a:gd name="T18" fmla="*/ 109 w 121"/>
                  <a:gd name="T19" fmla="*/ 112 h 124"/>
                  <a:gd name="T20" fmla="*/ 121 w 121"/>
                  <a:gd name="T21" fmla="*/ 112 h 124"/>
                  <a:gd name="T22" fmla="*/ 121 w 121"/>
                  <a:gd name="T23" fmla="*/ 12 h 124"/>
                  <a:gd name="T24" fmla="*/ 117 w 121"/>
                  <a:gd name="T25" fmla="*/ 3 h 124"/>
                  <a:gd name="T26" fmla="*/ 109 w 121"/>
                  <a:gd name="T27" fmla="*/ 0 h 124"/>
                  <a:gd name="T28" fmla="*/ 12 w 121"/>
                  <a:gd name="T29" fmla="*/ 0 h 124"/>
                  <a:gd name="T30" fmla="*/ 4 w 121"/>
                  <a:gd name="T31" fmla="*/ 3 h 124"/>
                  <a:gd name="T32" fmla="*/ 0 w 121"/>
                  <a:gd name="T33" fmla="*/ 12 h 124"/>
                  <a:gd name="T34" fmla="*/ 0 w 121"/>
                  <a:gd name="T35" fmla="*/ 112 h 124"/>
                  <a:gd name="T36" fmla="*/ 4 w 121"/>
                  <a:gd name="T37" fmla="*/ 120 h 124"/>
                  <a:gd name="T38" fmla="*/ 12 w 121"/>
                  <a:gd name="T39" fmla="*/ 124 h 124"/>
                  <a:gd name="T40" fmla="*/ 109 w 121"/>
                  <a:gd name="T41" fmla="*/ 124 h 124"/>
                  <a:gd name="T42" fmla="*/ 117 w 121"/>
                  <a:gd name="T43" fmla="*/ 120 h 124"/>
                  <a:gd name="T44" fmla="*/ 121 w 121"/>
                  <a:gd name="T45" fmla="*/ 112 h 124"/>
                  <a:gd name="T46" fmla="*/ 109 w 121"/>
                  <a:gd name="T47"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1" h="124">
                    <a:moveTo>
                      <a:pt x="109" y="112"/>
                    </a:moveTo>
                    <a:lnTo>
                      <a:pt x="109" y="112"/>
                    </a:lnTo>
                    <a:lnTo>
                      <a:pt x="109" y="100"/>
                    </a:lnTo>
                    <a:lnTo>
                      <a:pt x="24" y="100"/>
                    </a:lnTo>
                    <a:lnTo>
                      <a:pt x="24" y="23"/>
                    </a:lnTo>
                    <a:lnTo>
                      <a:pt x="97" y="23"/>
                    </a:lnTo>
                    <a:lnTo>
                      <a:pt x="97" y="112"/>
                    </a:lnTo>
                    <a:lnTo>
                      <a:pt x="109" y="112"/>
                    </a:lnTo>
                    <a:lnTo>
                      <a:pt x="109" y="100"/>
                    </a:lnTo>
                    <a:lnTo>
                      <a:pt x="109" y="112"/>
                    </a:lnTo>
                    <a:lnTo>
                      <a:pt x="121" y="112"/>
                    </a:lnTo>
                    <a:lnTo>
                      <a:pt x="121" y="12"/>
                    </a:lnTo>
                    <a:cubicBezTo>
                      <a:pt x="121" y="8"/>
                      <a:pt x="119" y="5"/>
                      <a:pt x="117" y="3"/>
                    </a:cubicBezTo>
                    <a:cubicBezTo>
                      <a:pt x="115" y="1"/>
                      <a:pt x="112" y="0"/>
                      <a:pt x="109" y="0"/>
                    </a:cubicBezTo>
                    <a:lnTo>
                      <a:pt x="12" y="0"/>
                    </a:lnTo>
                    <a:cubicBezTo>
                      <a:pt x="9" y="0"/>
                      <a:pt x="6" y="1"/>
                      <a:pt x="4" y="3"/>
                    </a:cubicBezTo>
                    <a:cubicBezTo>
                      <a:pt x="1" y="5"/>
                      <a:pt x="0" y="8"/>
                      <a:pt x="0" y="12"/>
                    </a:cubicBezTo>
                    <a:lnTo>
                      <a:pt x="0" y="112"/>
                    </a:lnTo>
                    <a:cubicBezTo>
                      <a:pt x="0" y="115"/>
                      <a:pt x="1" y="118"/>
                      <a:pt x="4" y="120"/>
                    </a:cubicBezTo>
                    <a:cubicBezTo>
                      <a:pt x="6" y="123"/>
                      <a:pt x="9" y="124"/>
                      <a:pt x="12" y="124"/>
                    </a:cubicBezTo>
                    <a:lnTo>
                      <a:pt x="109" y="124"/>
                    </a:lnTo>
                    <a:cubicBezTo>
                      <a:pt x="112" y="124"/>
                      <a:pt x="115" y="123"/>
                      <a:pt x="117" y="120"/>
                    </a:cubicBezTo>
                    <a:cubicBezTo>
                      <a:pt x="119" y="118"/>
                      <a:pt x="121" y="115"/>
                      <a:pt x="121" y="112"/>
                    </a:cubicBezTo>
                    <a:lnTo>
                      <a:pt x="109" y="112"/>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62" name="Freeform 403">
                <a:extLst>
                  <a:ext uri="{FF2B5EF4-FFF2-40B4-BE49-F238E27FC236}">
                    <a16:creationId xmlns:a16="http://schemas.microsoft.com/office/drawing/2014/main" id="{6FF48EB8-4F06-3D46-96B9-825D8D19A56D}"/>
                  </a:ext>
                </a:extLst>
              </p:cNvPr>
              <p:cNvSpPr>
                <a:spLocks/>
              </p:cNvSpPr>
              <p:nvPr/>
            </p:nvSpPr>
            <p:spPr bwMode="auto">
              <a:xfrm>
                <a:off x="5230873" y="5103817"/>
                <a:ext cx="36513" cy="38100"/>
              </a:xfrm>
              <a:custGeom>
                <a:avLst/>
                <a:gdLst>
                  <a:gd name="T0" fmla="*/ 0 w 96"/>
                  <a:gd name="T1" fmla="*/ 0 h 100"/>
                  <a:gd name="T2" fmla="*/ 0 w 96"/>
                  <a:gd name="T3" fmla="*/ 0 h 100"/>
                  <a:gd name="T4" fmla="*/ 96 w 96"/>
                  <a:gd name="T5" fmla="*/ 0 h 100"/>
                  <a:gd name="T6" fmla="*/ 96 w 96"/>
                  <a:gd name="T7" fmla="*/ 100 h 100"/>
                  <a:gd name="T8" fmla="*/ 0 w 96"/>
                  <a:gd name="T9" fmla="*/ 100 h 100"/>
                  <a:gd name="T10" fmla="*/ 0 w 96"/>
                  <a:gd name="T11" fmla="*/ 0 h 100"/>
                </a:gdLst>
                <a:ahLst/>
                <a:cxnLst>
                  <a:cxn ang="0">
                    <a:pos x="T0" y="T1"/>
                  </a:cxn>
                  <a:cxn ang="0">
                    <a:pos x="T2" y="T3"/>
                  </a:cxn>
                  <a:cxn ang="0">
                    <a:pos x="T4" y="T5"/>
                  </a:cxn>
                  <a:cxn ang="0">
                    <a:pos x="T6" y="T7"/>
                  </a:cxn>
                  <a:cxn ang="0">
                    <a:pos x="T8" y="T9"/>
                  </a:cxn>
                  <a:cxn ang="0">
                    <a:pos x="T10" y="T11"/>
                  </a:cxn>
                </a:cxnLst>
                <a:rect l="0" t="0" r="r" b="b"/>
                <a:pathLst>
                  <a:path w="96" h="100">
                    <a:moveTo>
                      <a:pt x="0" y="0"/>
                    </a:moveTo>
                    <a:lnTo>
                      <a:pt x="0" y="0"/>
                    </a:lnTo>
                    <a:lnTo>
                      <a:pt x="96" y="0"/>
                    </a:lnTo>
                    <a:lnTo>
                      <a:pt x="96" y="100"/>
                    </a:lnTo>
                    <a:lnTo>
                      <a:pt x="0" y="100"/>
                    </a:lnTo>
                    <a:lnTo>
                      <a:pt x="0" y="0"/>
                    </a:lnTo>
                    <a:close/>
                  </a:path>
                </a:pathLst>
              </a:custGeom>
              <a:solidFill>
                <a:schemeClr val="bg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63" name="Freeform: Shape 768">
                <a:extLst>
                  <a:ext uri="{FF2B5EF4-FFF2-40B4-BE49-F238E27FC236}">
                    <a16:creationId xmlns:a16="http://schemas.microsoft.com/office/drawing/2014/main" id="{381DD578-2F3C-0E44-BF06-D393EC17B8DB}"/>
                  </a:ext>
                </a:extLst>
              </p:cNvPr>
              <p:cNvSpPr>
                <a:spLocks/>
              </p:cNvSpPr>
              <p:nvPr/>
            </p:nvSpPr>
            <p:spPr bwMode="auto">
              <a:xfrm>
                <a:off x="5564251" y="4840292"/>
                <a:ext cx="298454" cy="219075"/>
              </a:xfrm>
              <a:custGeom>
                <a:avLst/>
                <a:gdLst>
                  <a:gd name="connsiteX0" fmla="*/ 0 w 298454"/>
                  <a:gd name="connsiteY0" fmla="*/ 0 h 219075"/>
                  <a:gd name="connsiteX1" fmla="*/ 298454 w 298454"/>
                  <a:gd name="connsiteY1" fmla="*/ 0 h 219075"/>
                  <a:gd name="connsiteX2" fmla="*/ 284078 w 298454"/>
                  <a:gd name="connsiteY2" fmla="*/ 18372 h 219075"/>
                  <a:gd name="connsiteX3" fmla="*/ 176539 w 298454"/>
                  <a:gd name="connsiteY3" fmla="*/ 157387 h 219075"/>
                  <a:gd name="connsiteX4" fmla="*/ 128917 w 298454"/>
                  <a:gd name="connsiteY4" fmla="*/ 219075 h 219075"/>
                  <a:gd name="connsiteX5" fmla="*/ 0 w 298454"/>
                  <a:gd name="connsiteY5" fmla="*/ 21907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454" h="219075">
                    <a:moveTo>
                      <a:pt x="0" y="0"/>
                    </a:moveTo>
                    <a:lnTo>
                      <a:pt x="298454" y="0"/>
                    </a:lnTo>
                    <a:lnTo>
                      <a:pt x="284078" y="18372"/>
                    </a:lnTo>
                    <a:cubicBezTo>
                      <a:pt x="257191" y="52966"/>
                      <a:pt x="222238" y="98197"/>
                      <a:pt x="176539" y="157387"/>
                    </a:cubicBezTo>
                    <a:lnTo>
                      <a:pt x="128917" y="219075"/>
                    </a:lnTo>
                    <a:lnTo>
                      <a:pt x="0" y="219075"/>
                    </a:lnTo>
                    <a:close/>
                  </a:path>
                </a:pathLst>
              </a:custGeom>
              <a:solidFill>
                <a:srgbClr val="F18606"/>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solidFill>
                    <a:srgbClr val="474746"/>
                  </a:solidFill>
                </a:endParaRPr>
              </a:p>
            </p:txBody>
          </p:sp>
          <p:sp>
            <p:nvSpPr>
              <p:cNvPr id="164" name="Freeform 405">
                <a:extLst>
                  <a:ext uri="{FF2B5EF4-FFF2-40B4-BE49-F238E27FC236}">
                    <a16:creationId xmlns:a16="http://schemas.microsoft.com/office/drawing/2014/main" id="{7CFA3808-11E8-0B49-9588-FDD7F5CBA7A7}"/>
                  </a:ext>
                </a:extLst>
              </p:cNvPr>
              <p:cNvSpPr>
                <a:spLocks/>
              </p:cNvSpPr>
              <p:nvPr/>
            </p:nvSpPr>
            <p:spPr bwMode="auto">
              <a:xfrm>
                <a:off x="5561076" y="4835529"/>
                <a:ext cx="363542" cy="228600"/>
              </a:xfrm>
              <a:custGeom>
                <a:avLst/>
                <a:gdLst>
                  <a:gd name="T0" fmla="*/ 954 w 965"/>
                  <a:gd name="T1" fmla="*/ 588 h 600"/>
                  <a:gd name="T2" fmla="*/ 954 w 965"/>
                  <a:gd name="T3" fmla="*/ 588 h 600"/>
                  <a:gd name="T4" fmla="*/ 954 w 965"/>
                  <a:gd name="T5" fmla="*/ 577 h 600"/>
                  <a:gd name="T6" fmla="*/ 23 w 965"/>
                  <a:gd name="T7" fmla="*/ 577 h 600"/>
                  <a:gd name="T8" fmla="*/ 23 w 965"/>
                  <a:gd name="T9" fmla="*/ 24 h 600"/>
                  <a:gd name="T10" fmla="*/ 942 w 965"/>
                  <a:gd name="T11" fmla="*/ 24 h 600"/>
                  <a:gd name="T12" fmla="*/ 942 w 965"/>
                  <a:gd name="T13" fmla="*/ 588 h 600"/>
                  <a:gd name="T14" fmla="*/ 954 w 965"/>
                  <a:gd name="T15" fmla="*/ 588 h 600"/>
                  <a:gd name="T16" fmla="*/ 954 w 965"/>
                  <a:gd name="T17" fmla="*/ 577 h 600"/>
                  <a:gd name="T18" fmla="*/ 954 w 965"/>
                  <a:gd name="T19" fmla="*/ 588 h 600"/>
                  <a:gd name="T20" fmla="*/ 965 w 965"/>
                  <a:gd name="T21" fmla="*/ 588 h 600"/>
                  <a:gd name="T22" fmla="*/ 965 w 965"/>
                  <a:gd name="T23" fmla="*/ 12 h 600"/>
                  <a:gd name="T24" fmla="*/ 962 w 965"/>
                  <a:gd name="T25" fmla="*/ 3 h 600"/>
                  <a:gd name="T26" fmla="*/ 954 w 965"/>
                  <a:gd name="T27" fmla="*/ 0 h 600"/>
                  <a:gd name="T28" fmla="*/ 11 w 965"/>
                  <a:gd name="T29" fmla="*/ 0 h 600"/>
                  <a:gd name="T30" fmla="*/ 3 w 965"/>
                  <a:gd name="T31" fmla="*/ 3 h 600"/>
                  <a:gd name="T32" fmla="*/ 0 w 965"/>
                  <a:gd name="T33" fmla="*/ 12 h 600"/>
                  <a:gd name="T34" fmla="*/ 0 w 965"/>
                  <a:gd name="T35" fmla="*/ 588 h 600"/>
                  <a:gd name="T36" fmla="*/ 3 w 965"/>
                  <a:gd name="T37" fmla="*/ 597 h 600"/>
                  <a:gd name="T38" fmla="*/ 11 w 965"/>
                  <a:gd name="T39" fmla="*/ 600 h 600"/>
                  <a:gd name="T40" fmla="*/ 954 w 965"/>
                  <a:gd name="T41" fmla="*/ 600 h 600"/>
                  <a:gd name="T42" fmla="*/ 962 w 965"/>
                  <a:gd name="T43" fmla="*/ 597 h 600"/>
                  <a:gd name="T44" fmla="*/ 965 w 965"/>
                  <a:gd name="T45" fmla="*/ 588 h 600"/>
                  <a:gd name="T46" fmla="*/ 954 w 965"/>
                  <a:gd name="T47" fmla="*/ 588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5" h="600">
                    <a:moveTo>
                      <a:pt x="954" y="588"/>
                    </a:moveTo>
                    <a:lnTo>
                      <a:pt x="954" y="588"/>
                    </a:lnTo>
                    <a:lnTo>
                      <a:pt x="954" y="577"/>
                    </a:lnTo>
                    <a:lnTo>
                      <a:pt x="23" y="577"/>
                    </a:lnTo>
                    <a:lnTo>
                      <a:pt x="23" y="24"/>
                    </a:lnTo>
                    <a:lnTo>
                      <a:pt x="942" y="24"/>
                    </a:lnTo>
                    <a:lnTo>
                      <a:pt x="942" y="588"/>
                    </a:lnTo>
                    <a:lnTo>
                      <a:pt x="954" y="588"/>
                    </a:lnTo>
                    <a:lnTo>
                      <a:pt x="954" y="577"/>
                    </a:lnTo>
                    <a:lnTo>
                      <a:pt x="954" y="588"/>
                    </a:lnTo>
                    <a:lnTo>
                      <a:pt x="965" y="588"/>
                    </a:lnTo>
                    <a:lnTo>
                      <a:pt x="965" y="12"/>
                    </a:lnTo>
                    <a:cubicBezTo>
                      <a:pt x="965" y="9"/>
                      <a:pt x="964" y="6"/>
                      <a:pt x="962" y="3"/>
                    </a:cubicBezTo>
                    <a:cubicBezTo>
                      <a:pt x="960" y="1"/>
                      <a:pt x="957" y="0"/>
                      <a:pt x="954" y="0"/>
                    </a:cubicBezTo>
                    <a:lnTo>
                      <a:pt x="11" y="0"/>
                    </a:lnTo>
                    <a:cubicBezTo>
                      <a:pt x="8" y="0"/>
                      <a:pt x="5" y="1"/>
                      <a:pt x="3" y="3"/>
                    </a:cubicBezTo>
                    <a:cubicBezTo>
                      <a:pt x="1" y="6"/>
                      <a:pt x="0" y="9"/>
                      <a:pt x="0" y="12"/>
                    </a:cubicBezTo>
                    <a:lnTo>
                      <a:pt x="0" y="588"/>
                    </a:lnTo>
                    <a:cubicBezTo>
                      <a:pt x="0" y="592"/>
                      <a:pt x="1" y="595"/>
                      <a:pt x="3" y="597"/>
                    </a:cubicBezTo>
                    <a:cubicBezTo>
                      <a:pt x="5" y="599"/>
                      <a:pt x="8" y="600"/>
                      <a:pt x="11" y="600"/>
                    </a:cubicBezTo>
                    <a:lnTo>
                      <a:pt x="954" y="600"/>
                    </a:lnTo>
                    <a:cubicBezTo>
                      <a:pt x="957" y="600"/>
                      <a:pt x="960" y="599"/>
                      <a:pt x="962" y="597"/>
                    </a:cubicBezTo>
                    <a:cubicBezTo>
                      <a:pt x="964" y="595"/>
                      <a:pt x="965" y="592"/>
                      <a:pt x="965" y="588"/>
                    </a:cubicBezTo>
                    <a:lnTo>
                      <a:pt x="954" y="588"/>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65" name="Freeform 407">
                <a:extLst>
                  <a:ext uri="{FF2B5EF4-FFF2-40B4-BE49-F238E27FC236}">
                    <a16:creationId xmlns:a16="http://schemas.microsoft.com/office/drawing/2014/main" id="{9A2CF4B3-139E-244E-87A9-42918E6A89E4}"/>
                  </a:ext>
                </a:extLst>
              </p:cNvPr>
              <p:cNvSpPr>
                <a:spLocks/>
              </p:cNvSpPr>
              <p:nvPr/>
            </p:nvSpPr>
            <p:spPr bwMode="auto">
              <a:xfrm>
                <a:off x="5226110" y="5099054"/>
                <a:ext cx="46038" cy="47625"/>
              </a:xfrm>
              <a:custGeom>
                <a:avLst/>
                <a:gdLst>
                  <a:gd name="T0" fmla="*/ 108 w 120"/>
                  <a:gd name="T1" fmla="*/ 112 h 124"/>
                  <a:gd name="T2" fmla="*/ 108 w 120"/>
                  <a:gd name="T3" fmla="*/ 112 h 124"/>
                  <a:gd name="T4" fmla="*/ 108 w 120"/>
                  <a:gd name="T5" fmla="*/ 100 h 124"/>
                  <a:gd name="T6" fmla="*/ 23 w 120"/>
                  <a:gd name="T7" fmla="*/ 100 h 124"/>
                  <a:gd name="T8" fmla="*/ 23 w 120"/>
                  <a:gd name="T9" fmla="*/ 23 h 124"/>
                  <a:gd name="T10" fmla="*/ 96 w 120"/>
                  <a:gd name="T11" fmla="*/ 23 h 124"/>
                  <a:gd name="T12" fmla="*/ 96 w 120"/>
                  <a:gd name="T13" fmla="*/ 112 h 124"/>
                  <a:gd name="T14" fmla="*/ 108 w 120"/>
                  <a:gd name="T15" fmla="*/ 112 h 124"/>
                  <a:gd name="T16" fmla="*/ 108 w 120"/>
                  <a:gd name="T17" fmla="*/ 100 h 124"/>
                  <a:gd name="T18" fmla="*/ 108 w 120"/>
                  <a:gd name="T19" fmla="*/ 112 h 124"/>
                  <a:gd name="T20" fmla="*/ 120 w 120"/>
                  <a:gd name="T21" fmla="*/ 112 h 124"/>
                  <a:gd name="T22" fmla="*/ 120 w 120"/>
                  <a:gd name="T23" fmla="*/ 12 h 124"/>
                  <a:gd name="T24" fmla="*/ 117 w 120"/>
                  <a:gd name="T25" fmla="*/ 3 h 124"/>
                  <a:gd name="T26" fmla="*/ 108 w 120"/>
                  <a:gd name="T27" fmla="*/ 0 h 124"/>
                  <a:gd name="T28" fmla="*/ 12 w 120"/>
                  <a:gd name="T29" fmla="*/ 0 h 124"/>
                  <a:gd name="T30" fmla="*/ 3 w 120"/>
                  <a:gd name="T31" fmla="*/ 3 h 124"/>
                  <a:gd name="T32" fmla="*/ 0 w 120"/>
                  <a:gd name="T33" fmla="*/ 12 h 124"/>
                  <a:gd name="T34" fmla="*/ 0 w 120"/>
                  <a:gd name="T35" fmla="*/ 112 h 124"/>
                  <a:gd name="T36" fmla="*/ 3 w 120"/>
                  <a:gd name="T37" fmla="*/ 120 h 124"/>
                  <a:gd name="T38" fmla="*/ 12 w 120"/>
                  <a:gd name="T39" fmla="*/ 124 h 124"/>
                  <a:gd name="T40" fmla="*/ 108 w 120"/>
                  <a:gd name="T41" fmla="*/ 124 h 124"/>
                  <a:gd name="T42" fmla="*/ 117 w 120"/>
                  <a:gd name="T43" fmla="*/ 120 h 124"/>
                  <a:gd name="T44" fmla="*/ 120 w 120"/>
                  <a:gd name="T45" fmla="*/ 112 h 124"/>
                  <a:gd name="T46" fmla="*/ 108 w 120"/>
                  <a:gd name="T47"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124">
                    <a:moveTo>
                      <a:pt x="108" y="112"/>
                    </a:moveTo>
                    <a:lnTo>
                      <a:pt x="108" y="112"/>
                    </a:lnTo>
                    <a:lnTo>
                      <a:pt x="108" y="100"/>
                    </a:lnTo>
                    <a:lnTo>
                      <a:pt x="23" y="100"/>
                    </a:lnTo>
                    <a:lnTo>
                      <a:pt x="23" y="23"/>
                    </a:lnTo>
                    <a:lnTo>
                      <a:pt x="96" y="23"/>
                    </a:lnTo>
                    <a:lnTo>
                      <a:pt x="96" y="112"/>
                    </a:lnTo>
                    <a:lnTo>
                      <a:pt x="108" y="112"/>
                    </a:lnTo>
                    <a:lnTo>
                      <a:pt x="108" y="100"/>
                    </a:lnTo>
                    <a:lnTo>
                      <a:pt x="108" y="112"/>
                    </a:lnTo>
                    <a:lnTo>
                      <a:pt x="120" y="112"/>
                    </a:lnTo>
                    <a:lnTo>
                      <a:pt x="120" y="12"/>
                    </a:lnTo>
                    <a:cubicBezTo>
                      <a:pt x="120" y="8"/>
                      <a:pt x="119" y="5"/>
                      <a:pt x="117" y="3"/>
                    </a:cubicBezTo>
                    <a:cubicBezTo>
                      <a:pt x="114" y="1"/>
                      <a:pt x="111" y="0"/>
                      <a:pt x="108" y="0"/>
                    </a:cubicBezTo>
                    <a:lnTo>
                      <a:pt x="12" y="0"/>
                    </a:lnTo>
                    <a:cubicBezTo>
                      <a:pt x="8" y="0"/>
                      <a:pt x="5" y="1"/>
                      <a:pt x="3" y="3"/>
                    </a:cubicBezTo>
                    <a:cubicBezTo>
                      <a:pt x="1" y="5"/>
                      <a:pt x="0" y="8"/>
                      <a:pt x="0" y="12"/>
                    </a:cubicBezTo>
                    <a:lnTo>
                      <a:pt x="0" y="112"/>
                    </a:lnTo>
                    <a:cubicBezTo>
                      <a:pt x="0" y="115"/>
                      <a:pt x="1" y="118"/>
                      <a:pt x="3" y="120"/>
                    </a:cubicBezTo>
                    <a:cubicBezTo>
                      <a:pt x="5" y="123"/>
                      <a:pt x="8" y="124"/>
                      <a:pt x="12" y="124"/>
                    </a:cubicBezTo>
                    <a:lnTo>
                      <a:pt x="108" y="124"/>
                    </a:lnTo>
                    <a:cubicBezTo>
                      <a:pt x="111" y="124"/>
                      <a:pt x="114" y="123"/>
                      <a:pt x="117" y="120"/>
                    </a:cubicBezTo>
                    <a:cubicBezTo>
                      <a:pt x="119" y="118"/>
                      <a:pt x="120" y="115"/>
                      <a:pt x="120" y="112"/>
                    </a:cubicBezTo>
                    <a:lnTo>
                      <a:pt x="108" y="112"/>
                    </a:ln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nvGrpSpPr>
            <p:cNvPr id="121" name="Group 48">
              <a:extLst>
                <a:ext uri="{FF2B5EF4-FFF2-40B4-BE49-F238E27FC236}">
                  <a16:creationId xmlns:a16="http://schemas.microsoft.com/office/drawing/2014/main" id="{0934F8D9-F4DC-074C-BC3B-F3E85E77A7F7}"/>
                </a:ext>
              </a:extLst>
            </p:cNvPr>
            <p:cNvGrpSpPr>
              <a:grpSpLocks noChangeAspect="1"/>
            </p:cNvGrpSpPr>
            <p:nvPr/>
          </p:nvGrpSpPr>
          <p:grpSpPr bwMode="auto">
            <a:xfrm>
              <a:off x="4515631" y="1616297"/>
              <a:ext cx="495370" cy="591066"/>
              <a:chOff x="5841" y="3031"/>
              <a:chExt cx="968" cy="1155"/>
            </a:xfrm>
          </p:grpSpPr>
          <p:sp>
            <p:nvSpPr>
              <p:cNvPr id="142" name="Freeform 50">
                <a:extLst>
                  <a:ext uri="{FF2B5EF4-FFF2-40B4-BE49-F238E27FC236}">
                    <a16:creationId xmlns:a16="http://schemas.microsoft.com/office/drawing/2014/main" id="{2877F160-EE5D-0B44-8F29-062990907B45}"/>
                  </a:ext>
                </a:extLst>
              </p:cNvPr>
              <p:cNvSpPr>
                <a:spLocks noEditPoints="1"/>
              </p:cNvSpPr>
              <p:nvPr/>
            </p:nvSpPr>
            <p:spPr bwMode="auto">
              <a:xfrm>
                <a:off x="5841" y="3031"/>
                <a:ext cx="968" cy="1155"/>
              </a:xfrm>
              <a:custGeom>
                <a:avLst/>
                <a:gdLst>
                  <a:gd name="T0" fmla="*/ 499 w 710"/>
                  <a:gd name="T1" fmla="*/ 773 h 847"/>
                  <a:gd name="T2" fmla="*/ 499 w 710"/>
                  <a:gd name="T3" fmla="*/ 773 h 847"/>
                  <a:gd name="T4" fmla="*/ 306 w 710"/>
                  <a:gd name="T5" fmla="*/ 635 h 847"/>
                  <a:gd name="T6" fmla="*/ 127 w 710"/>
                  <a:gd name="T7" fmla="*/ 835 h 847"/>
                  <a:gd name="T8" fmla="*/ 128 w 710"/>
                  <a:gd name="T9" fmla="*/ 847 h 847"/>
                  <a:gd name="T10" fmla="*/ 210 w 710"/>
                  <a:gd name="T11" fmla="*/ 830 h 847"/>
                  <a:gd name="T12" fmla="*/ 208 w 710"/>
                  <a:gd name="T13" fmla="*/ 814 h 847"/>
                  <a:gd name="T14" fmla="*/ 309 w 710"/>
                  <a:gd name="T15" fmla="*/ 702 h 847"/>
                  <a:gd name="T16" fmla="*/ 419 w 710"/>
                  <a:gd name="T17" fmla="*/ 790 h 847"/>
                  <a:gd name="T18" fmla="*/ 499 w 710"/>
                  <a:gd name="T19" fmla="*/ 773 h 847"/>
                  <a:gd name="T20" fmla="*/ 499 w 710"/>
                  <a:gd name="T21" fmla="*/ 773 h 847"/>
                  <a:gd name="T22" fmla="*/ 499 w 710"/>
                  <a:gd name="T23" fmla="*/ 773 h 847"/>
                  <a:gd name="T24" fmla="*/ 193 w 710"/>
                  <a:gd name="T25" fmla="*/ 620 h 847"/>
                  <a:gd name="T26" fmla="*/ 193 w 710"/>
                  <a:gd name="T27" fmla="*/ 620 h 847"/>
                  <a:gd name="T28" fmla="*/ 88 w 710"/>
                  <a:gd name="T29" fmla="*/ 271 h 847"/>
                  <a:gd name="T30" fmla="*/ 13 w 710"/>
                  <a:gd name="T31" fmla="*/ 172 h 847"/>
                  <a:gd name="T32" fmla="*/ 127 w 710"/>
                  <a:gd name="T33" fmla="*/ 10 h 847"/>
                  <a:gd name="T34" fmla="*/ 273 w 710"/>
                  <a:gd name="T35" fmla="*/ 81 h 847"/>
                  <a:gd name="T36" fmla="*/ 482 w 710"/>
                  <a:gd name="T37" fmla="*/ 124 h 847"/>
                  <a:gd name="T38" fmla="*/ 505 w 710"/>
                  <a:gd name="T39" fmla="*/ 154 h 847"/>
                  <a:gd name="T40" fmla="*/ 499 w 710"/>
                  <a:gd name="T41" fmla="*/ 197 h 847"/>
                  <a:gd name="T42" fmla="*/ 468 w 710"/>
                  <a:gd name="T43" fmla="*/ 221 h 847"/>
                  <a:gd name="T44" fmla="*/ 278 w 710"/>
                  <a:gd name="T45" fmla="*/ 207 h 847"/>
                  <a:gd name="T46" fmla="*/ 252 w 710"/>
                  <a:gd name="T47" fmla="*/ 245 h 847"/>
                  <a:gd name="T48" fmla="*/ 414 w 710"/>
                  <a:gd name="T49" fmla="*/ 610 h 847"/>
                  <a:gd name="T50" fmla="*/ 299 w 710"/>
                  <a:gd name="T51" fmla="*/ 585 h 847"/>
                  <a:gd name="T52" fmla="*/ 193 w 710"/>
                  <a:gd name="T53" fmla="*/ 620 h 847"/>
                  <a:gd name="T54" fmla="*/ 193 w 710"/>
                  <a:gd name="T55" fmla="*/ 620 h 847"/>
                  <a:gd name="T56" fmla="*/ 193 w 710"/>
                  <a:gd name="T57" fmla="*/ 620 h 847"/>
                  <a:gd name="T58" fmla="*/ 588 w 710"/>
                  <a:gd name="T59" fmla="*/ 257 h 847"/>
                  <a:gd name="T60" fmla="*/ 588 w 710"/>
                  <a:gd name="T61" fmla="*/ 257 h 847"/>
                  <a:gd name="T62" fmla="*/ 653 w 710"/>
                  <a:gd name="T63" fmla="*/ 184 h 847"/>
                  <a:gd name="T64" fmla="*/ 580 w 710"/>
                  <a:gd name="T65" fmla="*/ 119 h 847"/>
                  <a:gd name="T66" fmla="*/ 514 w 710"/>
                  <a:gd name="T67" fmla="*/ 192 h 847"/>
                  <a:gd name="T68" fmla="*/ 588 w 710"/>
                  <a:gd name="T69" fmla="*/ 257 h 847"/>
                  <a:gd name="T70" fmla="*/ 588 w 710"/>
                  <a:gd name="T71" fmla="*/ 257 h 847"/>
                  <a:gd name="T72" fmla="*/ 588 w 710"/>
                  <a:gd name="T73" fmla="*/ 257 h 847"/>
                  <a:gd name="T74" fmla="*/ 588 w 710"/>
                  <a:gd name="T75" fmla="*/ 230 h 847"/>
                  <a:gd name="T76" fmla="*/ 588 w 710"/>
                  <a:gd name="T77" fmla="*/ 230 h 847"/>
                  <a:gd name="T78" fmla="*/ 629 w 710"/>
                  <a:gd name="T79" fmla="*/ 184 h 847"/>
                  <a:gd name="T80" fmla="*/ 582 w 710"/>
                  <a:gd name="T81" fmla="*/ 141 h 847"/>
                  <a:gd name="T82" fmla="*/ 540 w 710"/>
                  <a:gd name="T83" fmla="*/ 188 h 847"/>
                  <a:gd name="T84" fmla="*/ 588 w 710"/>
                  <a:gd name="T85" fmla="*/ 230 h 847"/>
                  <a:gd name="T86" fmla="*/ 588 w 710"/>
                  <a:gd name="T87" fmla="*/ 230 h 847"/>
                  <a:gd name="T88" fmla="*/ 588 w 710"/>
                  <a:gd name="T89" fmla="*/ 230 h 847"/>
                  <a:gd name="T90" fmla="*/ 599 w 710"/>
                  <a:gd name="T91" fmla="*/ 410 h 847"/>
                  <a:gd name="T92" fmla="*/ 599 w 710"/>
                  <a:gd name="T93" fmla="*/ 410 h 847"/>
                  <a:gd name="T94" fmla="*/ 583 w 710"/>
                  <a:gd name="T95" fmla="*/ 425 h 847"/>
                  <a:gd name="T96" fmla="*/ 543 w 710"/>
                  <a:gd name="T97" fmla="*/ 292 h 847"/>
                  <a:gd name="T98" fmla="*/ 670 w 710"/>
                  <a:gd name="T99" fmla="*/ 254 h 847"/>
                  <a:gd name="T100" fmla="*/ 710 w 710"/>
                  <a:gd name="T101" fmla="*/ 386 h 847"/>
                  <a:gd name="T102" fmla="*/ 683 w 710"/>
                  <a:gd name="T103" fmla="*/ 383 h 847"/>
                  <a:gd name="T104" fmla="*/ 656 w 710"/>
                  <a:gd name="T105" fmla="*/ 292 h 847"/>
                  <a:gd name="T106" fmla="*/ 571 w 710"/>
                  <a:gd name="T107" fmla="*/ 318 h 847"/>
                  <a:gd name="T108" fmla="*/ 599 w 710"/>
                  <a:gd name="T109" fmla="*/ 410 h 847"/>
                  <a:gd name="T110" fmla="*/ 599 w 710"/>
                  <a:gd name="T111" fmla="*/ 410 h 847"/>
                  <a:gd name="T112" fmla="*/ 599 w 710"/>
                  <a:gd name="T113" fmla="*/ 410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0" h="847">
                    <a:moveTo>
                      <a:pt x="499" y="773"/>
                    </a:moveTo>
                    <a:cubicBezTo>
                      <a:pt x="499" y="773"/>
                      <a:pt x="499" y="773"/>
                      <a:pt x="499" y="773"/>
                    </a:cubicBezTo>
                    <a:cubicBezTo>
                      <a:pt x="476" y="691"/>
                      <a:pt x="397" y="630"/>
                      <a:pt x="306" y="635"/>
                    </a:cubicBezTo>
                    <a:cubicBezTo>
                      <a:pt x="201" y="641"/>
                      <a:pt x="122" y="730"/>
                      <a:pt x="127" y="835"/>
                    </a:cubicBezTo>
                    <a:cubicBezTo>
                      <a:pt x="128" y="838"/>
                      <a:pt x="128" y="843"/>
                      <a:pt x="128" y="847"/>
                    </a:cubicBezTo>
                    <a:cubicBezTo>
                      <a:pt x="210" y="830"/>
                      <a:pt x="210" y="830"/>
                      <a:pt x="210" y="830"/>
                    </a:cubicBezTo>
                    <a:cubicBezTo>
                      <a:pt x="209" y="825"/>
                      <a:pt x="208" y="819"/>
                      <a:pt x="208" y="814"/>
                    </a:cubicBezTo>
                    <a:cubicBezTo>
                      <a:pt x="206" y="756"/>
                      <a:pt x="251" y="706"/>
                      <a:pt x="309" y="702"/>
                    </a:cubicBezTo>
                    <a:cubicBezTo>
                      <a:pt x="363" y="700"/>
                      <a:pt x="409" y="738"/>
                      <a:pt x="419" y="790"/>
                    </a:cubicBezTo>
                    <a:cubicBezTo>
                      <a:pt x="499" y="773"/>
                      <a:pt x="499" y="773"/>
                      <a:pt x="499" y="773"/>
                    </a:cubicBezTo>
                    <a:cubicBezTo>
                      <a:pt x="499" y="773"/>
                      <a:pt x="499" y="773"/>
                      <a:pt x="499" y="773"/>
                    </a:cubicBezTo>
                    <a:cubicBezTo>
                      <a:pt x="499" y="773"/>
                      <a:pt x="499" y="773"/>
                      <a:pt x="499" y="773"/>
                    </a:cubicBezTo>
                    <a:close/>
                    <a:moveTo>
                      <a:pt x="193" y="620"/>
                    </a:moveTo>
                    <a:cubicBezTo>
                      <a:pt x="193" y="620"/>
                      <a:pt x="193" y="620"/>
                      <a:pt x="193" y="620"/>
                    </a:cubicBezTo>
                    <a:cubicBezTo>
                      <a:pt x="88" y="271"/>
                      <a:pt x="88" y="271"/>
                      <a:pt x="88" y="271"/>
                    </a:cubicBezTo>
                    <a:cubicBezTo>
                      <a:pt x="50" y="251"/>
                      <a:pt x="21" y="215"/>
                      <a:pt x="13" y="172"/>
                    </a:cubicBezTo>
                    <a:cubicBezTo>
                      <a:pt x="0" y="95"/>
                      <a:pt x="51" y="23"/>
                      <a:pt x="127" y="10"/>
                    </a:cubicBezTo>
                    <a:cubicBezTo>
                      <a:pt x="188" y="0"/>
                      <a:pt x="245" y="30"/>
                      <a:pt x="273" y="81"/>
                    </a:cubicBezTo>
                    <a:cubicBezTo>
                      <a:pt x="482" y="124"/>
                      <a:pt x="482" y="124"/>
                      <a:pt x="482" y="124"/>
                    </a:cubicBezTo>
                    <a:cubicBezTo>
                      <a:pt x="498" y="126"/>
                      <a:pt x="507" y="141"/>
                      <a:pt x="505" y="154"/>
                    </a:cubicBezTo>
                    <a:cubicBezTo>
                      <a:pt x="499" y="197"/>
                      <a:pt x="499" y="197"/>
                      <a:pt x="499" y="197"/>
                    </a:cubicBezTo>
                    <a:cubicBezTo>
                      <a:pt x="498" y="212"/>
                      <a:pt x="484" y="223"/>
                      <a:pt x="468" y="221"/>
                    </a:cubicBezTo>
                    <a:cubicBezTo>
                      <a:pt x="278" y="207"/>
                      <a:pt x="278" y="207"/>
                      <a:pt x="278" y="207"/>
                    </a:cubicBezTo>
                    <a:cubicBezTo>
                      <a:pt x="271" y="221"/>
                      <a:pt x="262" y="234"/>
                      <a:pt x="252" y="245"/>
                    </a:cubicBezTo>
                    <a:cubicBezTo>
                      <a:pt x="414" y="610"/>
                      <a:pt x="414" y="610"/>
                      <a:pt x="414" y="610"/>
                    </a:cubicBezTo>
                    <a:cubicBezTo>
                      <a:pt x="380" y="593"/>
                      <a:pt x="341" y="584"/>
                      <a:pt x="299" y="585"/>
                    </a:cubicBezTo>
                    <a:cubicBezTo>
                      <a:pt x="260" y="588"/>
                      <a:pt x="223" y="600"/>
                      <a:pt x="193" y="620"/>
                    </a:cubicBezTo>
                    <a:cubicBezTo>
                      <a:pt x="193" y="620"/>
                      <a:pt x="193" y="620"/>
                      <a:pt x="193" y="620"/>
                    </a:cubicBezTo>
                    <a:cubicBezTo>
                      <a:pt x="193" y="620"/>
                      <a:pt x="193" y="620"/>
                      <a:pt x="193" y="620"/>
                    </a:cubicBezTo>
                    <a:close/>
                    <a:moveTo>
                      <a:pt x="588" y="257"/>
                    </a:moveTo>
                    <a:cubicBezTo>
                      <a:pt x="588" y="257"/>
                      <a:pt x="588" y="257"/>
                      <a:pt x="588" y="257"/>
                    </a:cubicBezTo>
                    <a:cubicBezTo>
                      <a:pt x="625" y="254"/>
                      <a:pt x="655" y="223"/>
                      <a:pt x="653" y="184"/>
                    </a:cubicBezTo>
                    <a:cubicBezTo>
                      <a:pt x="651" y="146"/>
                      <a:pt x="618" y="117"/>
                      <a:pt x="580" y="119"/>
                    </a:cubicBezTo>
                    <a:cubicBezTo>
                      <a:pt x="541" y="121"/>
                      <a:pt x="512" y="154"/>
                      <a:pt x="514" y="192"/>
                    </a:cubicBezTo>
                    <a:cubicBezTo>
                      <a:pt x="517" y="231"/>
                      <a:pt x="550" y="260"/>
                      <a:pt x="588" y="257"/>
                    </a:cubicBezTo>
                    <a:cubicBezTo>
                      <a:pt x="588" y="257"/>
                      <a:pt x="588" y="257"/>
                      <a:pt x="588" y="257"/>
                    </a:cubicBezTo>
                    <a:cubicBezTo>
                      <a:pt x="588" y="257"/>
                      <a:pt x="588" y="257"/>
                      <a:pt x="588" y="257"/>
                    </a:cubicBezTo>
                    <a:close/>
                    <a:moveTo>
                      <a:pt x="588" y="230"/>
                    </a:moveTo>
                    <a:cubicBezTo>
                      <a:pt x="588" y="230"/>
                      <a:pt x="588" y="230"/>
                      <a:pt x="588" y="230"/>
                    </a:cubicBezTo>
                    <a:cubicBezTo>
                      <a:pt x="611" y="228"/>
                      <a:pt x="630" y="207"/>
                      <a:pt x="629" y="184"/>
                    </a:cubicBezTo>
                    <a:cubicBezTo>
                      <a:pt x="628" y="159"/>
                      <a:pt x="606" y="140"/>
                      <a:pt x="582" y="141"/>
                    </a:cubicBezTo>
                    <a:cubicBezTo>
                      <a:pt x="558" y="142"/>
                      <a:pt x="539" y="163"/>
                      <a:pt x="540" y="188"/>
                    </a:cubicBezTo>
                    <a:cubicBezTo>
                      <a:pt x="541" y="213"/>
                      <a:pt x="563" y="231"/>
                      <a:pt x="588" y="230"/>
                    </a:cubicBezTo>
                    <a:cubicBezTo>
                      <a:pt x="588" y="230"/>
                      <a:pt x="588" y="230"/>
                      <a:pt x="588" y="230"/>
                    </a:cubicBezTo>
                    <a:cubicBezTo>
                      <a:pt x="588" y="230"/>
                      <a:pt x="588" y="230"/>
                      <a:pt x="588" y="230"/>
                    </a:cubicBezTo>
                    <a:close/>
                    <a:moveTo>
                      <a:pt x="599" y="410"/>
                    </a:moveTo>
                    <a:cubicBezTo>
                      <a:pt x="599" y="410"/>
                      <a:pt x="599" y="410"/>
                      <a:pt x="599" y="410"/>
                    </a:cubicBezTo>
                    <a:cubicBezTo>
                      <a:pt x="583" y="425"/>
                      <a:pt x="583" y="425"/>
                      <a:pt x="583" y="425"/>
                    </a:cubicBezTo>
                    <a:cubicBezTo>
                      <a:pt x="543" y="292"/>
                      <a:pt x="543" y="292"/>
                      <a:pt x="543" y="292"/>
                    </a:cubicBezTo>
                    <a:cubicBezTo>
                      <a:pt x="670" y="254"/>
                      <a:pt x="670" y="254"/>
                      <a:pt x="670" y="254"/>
                    </a:cubicBezTo>
                    <a:cubicBezTo>
                      <a:pt x="710" y="386"/>
                      <a:pt x="710" y="386"/>
                      <a:pt x="710" y="386"/>
                    </a:cubicBezTo>
                    <a:cubicBezTo>
                      <a:pt x="683" y="383"/>
                      <a:pt x="683" y="383"/>
                      <a:pt x="683" y="383"/>
                    </a:cubicBezTo>
                    <a:cubicBezTo>
                      <a:pt x="656" y="292"/>
                      <a:pt x="656" y="292"/>
                      <a:pt x="656" y="292"/>
                    </a:cubicBezTo>
                    <a:cubicBezTo>
                      <a:pt x="571" y="318"/>
                      <a:pt x="571" y="318"/>
                      <a:pt x="571" y="318"/>
                    </a:cubicBezTo>
                    <a:cubicBezTo>
                      <a:pt x="599" y="410"/>
                      <a:pt x="599" y="410"/>
                      <a:pt x="599" y="410"/>
                    </a:cubicBezTo>
                    <a:cubicBezTo>
                      <a:pt x="599" y="410"/>
                      <a:pt x="599" y="410"/>
                      <a:pt x="599" y="410"/>
                    </a:cubicBezTo>
                    <a:cubicBezTo>
                      <a:pt x="599" y="410"/>
                      <a:pt x="599" y="410"/>
                      <a:pt x="599" y="410"/>
                    </a:cubicBezTo>
                    <a:close/>
                  </a:path>
                </a:pathLst>
              </a:custGeom>
              <a:solidFill>
                <a:schemeClr val="tx2">
                  <a:lumMod val="60000"/>
                  <a:lumOff val="40000"/>
                </a:schemeClr>
              </a:solidFill>
              <a:ln w="6350" cap="rnd">
                <a:solidFill>
                  <a:srgbClr val="474746"/>
                </a:solidFill>
                <a:prstDash val="solid"/>
                <a:round/>
                <a:headEnd/>
                <a:tailEnd/>
              </a:ln>
              <a:extLst/>
            </p:spPr>
            <p:txBody>
              <a:bodyPr vert="horz" wrap="square" lIns="91440" tIns="45720" rIns="91440" bIns="45720" numCol="1" anchor="t" anchorCtr="0" compatLnSpc="1">
                <a:prstTxWarp prst="textNoShape">
                  <a:avLst/>
                </a:prstTxWarp>
              </a:bodyPr>
              <a:lstStyle/>
              <a:p>
                <a:endParaRPr lang="en-US" kern="0" dirty="0">
                  <a:solidFill>
                    <a:srgbClr val="474746"/>
                  </a:solidFill>
                </a:endParaRPr>
              </a:p>
            </p:txBody>
          </p:sp>
          <p:sp>
            <p:nvSpPr>
              <p:cNvPr id="143" name="Freeform 49">
                <a:extLst>
                  <a:ext uri="{FF2B5EF4-FFF2-40B4-BE49-F238E27FC236}">
                    <a16:creationId xmlns:a16="http://schemas.microsoft.com/office/drawing/2014/main" id="{C65FE692-4CAF-964E-A4BE-219DC8130135}"/>
                  </a:ext>
                </a:extLst>
              </p:cNvPr>
              <p:cNvSpPr>
                <a:spLocks/>
              </p:cNvSpPr>
              <p:nvPr/>
            </p:nvSpPr>
            <p:spPr bwMode="auto">
              <a:xfrm>
                <a:off x="5841" y="3031"/>
                <a:ext cx="632" cy="683"/>
              </a:xfrm>
              <a:custGeom>
                <a:avLst/>
                <a:gdLst>
                  <a:gd name="T0" fmla="*/ 127 w 464"/>
                  <a:gd name="T1" fmla="*/ 10 h 501"/>
                  <a:gd name="T2" fmla="*/ 13 w 464"/>
                  <a:gd name="T3" fmla="*/ 172 h 501"/>
                  <a:gd name="T4" fmla="*/ 88 w 464"/>
                  <a:gd name="T5" fmla="*/ 271 h 501"/>
                  <a:gd name="T6" fmla="*/ 157 w 464"/>
                  <a:gd name="T7" fmla="*/ 501 h 501"/>
                  <a:gd name="T8" fmla="*/ 292 w 464"/>
                  <a:gd name="T9" fmla="*/ 335 h 501"/>
                  <a:gd name="T10" fmla="*/ 252 w 464"/>
                  <a:gd name="T11" fmla="*/ 245 h 501"/>
                  <a:gd name="T12" fmla="*/ 278 w 464"/>
                  <a:gd name="T13" fmla="*/ 207 h 501"/>
                  <a:gd name="T14" fmla="*/ 388 w 464"/>
                  <a:gd name="T15" fmla="*/ 215 h 501"/>
                  <a:gd name="T16" fmla="*/ 464 w 464"/>
                  <a:gd name="T17" fmla="*/ 121 h 501"/>
                  <a:gd name="T18" fmla="*/ 273 w 464"/>
                  <a:gd name="T19" fmla="*/ 81 h 501"/>
                  <a:gd name="T20" fmla="*/ 127 w 464"/>
                  <a:gd name="T21" fmla="*/ 1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4" h="501">
                    <a:moveTo>
                      <a:pt x="127" y="10"/>
                    </a:moveTo>
                    <a:cubicBezTo>
                      <a:pt x="51" y="23"/>
                      <a:pt x="0" y="95"/>
                      <a:pt x="13" y="172"/>
                    </a:cubicBezTo>
                    <a:cubicBezTo>
                      <a:pt x="21" y="215"/>
                      <a:pt x="50" y="251"/>
                      <a:pt x="88" y="271"/>
                    </a:cubicBezTo>
                    <a:cubicBezTo>
                      <a:pt x="88" y="271"/>
                      <a:pt x="88" y="271"/>
                      <a:pt x="157" y="501"/>
                    </a:cubicBezTo>
                    <a:cubicBezTo>
                      <a:pt x="292" y="335"/>
                      <a:pt x="292" y="335"/>
                      <a:pt x="292" y="335"/>
                    </a:cubicBezTo>
                    <a:cubicBezTo>
                      <a:pt x="280" y="307"/>
                      <a:pt x="266" y="278"/>
                      <a:pt x="252" y="245"/>
                    </a:cubicBezTo>
                    <a:cubicBezTo>
                      <a:pt x="262" y="234"/>
                      <a:pt x="271" y="221"/>
                      <a:pt x="278" y="207"/>
                    </a:cubicBezTo>
                    <a:cubicBezTo>
                      <a:pt x="278" y="207"/>
                      <a:pt x="278" y="207"/>
                      <a:pt x="388" y="215"/>
                    </a:cubicBezTo>
                    <a:cubicBezTo>
                      <a:pt x="464" y="121"/>
                      <a:pt x="464" y="121"/>
                      <a:pt x="464" y="121"/>
                    </a:cubicBezTo>
                    <a:cubicBezTo>
                      <a:pt x="441" y="116"/>
                      <a:pt x="390" y="105"/>
                      <a:pt x="273" y="81"/>
                    </a:cubicBezTo>
                    <a:cubicBezTo>
                      <a:pt x="245" y="30"/>
                      <a:pt x="188" y="0"/>
                      <a:pt x="127" y="10"/>
                    </a:cubicBezTo>
                    <a:close/>
                  </a:path>
                </a:pathLst>
              </a:custGeom>
              <a:solidFill>
                <a:schemeClr val="tx2">
                  <a:lumMod val="40000"/>
                  <a:lumOff val="60000"/>
                </a:schemeClr>
              </a:solidFill>
              <a:ln w="9525">
                <a:solidFill>
                  <a:srgbClr val="474746"/>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nvGrpSpPr>
            <p:cNvPr id="122" name="Group 121">
              <a:extLst>
                <a:ext uri="{FF2B5EF4-FFF2-40B4-BE49-F238E27FC236}">
                  <a16:creationId xmlns:a16="http://schemas.microsoft.com/office/drawing/2014/main" id="{18081C4D-2DE5-B44A-9B7A-6114FFD33F4B}"/>
                </a:ext>
              </a:extLst>
            </p:cNvPr>
            <p:cNvGrpSpPr/>
            <p:nvPr/>
          </p:nvGrpSpPr>
          <p:grpSpPr>
            <a:xfrm>
              <a:off x="5334947" y="1866096"/>
              <a:ext cx="497439" cy="455440"/>
              <a:chOff x="8284563" y="3702530"/>
              <a:chExt cx="202140" cy="195736"/>
            </a:xfrm>
          </p:grpSpPr>
          <p:sp>
            <p:nvSpPr>
              <p:cNvPr id="123" name="Freeform 55">
                <a:extLst>
                  <a:ext uri="{FF2B5EF4-FFF2-40B4-BE49-F238E27FC236}">
                    <a16:creationId xmlns:a16="http://schemas.microsoft.com/office/drawing/2014/main" id="{294A6ECB-255B-6B46-BE81-06C314972C37}"/>
                  </a:ext>
                </a:extLst>
              </p:cNvPr>
              <p:cNvSpPr>
                <a:spLocks/>
              </p:cNvSpPr>
              <p:nvPr/>
            </p:nvSpPr>
            <p:spPr bwMode="auto">
              <a:xfrm>
                <a:off x="8284563" y="3702530"/>
                <a:ext cx="101390" cy="195736"/>
              </a:xfrm>
              <a:custGeom>
                <a:avLst/>
                <a:gdLst>
                  <a:gd name="T0" fmla="*/ 227 w 227"/>
                  <a:gd name="T1" fmla="*/ 0 h 438"/>
                  <a:gd name="T2" fmla="*/ 177 w 227"/>
                  <a:gd name="T3" fmla="*/ 0 h 438"/>
                  <a:gd name="T4" fmla="*/ 34 w 227"/>
                  <a:gd name="T5" fmla="*/ 108 h 438"/>
                  <a:gd name="T6" fmla="*/ 34 w 227"/>
                  <a:gd name="T7" fmla="*/ 311 h 438"/>
                  <a:gd name="T8" fmla="*/ 227 w 227"/>
                  <a:gd name="T9" fmla="*/ 438 h 438"/>
                </a:gdLst>
                <a:ahLst/>
                <a:cxnLst>
                  <a:cxn ang="0">
                    <a:pos x="T0" y="T1"/>
                  </a:cxn>
                  <a:cxn ang="0">
                    <a:pos x="T2" y="T3"/>
                  </a:cxn>
                  <a:cxn ang="0">
                    <a:pos x="T4" y="T5"/>
                  </a:cxn>
                  <a:cxn ang="0">
                    <a:pos x="T6" y="T7"/>
                  </a:cxn>
                  <a:cxn ang="0">
                    <a:pos x="T8" y="T9"/>
                  </a:cxn>
                </a:cxnLst>
                <a:rect l="0" t="0" r="r" b="b"/>
                <a:pathLst>
                  <a:path w="227" h="438">
                    <a:moveTo>
                      <a:pt x="227" y="0"/>
                    </a:moveTo>
                    <a:cubicBezTo>
                      <a:pt x="177" y="0"/>
                      <a:pt x="177" y="0"/>
                      <a:pt x="177" y="0"/>
                    </a:cubicBezTo>
                    <a:cubicBezTo>
                      <a:pt x="177" y="0"/>
                      <a:pt x="68" y="10"/>
                      <a:pt x="34" y="108"/>
                    </a:cubicBezTo>
                    <a:cubicBezTo>
                      <a:pt x="0" y="206"/>
                      <a:pt x="34" y="311"/>
                      <a:pt x="34" y="311"/>
                    </a:cubicBezTo>
                    <a:cubicBezTo>
                      <a:pt x="34" y="311"/>
                      <a:pt x="83" y="436"/>
                      <a:pt x="227" y="438"/>
                    </a:cubicBezTo>
                  </a:path>
                </a:pathLst>
              </a:custGeom>
              <a:noFill/>
              <a:ln w="158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24" name="Freeform 56">
                <a:extLst>
                  <a:ext uri="{FF2B5EF4-FFF2-40B4-BE49-F238E27FC236}">
                    <a16:creationId xmlns:a16="http://schemas.microsoft.com/office/drawing/2014/main" id="{867234FA-7119-8A40-80F1-9986A9908F1E}"/>
                  </a:ext>
                </a:extLst>
              </p:cNvPr>
              <p:cNvSpPr>
                <a:spLocks/>
              </p:cNvSpPr>
              <p:nvPr/>
            </p:nvSpPr>
            <p:spPr bwMode="auto">
              <a:xfrm>
                <a:off x="8385953" y="3702530"/>
                <a:ext cx="100750" cy="195736"/>
              </a:xfrm>
              <a:custGeom>
                <a:avLst/>
                <a:gdLst>
                  <a:gd name="T0" fmla="*/ 0 w 226"/>
                  <a:gd name="T1" fmla="*/ 438 h 438"/>
                  <a:gd name="T2" fmla="*/ 192 w 226"/>
                  <a:gd name="T3" fmla="*/ 311 h 438"/>
                  <a:gd name="T4" fmla="*/ 192 w 226"/>
                  <a:gd name="T5" fmla="*/ 108 h 438"/>
                  <a:gd name="T6" fmla="*/ 49 w 226"/>
                  <a:gd name="T7" fmla="*/ 0 h 438"/>
                  <a:gd name="T8" fmla="*/ 0 w 226"/>
                  <a:gd name="T9" fmla="*/ 0 h 438"/>
                </a:gdLst>
                <a:ahLst/>
                <a:cxnLst>
                  <a:cxn ang="0">
                    <a:pos x="T0" y="T1"/>
                  </a:cxn>
                  <a:cxn ang="0">
                    <a:pos x="T2" y="T3"/>
                  </a:cxn>
                  <a:cxn ang="0">
                    <a:pos x="T4" y="T5"/>
                  </a:cxn>
                  <a:cxn ang="0">
                    <a:pos x="T6" y="T7"/>
                  </a:cxn>
                  <a:cxn ang="0">
                    <a:pos x="T8" y="T9"/>
                  </a:cxn>
                </a:cxnLst>
                <a:rect l="0" t="0" r="r" b="b"/>
                <a:pathLst>
                  <a:path w="226" h="438">
                    <a:moveTo>
                      <a:pt x="0" y="438"/>
                    </a:moveTo>
                    <a:cubicBezTo>
                      <a:pt x="143" y="436"/>
                      <a:pt x="192" y="311"/>
                      <a:pt x="192" y="311"/>
                    </a:cubicBezTo>
                    <a:cubicBezTo>
                      <a:pt x="192" y="311"/>
                      <a:pt x="226" y="206"/>
                      <a:pt x="192" y="108"/>
                    </a:cubicBezTo>
                    <a:cubicBezTo>
                      <a:pt x="158" y="10"/>
                      <a:pt x="49" y="0"/>
                      <a:pt x="49" y="0"/>
                    </a:cubicBezTo>
                    <a:cubicBezTo>
                      <a:pt x="0" y="0"/>
                      <a:pt x="0" y="0"/>
                      <a:pt x="0" y="0"/>
                    </a:cubicBezTo>
                  </a:path>
                </a:pathLst>
              </a:custGeom>
              <a:noFill/>
              <a:ln w="158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nvGrpSpPr>
              <p:cNvPr id="125" name="Group 124">
                <a:extLst>
                  <a:ext uri="{FF2B5EF4-FFF2-40B4-BE49-F238E27FC236}">
                    <a16:creationId xmlns:a16="http://schemas.microsoft.com/office/drawing/2014/main" id="{81A1C62C-CDE9-3144-8918-E957CFD457E5}"/>
                  </a:ext>
                </a:extLst>
              </p:cNvPr>
              <p:cNvGrpSpPr/>
              <p:nvPr/>
            </p:nvGrpSpPr>
            <p:grpSpPr>
              <a:xfrm>
                <a:off x="8306549" y="3715551"/>
                <a:ext cx="159236" cy="83033"/>
                <a:chOff x="8136219" y="3269217"/>
                <a:chExt cx="159236" cy="83033"/>
              </a:xfrm>
            </p:grpSpPr>
            <p:sp>
              <p:nvSpPr>
                <p:cNvPr id="140" name="Freeform 49">
                  <a:extLst>
                    <a:ext uri="{FF2B5EF4-FFF2-40B4-BE49-F238E27FC236}">
                      <a16:creationId xmlns:a16="http://schemas.microsoft.com/office/drawing/2014/main" id="{32291BFF-4EDB-D641-B76D-A39E8D6C1390}"/>
                    </a:ext>
                  </a:extLst>
                </p:cNvPr>
                <p:cNvSpPr>
                  <a:spLocks/>
                </p:cNvSpPr>
                <p:nvPr/>
              </p:nvSpPr>
              <p:spPr bwMode="auto">
                <a:xfrm>
                  <a:off x="8136219" y="3269217"/>
                  <a:ext cx="159236" cy="83033"/>
                </a:xfrm>
                <a:custGeom>
                  <a:avLst/>
                  <a:gdLst>
                    <a:gd name="T0" fmla="*/ 0 w 746"/>
                    <a:gd name="T1" fmla="*/ 278 h 389"/>
                    <a:gd name="T2" fmla="*/ 0 w 746"/>
                    <a:gd name="T3" fmla="*/ 389 h 389"/>
                    <a:gd name="T4" fmla="*/ 746 w 746"/>
                    <a:gd name="T5" fmla="*/ 389 h 389"/>
                    <a:gd name="T6" fmla="*/ 746 w 746"/>
                    <a:gd name="T7" fmla="*/ 199 h 389"/>
                    <a:gd name="T8" fmla="*/ 650 w 746"/>
                    <a:gd name="T9" fmla="*/ 73 h 389"/>
                    <a:gd name="T10" fmla="*/ 495 w 746"/>
                    <a:gd name="T11" fmla="*/ 0 h 389"/>
                    <a:gd name="T12" fmla="*/ 374 w 746"/>
                    <a:gd name="T13" fmla="*/ 48 h 389"/>
                    <a:gd name="T14" fmla="*/ 261 w 746"/>
                    <a:gd name="T15" fmla="*/ 0 h 389"/>
                    <a:gd name="T16" fmla="*/ 102 w 746"/>
                    <a:gd name="T17" fmla="*/ 75 h 389"/>
                    <a:gd name="T18" fmla="*/ 0 w 746"/>
                    <a:gd name="T19" fmla="*/ 205 h 389"/>
                    <a:gd name="T20" fmla="*/ 0 w 746"/>
                    <a:gd name="T21" fmla="*/ 278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6" h="389">
                      <a:moveTo>
                        <a:pt x="0" y="278"/>
                      </a:moveTo>
                      <a:lnTo>
                        <a:pt x="0" y="389"/>
                      </a:lnTo>
                      <a:lnTo>
                        <a:pt x="746" y="389"/>
                      </a:lnTo>
                      <a:lnTo>
                        <a:pt x="746" y="199"/>
                      </a:lnTo>
                      <a:lnTo>
                        <a:pt x="650" y="73"/>
                      </a:lnTo>
                      <a:lnTo>
                        <a:pt x="495" y="0"/>
                      </a:lnTo>
                      <a:lnTo>
                        <a:pt x="374" y="48"/>
                      </a:lnTo>
                      <a:lnTo>
                        <a:pt x="261" y="0"/>
                      </a:lnTo>
                      <a:lnTo>
                        <a:pt x="102" y="75"/>
                      </a:lnTo>
                      <a:lnTo>
                        <a:pt x="0" y="205"/>
                      </a:lnTo>
                      <a:lnTo>
                        <a:pt x="0" y="278"/>
                      </a:lnTo>
                      <a:close/>
                    </a:path>
                  </a:pathLst>
                </a:custGeom>
                <a:solidFill>
                  <a:schemeClr val="bg1"/>
                </a:solidFill>
                <a:ln w="158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41" name="Freeform: Shape 405">
                  <a:extLst>
                    <a:ext uri="{FF2B5EF4-FFF2-40B4-BE49-F238E27FC236}">
                      <a16:creationId xmlns:a16="http://schemas.microsoft.com/office/drawing/2014/main" id="{09603071-D7EA-DF48-8312-E3CBC906DD51}"/>
                    </a:ext>
                  </a:extLst>
                </p:cNvPr>
                <p:cNvSpPr>
                  <a:spLocks/>
                </p:cNvSpPr>
                <p:nvPr/>
              </p:nvSpPr>
              <p:spPr bwMode="auto">
                <a:xfrm>
                  <a:off x="8136219" y="3269217"/>
                  <a:ext cx="80349" cy="83033"/>
                </a:xfrm>
                <a:custGeom>
                  <a:avLst/>
                  <a:gdLst>
                    <a:gd name="connsiteX0" fmla="*/ 55712 w 80349"/>
                    <a:gd name="connsiteY0" fmla="*/ 0 h 83033"/>
                    <a:gd name="connsiteX1" fmla="*/ 79832 w 80349"/>
                    <a:gd name="connsiteY1" fmla="*/ 10246 h 83033"/>
                    <a:gd name="connsiteX2" fmla="*/ 80349 w 80349"/>
                    <a:gd name="connsiteY2" fmla="*/ 10041 h 83033"/>
                    <a:gd name="connsiteX3" fmla="*/ 80349 w 80349"/>
                    <a:gd name="connsiteY3" fmla="*/ 83033 h 83033"/>
                    <a:gd name="connsiteX4" fmla="*/ 0 w 80349"/>
                    <a:gd name="connsiteY4" fmla="*/ 83033 h 83033"/>
                    <a:gd name="connsiteX5" fmla="*/ 0 w 80349"/>
                    <a:gd name="connsiteY5" fmla="*/ 59340 h 83033"/>
                    <a:gd name="connsiteX6" fmla="*/ 0 w 80349"/>
                    <a:gd name="connsiteY6" fmla="*/ 43758 h 83033"/>
                    <a:gd name="connsiteX7" fmla="*/ 21772 w 80349"/>
                    <a:gd name="connsiteY7" fmla="*/ 16009 h 8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49" h="83033">
                      <a:moveTo>
                        <a:pt x="55712" y="0"/>
                      </a:moveTo>
                      <a:lnTo>
                        <a:pt x="79832" y="10246"/>
                      </a:lnTo>
                      <a:lnTo>
                        <a:pt x="80349" y="10041"/>
                      </a:lnTo>
                      <a:lnTo>
                        <a:pt x="80349" y="83033"/>
                      </a:lnTo>
                      <a:lnTo>
                        <a:pt x="0" y="83033"/>
                      </a:lnTo>
                      <a:lnTo>
                        <a:pt x="0" y="59340"/>
                      </a:lnTo>
                      <a:lnTo>
                        <a:pt x="0" y="43758"/>
                      </a:lnTo>
                      <a:lnTo>
                        <a:pt x="21772" y="16009"/>
                      </a:lnTo>
                      <a:close/>
                    </a:path>
                  </a:pathLst>
                </a:custGeom>
                <a:solidFill>
                  <a:schemeClr val="accent1"/>
                </a:solidFill>
                <a:ln w="15875" cap="rnd">
                  <a:solidFill>
                    <a:schemeClr val="tx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solidFill>
                      <a:srgbClr val="474746"/>
                    </a:solidFill>
                  </a:endParaRPr>
                </a:p>
              </p:txBody>
            </p:sp>
          </p:grpSp>
          <p:sp>
            <p:nvSpPr>
              <p:cNvPr id="126" name="Oval 41">
                <a:extLst>
                  <a:ext uri="{FF2B5EF4-FFF2-40B4-BE49-F238E27FC236}">
                    <a16:creationId xmlns:a16="http://schemas.microsoft.com/office/drawing/2014/main" id="{63AA750D-B1B7-9242-A010-8DD98EFAD856}"/>
                  </a:ext>
                </a:extLst>
              </p:cNvPr>
              <p:cNvSpPr>
                <a:spLocks noChangeArrowheads="1"/>
              </p:cNvSpPr>
              <p:nvPr/>
            </p:nvSpPr>
            <p:spPr bwMode="auto">
              <a:xfrm>
                <a:off x="8337713" y="3819715"/>
                <a:ext cx="25828" cy="26255"/>
              </a:xfrm>
              <a:prstGeom prst="ellipse">
                <a:avLst/>
              </a:prstGeom>
              <a:solidFill>
                <a:schemeClr val="accent1"/>
              </a:solidFill>
              <a:ln w="158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27" name="Oval 42">
                <a:extLst>
                  <a:ext uri="{FF2B5EF4-FFF2-40B4-BE49-F238E27FC236}">
                    <a16:creationId xmlns:a16="http://schemas.microsoft.com/office/drawing/2014/main" id="{AE1D5545-7CB7-E140-9D61-8FED0155411E}"/>
                  </a:ext>
                </a:extLst>
              </p:cNvPr>
              <p:cNvSpPr>
                <a:spLocks noChangeArrowheads="1"/>
              </p:cNvSpPr>
              <p:nvPr/>
            </p:nvSpPr>
            <p:spPr bwMode="auto">
              <a:xfrm>
                <a:off x="8409220" y="3819715"/>
                <a:ext cx="26255" cy="26255"/>
              </a:xfrm>
              <a:prstGeom prst="ellipse">
                <a:avLst/>
              </a:prstGeom>
              <a:solidFill>
                <a:schemeClr val="accent1"/>
              </a:solidFill>
              <a:ln w="158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28" name="Line 43">
                <a:extLst>
                  <a:ext uri="{FF2B5EF4-FFF2-40B4-BE49-F238E27FC236}">
                    <a16:creationId xmlns:a16="http://schemas.microsoft.com/office/drawing/2014/main" id="{AF1678BD-6FCD-3941-BEFF-1A615D578547}"/>
                  </a:ext>
                </a:extLst>
              </p:cNvPr>
              <p:cNvSpPr>
                <a:spLocks noChangeShapeType="1"/>
              </p:cNvSpPr>
              <p:nvPr/>
            </p:nvSpPr>
            <p:spPr bwMode="auto">
              <a:xfrm>
                <a:off x="8368877" y="3873719"/>
                <a:ext cx="33939" cy="0"/>
              </a:xfrm>
              <a:prstGeom prst="lin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29" name="Oval 44">
                <a:extLst>
                  <a:ext uri="{FF2B5EF4-FFF2-40B4-BE49-F238E27FC236}">
                    <a16:creationId xmlns:a16="http://schemas.microsoft.com/office/drawing/2014/main" id="{42970176-F5B4-3444-9186-A07A68072DB2}"/>
                  </a:ext>
                </a:extLst>
              </p:cNvPr>
              <p:cNvSpPr>
                <a:spLocks noChangeArrowheads="1"/>
              </p:cNvSpPr>
              <p:nvPr/>
            </p:nvSpPr>
            <p:spPr bwMode="auto">
              <a:xfrm>
                <a:off x="8376134" y="3762510"/>
                <a:ext cx="19638" cy="19211"/>
              </a:xfrm>
              <a:prstGeom prst="ellipse">
                <a:avLst/>
              </a:prstGeom>
              <a:solidFill>
                <a:schemeClr val="bg1"/>
              </a:solid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30" name="Oval 45">
                <a:extLst>
                  <a:ext uri="{FF2B5EF4-FFF2-40B4-BE49-F238E27FC236}">
                    <a16:creationId xmlns:a16="http://schemas.microsoft.com/office/drawing/2014/main" id="{A8EB089A-406F-904D-AFDA-4406DBD2CA57}"/>
                  </a:ext>
                </a:extLst>
              </p:cNvPr>
              <p:cNvSpPr>
                <a:spLocks noChangeArrowheads="1"/>
              </p:cNvSpPr>
              <p:nvPr/>
            </p:nvSpPr>
            <p:spPr bwMode="auto">
              <a:xfrm>
                <a:off x="8347959" y="3739671"/>
                <a:ext cx="15582" cy="16009"/>
              </a:xfrm>
              <a:prstGeom prst="ellips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31" name="Oval 46">
                <a:extLst>
                  <a:ext uri="{FF2B5EF4-FFF2-40B4-BE49-F238E27FC236}">
                    <a16:creationId xmlns:a16="http://schemas.microsoft.com/office/drawing/2014/main" id="{D7016E8A-D9C7-8346-A605-4064E080D670}"/>
                  </a:ext>
                </a:extLst>
              </p:cNvPr>
              <p:cNvSpPr>
                <a:spLocks noChangeArrowheads="1"/>
              </p:cNvSpPr>
              <p:nvPr/>
            </p:nvSpPr>
            <p:spPr bwMode="auto">
              <a:xfrm>
                <a:off x="8408152" y="3740525"/>
                <a:ext cx="16222" cy="16009"/>
              </a:xfrm>
              <a:prstGeom prst="ellips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32" name="Oval 47">
                <a:extLst>
                  <a:ext uri="{FF2B5EF4-FFF2-40B4-BE49-F238E27FC236}">
                    <a16:creationId xmlns:a16="http://schemas.microsoft.com/office/drawing/2014/main" id="{8EE2C692-8FDB-844A-973B-23FC857864EF}"/>
                  </a:ext>
                </a:extLst>
              </p:cNvPr>
              <p:cNvSpPr>
                <a:spLocks noChangeArrowheads="1"/>
              </p:cNvSpPr>
              <p:nvPr/>
            </p:nvSpPr>
            <p:spPr bwMode="auto">
              <a:xfrm>
                <a:off x="8435474" y="3763364"/>
                <a:ext cx="13448" cy="13874"/>
              </a:xfrm>
              <a:prstGeom prst="ellips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33" name="Oval 48">
                <a:extLst>
                  <a:ext uri="{FF2B5EF4-FFF2-40B4-BE49-F238E27FC236}">
                    <a16:creationId xmlns:a16="http://schemas.microsoft.com/office/drawing/2014/main" id="{68626251-9436-C849-AB9B-3FFB463A41CE}"/>
                  </a:ext>
                </a:extLst>
              </p:cNvPr>
              <p:cNvSpPr>
                <a:spLocks noChangeArrowheads="1"/>
              </p:cNvSpPr>
              <p:nvPr/>
            </p:nvSpPr>
            <p:spPr bwMode="auto">
              <a:xfrm>
                <a:off x="8324265" y="3762510"/>
                <a:ext cx="13448" cy="13234"/>
              </a:xfrm>
              <a:prstGeom prst="ellips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34" name="Freeform 49">
                <a:extLst>
                  <a:ext uri="{FF2B5EF4-FFF2-40B4-BE49-F238E27FC236}">
                    <a16:creationId xmlns:a16="http://schemas.microsoft.com/office/drawing/2014/main" id="{92AA96AD-586A-3F4B-83AF-964DE15CE378}"/>
                  </a:ext>
                </a:extLst>
              </p:cNvPr>
              <p:cNvSpPr>
                <a:spLocks/>
              </p:cNvSpPr>
              <p:nvPr/>
            </p:nvSpPr>
            <p:spPr bwMode="auto">
              <a:xfrm>
                <a:off x="8306549" y="3715551"/>
                <a:ext cx="159236" cy="83033"/>
              </a:xfrm>
              <a:custGeom>
                <a:avLst/>
                <a:gdLst>
                  <a:gd name="T0" fmla="*/ 0 w 746"/>
                  <a:gd name="T1" fmla="*/ 278 h 389"/>
                  <a:gd name="T2" fmla="*/ 0 w 746"/>
                  <a:gd name="T3" fmla="*/ 389 h 389"/>
                  <a:gd name="T4" fmla="*/ 746 w 746"/>
                  <a:gd name="T5" fmla="*/ 389 h 389"/>
                  <a:gd name="T6" fmla="*/ 746 w 746"/>
                  <a:gd name="T7" fmla="*/ 199 h 389"/>
                  <a:gd name="T8" fmla="*/ 650 w 746"/>
                  <a:gd name="T9" fmla="*/ 73 h 389"/>
                  <a:gd name="T10" fmla="*/ 495 w 746"/>
                  <a:gd name="T11" fmla="*/ 0 h 389"/>
                  <a:gd name="T12" fmla="*/ 374 w 746"/>
                  <a:gd name="T13" fmla="*/ 48 h 389"/>
                  <a:gd name="T14" fmla="*/ 261 w 746"/>
                  <a:gd name="T15" fmla="*/ 0 h 389"/>
                  <a:gd name="T16" fmla="*/ 102 w 746"/>
                  <a:gd name="T17" fmla="*/ 75 h 389"/>
                  <a:gd name="T18" fmla="*/ 0 w 746"/>
                  <a:gd name="T19" fmla="*/ 205 h 389"/>
                  <a:gd name="T20" fmla="*/ 0 w 746"/>
                  <a:gd name="T21" fmla="*/ 278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6" h="389">
                    <a:moveTo>
                      <a:pt x="0" y="278"/>
                    </a:moveTo>
                    <a:lnTo>
                      <a:pt x="0" y="389"/>
                    </a:lnTo>
                    <a:lnTo>
                      <a:pt x="746" y="389"/>
                    </a:lnTo>
                    <a:lnTo>
                      <a:pt x="746" y="199"/>
                    </a:lnTo>
                    <a:lnTo>
                      <a:pt x="650" y="73"/>
                    </a:lnTo>
                    <a:lnTo>
                      <a:pt x="495" y="0"/>
                    </a:lnTo>
                    <a:lnTo>
                      <a:pt x="374" y="48"/>
                    </a:lnTo>
                    <a:lnTo>
                      <a:pt x="261" y="0"/>
                    </a:lnTo>
                    <a:lnTo>
                      <a:pt x="102" y="75"/>
                    </a:lnTo>
                    <a:lnTo>
                      <a:pt x="0" y="205"/>
                    </a:lnTo>
                    <a:lnTo>
                      <a:pt x="0" y="278"/>
                    </a:lnTo>
                    <a:close/>
                  </a:path>
                </a:pathLst>
              </a:cu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35" name="Line 50">
                <a:extLst>
                  <a:ext uri="{FF2B5EF4-FFF2-40B4-BE49-F238E27FC236}">
                    <a16:creationId xmlns:a16="http://schemas.microsoft.com/office/drawing/2014/main" id="{FC72BE2F-D9E8-6F4D-B887-C5F5DA45530C}"/>
                  </a:ext>
                </a:extLst>
              </p:cNvPr>
              <p:cNvSpPr>
                <a:spLocks noChangeShapeType="1"/>
              </p:cNvSpPr>
              <p:nvPr/>
            </p:nvSpPr>
            <p:spPr bwMode="auto">
              <a:xfrm flipH="1">
                <a:off x="8420319" y="3724516"/>
                <a:ext cx="11526" cy="16863"/>
              </a:xfrm>
              <a:prstGeom prst="lin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36" name="Line 51">
                <a:extLst>
                  <a:ext uri="{FF2B5EF4-FFF2-40B4-BE49-F238E27FC236}">
                    <a16:creationId xmlns:a16="http://schemas.microsoft.com/office/drawing/2014/main" id="{387B8C33-1B23-404D-8ED9-E07AE68E48F7}"/>
                  </a:ext>
                </a:extLst>
              </p:cNvPr>
              <p:cNvSpPr>
                <a:spLocks noChangeShapeType="1"/>
              </p:cNvSpPr>
              <p:nvPr/>
            </p:nvSpPr>
            <p:spPr bwMode="auto">
              <a:xfrm flipH="1">
                <a:off x="8447855" y="3758028"/>
                <a:ext cx="17930" cy="8965"/>
              </a:xfrm>
              <a:prstGeom prst="lin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37" name="Line 52">
                <a:extLst>
                  <a:ext uri="{FF2B5EF4-FFF2-40B4-BE49-F238E27FC236}">
                    <a16:creationId xmlns:a16="http://schemas.microsoft.com/office/drawing/2014/main" id="{96FAF157-7C75-BA4B-8EA3-4FE059FDD291}"/>
                  </a:ext>
                </a:extLst>
              </p:cNvPr>
              <p:cNvSpPr>
                <a:spLocks noChangeShapeType="1"/>
              </p:cNvSpPr>
              <p:nvPr/>
            </p:nvSpPr>
            <p:spPr bwMode="auto">
              <a:xfrm>
                <a:off x="8341342" y="3725369"/>
                <a:ext cx="11100" cy="15155"/>
              </a:xfrm>
              <a:prstGeom prst="lin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38" name="Line 53">
                <a:extLst>
                  <a:ext uri="{FF2B5EF4-FFF2-40B4-BE49-F238E27FC236}">
                    <a16:creationId xmlns:a16="http://schemas.microsoft.com/office/drawing/2014/main" id="{EC46707D-8CF3-3F4D-8ACC-CCBE01E3468C}"/>
                  </a:ext>
                </a:extLst>
              </p:cNvPr>
              <p:cNvSpPr>
                <a:spLocks noChangeShapeType="1"/>
              </p:cNvSpPr>
              <p:nvPr/>
            </p:nvSpPr>
            <p:spPr bwMode="auto">
              <a:xfrm>
                <a:off x="8307402" y="3758028"/>
                <a:ext cx="17290" cy="8538"/>
              </a:xfrm>
              <a:prstGeom prst="lin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39" name="Line 54">
                <a:extLst>
                  <a:ext uri="{FF2B5EF4-FFF2-40B4-BE49-F238E27FC236}">
                    <a16:creationId xmlns:a16="http://schemas.microsoft.com/office/drawing/2014/main" id="{D184F6FE-5DFF-A546-86C4-0DE32AFF5621}"/>
                  </a:ext>
                </a:extLst>
              </p:cNvPr>
              <p:cNvSpPr>
                <a:spLocks noChangeShapeType="1"/>
              </p:cNvSpPr>
              <p:nvPr/>
            </p:nvSpPr>
            <p:spPr bwMode="auto">
              <a:xfrm>
                <a:off x="8386380" y="3725796"/>
                <a:ext cx="0" cy="36714"/>
              </a:xfrm>
              <a:prstGeom prst="lin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sp>
        <p:nvSpPr>
          <p:cNvPr id="166" name="“AWS continues to grow at a nearly unbelievable rate, even as…">
            <a:extLst>
              <a:ext uri="{FF2B5EF4-FFF2-40B4-BE49-F238E27FC236}">
                <a16:creationId xmlns:a16="http://schemas.microsoft.com/office/drawing/2014/main" id="{41D106B2-0336-8A4E-8564-785D714145E6}"/>
              </a:ext>
            </a:extLst>
          </p:cNvPr>
          <p:cNvSpPr txBox="1"/>
          <p:nvPr/>
        </p:nvSpPr>
        <p:spPr>
          <a:xfrm>
            <a:off x="10598857" y="4364017"/>
            <a:ext cx="1821411" cy="1130794"/>
          </a:xfrm>
          <a:prstGeom prst="rect">
            <a:avLst/>
          </a:prstGeom>
          <a:noFill/>
          <a:ln w="12700">
            <a:miter lim="400000"/>
          </a:ln>
          <a:extLst>
            <a:ext uri="{C572A759-6A51-4108-AA02-DFA0A04FC94B}">
              <ma14:wrappingTextBoxFlag xmlns:ma14="http://schemas.microsoft.com/office/mac/drawingml/2011/main" xmlns="" val="1"/>
            </a:ext>
          </a:extLst>
        </p:spPr>
        <p:txBody>
          <a:bodyPr wrap="square" lIns="11289" tIns="11289" rIns="11289" bIns="11289" anchor="ctr">
            <a:spAutoFit/>
          </a:bodyPr>
          <a:lstStyle/>
          <a:p>
            <a:pPr defTabSz="183444">
              <a:defRPr sz="6800" b="0" spc="204">
                <a:latin typeface="Amazon Ember"/>
                <a:ea typeface="Amazon Ember"/>
                <a:cs typeface="Amazon Ember"/>
                <a:sym typeface="Amazon Ember"/>
              </a:defRPr>
            </a:pPr>
            <a:r>
              <a:rPr lang="en-US" sz="1800" spc="56" dirty="0">
                <a:solidFill>
                  <a:srgbClr val="474746"/>
                </a:solidFill>
                <a:ea typeface="Amazon Ember Cd" charset="0"/>
                <a:cs typeface="Amazon Ember Cd" charset="0"/>
                <a:sym typeface="Amazon Ember"/>
              </a:rPr>
              <a:t>Devices take action quickly – even when disconnected</a:t>
            </a:r>
          </a:p>
        </p:txBody>
      </p:sp>
      <p:grpSp>
        <p:nvGrpSpPr>
          <p:cNvPr id="167" name="Group 166">
            <a:extLst>
              <a:ext uri="{FF2B5EF4-FFF2-40B4-BE49-F238E27FC236}">
                <a16:creationId xmlns:a16="http://schemas.microsoft.com/office/drawing/2014/main" id="{18AB5E9C-86B6-9C40-A154-A688A2568410}"/>
              </a:ext>
            </a:extLst>
          </p:cNvPr>
          <p:cNvGrpSpPr/>
          <p:nvPr/>
        </p:nvGrpSpPr>
        <p:grpSpPr>
          <a:xfrm>
            <a:off x="10319413" y="3271059"/>
            <a:ext cx="1250842" cy="835891"/>
            <a:chOff x="6779509" y="1712500"/>
            <a:chExt cx="1250842" cy="835891"/>
          </a:xfrm>
        </p:grpSpPr>
        <p:grpSp>
          <p:nvGrpSpPr>
            <p:cNvPr id="168" name="Group 167">
              <a:extLst>
                <a:ext uri="{FF2B5EF4-FFF2-40B4-BE49-F238E27FC236}">
                  <a16:creationId xmlns:a16="http://schemas.microsoft.com/office/drawing/2014/main" id="{D0E4593F-9F2D-3F4F-A673-F0D61943F400}"/>
                </a:ext>
              </a:extLst>
            </p:cNvPr>
            <p:cNvGrpSpPr/>
            <p:nvPr/>
          </p:nvGrpSpPr>
          <p:grpSpPr>
            <a:xfrm>
              <a:off x="6779509" y="1712500"/>
              <a:ext cx="479989" cy="560831"/>
              <a:chOff x="1584324" y="3005818"/>
              <a:chExt cx="901701" cy="1138238"/>
            </a:xfrm>
          </p:grpSpPr>
          <p:sp>
            <p:nvSpPr>
              <p:cNvPr id="184" name="Freeform 14">
                <a:extLst>
                  <a:ext uri="{FF2B5EF4-FFF2-40B4-BE49-F238E27FC236}">
                    <a16:creationId xmlns:a16="http://schemas.microsoft.com/office/drawing/2014/main" id="{FBE9142F-7147-C540-9370-71951527616A}"/>
                  </a:ext>
                </a:extLst>
              </p:cNvPr>
              <p:cNvSpPr>
                <a:spLocks/>
              </p:cNvSpPr>
              <p:nvPr/>
            </p:nvSpPr>
            <p:spPr bwMode="auto">
              <a:xfrm>
                <a:off x="1814512" y="3005818"/>
                <a:ext cx="671513" cy="1138238"/>
              </a:xfrm>
              <a:custGeom>
                <a:avLst/>
                <a:gdLst>
                  <a:gd name="T0" fmla="*/ 423 w 423"/>
                  <a:gd name="T1" fmla="*/ 241 h 717"/>
                  <a:gd name="T2" fmla="*/ 257 w 423"/>
                  <a:gd name="T3" fmla="*/ 241 h 717"/>
                  <a:gd name="T4" fmla="*/ 414 w 423"/>
                  <a:gd name="T5" fmla="*/ 0 h 717"/>
                  <a:gd name="T6" fmla="*/ 178 w 423"/>
                  <a:gd name="T7" fmla="*/ 0 h 717"/>
                  <a:gd name="T8" fmla="*/ 27 w 423"/>
                  <a:gd name="T9" fmla="*/ 373 h 717"/>
                  <a:gd name="T10" fmla="*/ 161 w 423"/>
                  <a:gd name="T11" fmla="*/ 373 h 717"/>
                  <a:gd name="T12" fmla="*/ 0 w 423"/>
                  <a:gd name="T13" fmla="*/ 717 h 717"/>
                  <a:gd name="T14" fmla="*/ 423 w 423"/>
                  <a:gd name="T15" fmla="*/ 241 h 7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717">
                    <a:moveTo>
                      <a:pt x="423" y="241"/>
                    </a:moveTo>
                    <a:lnTo>
                      <a:pt x="257" y="241"/>
                    </a:lnTo>
                    <a:lnTo>
                      <a:pt x="414" y="0"/>
                    </a:lnTo>
                    <a:lnTo>
                      <a:pt x="178" y="0"/>
                    </a:lnTo>
                    <a:lnTo>
                      <a:pt x="27" y="373"/>
                    </a:lnTo>
                    <a:lnTo>
                      <a:pt x="161" y="373"/>
                    </a:lnTo>
                    <a:lnTo>
                      <a:pt x="0" y="717"/>
                    </a:lnTo>
                    <a:lnTo>
                      <a:pt x="423" y="241"/>
                    </a:lnTo>
                    <a:close/>
                  </a:path>
                </a:pathLst>
              </a:custGeom>
              <a:noFill/>
              <a:ln w="158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85" name="Line 16">
                <a:extLst>
                  <a:ext uri="{FF2B5EF4-FFF2-40B4-BE49-F238E27FC236}">
                    <a16:creationId xmlns:a16="http://schemas.microsoft.com/office/drawing/2014/main" id="{AD677380-3E35-814E-A734-14DDF32D36E2}"/>
                  </a:ext>
                </a:extLst>
              </p:cNvPr>
              <p:cNvSpPr>
                <a:spLocks noChangeShapeType="1"/>
              </p:cNvSpPr>
              <p:nvPr/>
            </p:nvSpPr>
            <p:spPr bwMode="auto">
              <a:xfrm flipH="1">
                <a:off x="1662112" y="3934506"/>
                <a:ext cx="182563" cy="0"/>
              </a:xfrm>
              <a:prstGeom prst="line">
                <a:avLst/>
              </a:prstGeom>
              <a:noFill/>
              <a:ln w="158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86" name="Line 17">
                <a:extLst>
                  <a:ext uri="{FF2B5EF4-FFF2-40B4-BE49-F238E27FC236}">
                    <a16:creationId xmlns:a16="http://schemas.microsoft.com/office/drawing/2014/main" id="{02A7FEE6-AB09-854C-ADA8-FE4B2C5A1B6E}"/>
                  </a:ext>
                </a:extLst>
              </p:cNvPr>
              <p:cNvSpPr>
                <a:spLocks noChangeShapeType="1"/>
              </p:cNvSpPr>
              <p:nvPr/>
            </p:nvSpPr>
            <p:spPr bwMode="auto">
              <a:xfrm flipH="1">
                <a:off x="1584324" y="3871006"/>
                <a:ext cx="290513" cy="0"/>
              </a:xfrm>
              <a:prstGeom prst="line">
                <a:avLst/>
              </a:prstGeom>
              <a:noFill/>
              <a:ln w="158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87" name="Line 18">
                <a:extLst>
                  <a:ext uri="{FF2B5EF4-FFF2-40B4-BE49-F238E27FC236}">
                    <a16:creationId xmlns:a16="http://schemas.microsoft.com/office/drawing/2014/main" id="{10D0F541-62C9-AC44-915E-389B73FB5BB1}"/>
                  </a:ext>
                </a:extLst>
              </p:cNvPr>
              <p:cNvSpPr>
                <a:spLocks noChangeShapeType="1"/>
              </p:cNvSpPr>
              <p:nvPr/>
            </p:nvSpPr>
            <p:spPr bwMode="auto">
              <a:xfrm flipH="1">
                <a:off x="1720849" y="3810681"/>
                <a:ext cx="182563" cy="0"/>
              </a:xfrm>
              <a:prstGeom prst="line">
                <a:avLst/>
              </a:prstGeom>
              <a:noFill/>
              <a:ln w="158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88" name="Freeform: Shape 851">
                <a:extLst>
                  <a:ext uri="{FF2B5EF4-FFF2-40B4-BE49-F238E27FC236}">
                    <a16:creationId xmlns:a16="http://schemas.microsoft.com/office/drawing/2014/main" id="{0441C430-E4FB-124E-AD77-5F9CA073AF87}"/>
                  </a:ext>
                </a:extLst>
              </p:cNvPr>
              <p:cNvSpPr>
                <a:spLocks/>
              </p:cNvSpPr>
              <p:nvPr/>
            </p:nvSpPr>
            <p:spPr bwMode="auto">
              <a:xfrm>
                <a:off x="1857375" y="3005818"/>
                <a:ext cx="607211" cy="592138"/>
              </a:xfrm>
              <a:custGeom>
                <a:avLst/>
                <a:gdLst>
                  <a:gd name="connsiteX0" fmla="*/ 239712 w 607211"/>
                  <a:gd name="connsiteY0" fmla="*/ 0 h 592138"/>
                  <a:gd name="connsiteX1" fmla="*/ 607211 w 607211"/>
                  <a:gd name="connsiteY1" fmla="*/ 0 h 592138"/>
                  <a:gd name="connsiteX2" fmla="*/ 154515 w 607211"/>
                  <a:gd name="connsiteY2" fmla="*/ 592138 h 592138"/>
                  <a:gd name="connsiteX3" fmla="*/ 0 w 607211"/>
                  <a:gd name="connsiteY3" fmla="*/ 592138 h 592138"/>
                </a:gdLst>
                <a:ahLst/>
                <a:cxnLst>
                  <a:cxn ang="0">
                    <a:pos x="connsiteX0" y="connsiteY0"/>
                  </a:cxn>
                  <a:cxn ang="0">
                    <a:pos x="connsiteX1" y="connsiteY1"/>
                  </a:cxn>
                  <a:cxn ang="0">
                    <a:pos x="connsiteX2" y="connsiteY2"/>
                  </a:cxn>
                  <a:cxn ang="0">
                    <a:pos x="connsiteX3" y="connsiteY3"/>
                  </a:cxn>
                </a:cxnLst>
                <a:rect l="l" t="t" r="r" b="b"/>
                <a:pathLst>
                  <a:path w="607211" h="592138">
                    <a:moveTo>
                      <a:pt x="239712" y="0"/>
                    </a:moveTo>
                    <a:lnTo>
                      <a:pt x="607211" y="0"/>
                    </a:lnTo>
                    <a:lnTo>
                      <a:pt x="154515" y="592138"/>
                    </a:lnTo>
                    <a:lnTo>
                      <a:pt x="0" y="592138"/>
                    </a:lnTo>
                    <a:close/>
                  </a:path>
                </a:pathLst>
              </a:custGeom>
              <a:solidFill>
                <a:srgbClr val="049FC7"/>
              </a:solidFill>
              <a:ln w="15875" cap="rnd">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solidFill>
                    <a:srgbClr val="474746"/>
                  </a:solidFill>
                </a:endParaRPr>
              </a:p>
            </p:txBody>
          </p:sp>
          <p:sp>
            <p:nvSpPr>
              <p:cNvPr id="189" name="Freeform 14">
                <a:extLst>
                  <a:ext uri="{FF2B5EF4-FFF2-40B4-BE49-F238E27FC236}">
                    <a16:creationId xmlns:a16="http://schemas.microsoft.com/office/drawing/2014/main" id="{ADA8510F-4BCC-0446-B196-6C61D45D2FDA}"/>
                  </a:ext>
                </a:extLst>
              </p:cNvPr>
              <p:cNvSpPr>
                <a:spLocks/>
              </p:cNvSpPr>
              <p:nvPr/>
            </p:nvSpPr>
            <p:spPr bwMode="auto">
              <a:xfrm>
                <a:off x="1814512" y="3005818"/>
                <a:ext cx="671513" cy="1138238"/>
              </a:xfrm>
              <a:custGeom>
                <a:avLst/>
                <a:gdLst>
                  <a:gd name="T0" fmla="*/ 423 w 423"/>
                  <a:gd name="T1" fmla="*/ 241 h 717"/>
                  <a:gd name="T2" fmla="*/ 257 w 423"/>
                  <a:gd name="T3" fmla="*/ 241 h 717"/>
                  <a:gd name="T4" fmla="*/ 414 w 423"/>
                  <a:gd name="T5" fmla="*/ 0 h 717"/>
                  <a:gd name="T6" fmla="*/ 178 w 423"/>
                  <a:gd name="T7" fmla="*/ 0 h 717"/>
                  <a:gd name="T8" fmla="*/ 27 w 423"/>
                  <a:gd name="T9" fmla="*/ 373 h 717"/>
                  <a:gd name="T10" fmla="*/ 161 w 423"/>
                  <a:gd name="T11" fmla="*/ 373 h 717"/>
                  <a:gd name="T12" fmla="*/ 0 w 423"/>
                  <a:gd name="T13" fmla="*/ 717 h 717"/>
                  <a:gd name="T14" fmla="*/ 423 w 423"/>
                  <a:gd name="T15" fmla="*/ 241 h 7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717">
                    <a:moveTo>
                      <a:pt x="423" y="241"/>
                    </a:moveTo>
                    <a:lnTo>
                      <a:pt x="257" y="241"/>
                    </a:lnTo>
                    <a:lnTo>
                      <a:pt x="414" y="0"/>
                    </a:lnTo>
                    <a:lnTo>
                      <a:pt x="178" y="0"/>
                    </a:lnTo>
                    <a:lnTo>
                      <a:pt x="27" y="373"/>
                    </a:lnTo>
                    <a:lnTo>
                      <a:pt x="161" y="373"/>
                    </a:lnTo>
                    <a:lnTo>
                      <a:pt x="0" y="717"/>
                    </a:lnTo>
                    <a:lnTo>
                      <a:pt x="423" y="241"/>
                    </a:lnTo>
                    <a:close/>
                  </a:path>
                </a:pathLst>
              </a:custGeom>
              <a:noFill/>
              <a:ln w="158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nvGrpSpPr>
            <p:cNvPr id="169" name="Group 168">
              <a:extLst>
                <a:ext uri="{FF2B5EF4-FFF2-40B4-BE49-F238E27FC236}">
                  <a16:creationId xmlns:a16="http://schemas.microsoft.com/office/drawing/2014/main" id="{8A41B57D-4A09-0B4D-A350-32F78321DA12}"/>
                </a:ext>
              </a:extLst>
            </p:cNvPr>
            <p:cNvGrpSpPr/>
            <p:nvPr/>
          </p:nvGrpSpPr>
          <p:grpSpPr>
            <a:xfrm>
              <a:off x="7156077" y="1958101"/>
              <a:ext cx="874274" cy="590290"/>
              <a:chOff x="2708861" y="4409275"/>
              <a:chExt cx="1789033" cy="1329930"/>
            </a:xfrm>
          </p:grpSpPr>
          <p:sp>
            <p:nvSpPr>
              <p:cNvPr id="170" name="Rectangle: Rounded Corners 814">
                <a:extLst>
                  <a:ext uri="{FF2B5EF4-FFF2-40B4-BE49-F238E27FC236}">
                    <a16:creationId xmlns:a16="http://schemas.microsoft.com/office/drawing/2014/main" id="{A01CAF1E-1480-AE48-BB25-3405FB81EB7E}"/>
                  </a:ext>
                </a:extLst>
              </p:cNvPr>
              <p:cNvSpPr/>
              <p:nvPr/>
            </p:nvSpPr>
            <p:spPr>
              <a:xfrm>
                <a:off x="2708861" y="4409275"/>
                <a:ext cx="1789033" cy="1329930"/>
              </a:xfrm>
              <a:prstGeom prst="roundRect">
                <a:avLst>
                  <a:gd name="adj" fmla="val 5039"/>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71" name="Group 170">
                <a:extLst>
                  <a:ext uri="{FF2B5EF4-FFF2-40B4-BE49-F238E27FC236}">
                    <a16:creationId xmlns:a16="http://schemas.microsoft.com/office/drawing/2014/main" id="{988A14DC-8D50-8943-8572-0270A26F9BD8}"/>
                  </a:ext>
                </a:extLst>
              </p:cNvPr>
              <p:cNvGrpSpPr/>
              <p:nvPr/>
            </p:nvGrpSpPr>
            <p:grpSpPr>
              <a:xfrm>
                <a:off x="2969818" y="4627059"/>
                <a:ext cx="1267118" cy="894362"/>
                <a:chOff x="5270501" y="2747008"/>
                <a:chExt cx="1033244" cy="729288"/>
              </a:xfrm>
            </p:grpSpPr>
            <p:grpSp>
              <p:nvGrpSpPr>
                <p:cNvPr id="172" name="Group 171">
                  <a:extLst>
                    <a:ext uri="{FF2B5EF4-FFF2-40B4-BE49-F238E27FC236}">
                      <a16:creationId xmlns:a16="http://schemas.microsoft.com/office/drawing/2014/main" id="{999C19DC-40D1-6345-9823-E750060B3C38}"/>
                    </a:ext>
                  </a:extLst>
                </p:cNvPr>
                <p:cNvGrpSpPr>
                  <a:grpSpLocks noChangeAspect="1"/>
                </p:cNvGrpSpPr>
                <p:nvPr/>
              </p:nvGrpSpPr>
              <p:grpSpPr bwMode="auto">
                <a:xfrm>
                  <a:off x="5270501" y="2801940"/>
                  <a:ext cx="625475" cy="622300"/>
                  <a:chOff x="3288" y="1765"/>
                  <a:chExt cx="394" cy="392"/>
                </a:xfrm>
              </p:grpSpPr>
              <p:sp>
                <p:nvSpPr>
                  <p:cNvPr id="181" name="Freeform 5">
                    <a:extLst>
                      <a:ext uri="{FF2B5EF4-FFF2-40B4-BE49-F238E27FC236}">
                        <a16:creationId xmlns:a16="http://schemas.microsoft.com/office/drawing/2014/main" id="{B2A070EB-20AD-8E4B-AADD-D66FFE19124E}"/>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rgbClr val="0FA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82" name="Oval 6">
                    <a:extLst>
                      <a:ext uri="{FF2B5EF4-FFF2-40B4-BE49-F238E27FC236}">
                        <a16:creationId xmlns:a16="http://schemas.microsoft.com/office/drawing/2014/main" id="{25EE9E30-08E8-514E-AE25-E2B868E63E6D}"/>
                      </a:ext>
                    </a:extLst>
                  </p:cNvPr>
                  <p:cNvSpPr>
                    <a:spLocks noChangeArrowheads="1"/>
                  </p:cNvSpPr>
                  <p:nvPr/>
                </p:nvSpPr>
                <p:spPr bwMode="auto">
                  <a:xfrm>
                    <a:off x="3412" y="1888"/>
                    <a:ext cx="146" cy="146"/>
                  </a:xfrm>
                  <a:prstGeom prst="ellipse">
                    <a:avLst/>
                  </a:prstGeom>
                  <a:solidFill>
                    <a:srgbClr val="FFFFFF"/>
                  </a:solidFill>
                  <a:ln w="22225" cap="rnd">
                    <a:solidFill>
                      <a:srgbClr val="474746"/>
                    </a:solidFill>
                    <a:prstDash val="solid"/>
                    <a:round/>
                    <a:headEnd/>
                    <a:tailEnd/>
                  </a:ln>
                </p:spPr>
                <p:txBody>
                  <a:bodyPr vert="horz" wrap="square" lIns="91440" tIns="45720" rIns="91440" bIns="45720" numCol="1" anchor="t" anchorCtr="0" compatLnSpc="1">
                    <a:prstTxWarp prst="textNoShape">
                      <a:avLst/>
                    </a:prstTxWarp>
                  </a:bodyPr>
                  <a:lstStyle/>
                  <a:p>
                    <a:endParaRPr lang="en-US" kern="0" dirty="0">
                      <a:solidFill>
                        <a:srgbClr val="474746"/>
                      </a:solidFill>
                    </a:endParaRPr>
                  </a:p>
                </p:txBody>
              </p:sp>
              <p:sp>
                <p:nvSpPr>
                  <p:cNvPr id="183" name="Freeform 7">
                    <a:extLst>
                      <a:ext uri="{FF2B5EF4-FFF2-40B4-BE49-F238E27FC236}">
                        <a16:creationId xmlns:a16="http://schemas.microsoft.com/office/drawing/2014/main" id="{1FA37919-9057-AA4F-B81E-41B4B8CCDA5C}"/>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22225" cap="rnd">
                    <a:solidFill>
                      <a:srgbClr val="47474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endParaRPr>
                  </a:p>
                </p:txBody>
              </p:sp>
            </p:grpSp>
            <p:grpSp>
              <p:nvGrpSpPr>
                <p:cNvPr id="173" name="Group 4">
                  <a:extLst>
                    <a:ext uri="{FF2B5EF4-FFF2-40B4-BE49-F238E27FC236}">
                      <a16:creationId xmlns:a16="http://schemas.microsoft.com/office/drawing/2014/main" id="{12A7DF51-AC59-8043-B720-DC55F59FB2E7}"/>
                    </a:ext>
                  </a:extLst>
                </p:cNvPr>
                <p:cNvGrpSpPr>
                  <a:grpSpLocks noChangeAspect="1"/>
                </p:cNvGrpSpPr>
                <p:nvPr/>
              </p:nvGrpSpPr>
              <p:grpSpPr bwMode="auto">
                <a:xfrm>
                  <a:off x="5989421" y="2747008"/>
                  <a:ext cx="314324" cy="312728"/>
                  <a:chOff x="3288" y="1765"/>
                  <a:chExt cx="394" cy="392"/>
                </a:xfrm>
              </p:grpSpPr>
              <p:sp>
                <p:nvSpPr>
                  <p:cNvPr id="178" name="Freeform 5">
                    <a:extLst>
                      <a:ext uri="{FF2B5EF4-FFF2-40B4-BE49-F238E27FC236}">
                        <a16:creationId xmlns:a16="http://schemas.microsoft.com/office/drawing/2014/main" id="{F8F6B140-82B4-D549-8B28-5F64E9522A0D}"/>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rgbClr val="0FA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79" name="Oval 6">
                    <a:extLst>
                      <a:ext uri="{FF2B5EF4-FFF2-40B4-BE49-F238E27FC236}">
                        <a16:creationId xmlns:a16="http://schemas.microsoft.com/office/drawing/2014/main" id="{ED2F4403-FECA-7444-B531-1A5CDD44BBDC}"/>
                      </a:ext>
                    </a:extLst>
                  </p:cNvPr>
                  <p:cNvSpPr>
                    <a:spLocks noChangeArrowheads="1"/>
                  </p:cNvSpPr>
                  <p:nvPr/>
                </p:nvSpPr>
                <p:spPr bwMode="auto">
                  <a:xfrm>
                    <a:off x="3412" y="1888"/>
                    <a:ext cx="146" cy="146"/>
                  </a:xfrm>
                  <a:prstGeom prst="ellipse">
                    <a:avLst/>
                  </a:prstGeom>
                  <a:solidFill>
                    <a:srgbClr val="FFFFFF"/>
                  </a:solidFill>
                  <a:ln w="22225" cap="rnd">
                    <a:solidFill>
                      <a:srgbClr val="474746"/>
                    </a:solidFill>
                    <a:prstDash val="solid"/>
                    <a:round/>
                    <a:headEnd/>
                    <a:tailEnd/>
                  </a:ln>
                </p:spPr>
                <p:txBody>
                  <a:bodyPr vert="horz" wrap="square" lIns="91440" tIns="45720" rIns="91440" bIns="45720" numCol="1" anchor="t" anchorCtr="0" compatLnSpc="1">
                    <a:prstTxWarp prst="textNoShape">
                      <a:avLst/>
                    </a:prstTxWarp>
                  </a:bodyPr>
                  <a:lstStyle/>
                  <a:p>
                    <a:endParaRPr lang="en-US" kern="0" dirty="0">
                      <a:solidFill>
                        <a:srgbClr val="474746"/>
                      </a:solidFill>
                    </a:endParaRPr>
                  </a:p>
                </p:txBody>
              </p:sp>
              <p:sp>
                <p:nvSpPr>
                  <p:cNvPr id="180" name="Freeform 7">
                    <a:extLst>
                      <a:ext uri="{FF2B5EF4-FFF2-40B4-BE49-F238E27FC236}">
                        <a16:creationId xmlns:a16="http://schemas.microsoft.com/office/drawing/2014/main" id="{F531FAAE-6165-AC4C-B98A-7851FAAF6897}"/>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22225" cap="rnd">
                    <a:solidFill>
                      <a:srgbClr val="47474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endParaRPr>
                  </a:p>
                </p:txBody>
              </p:sp>
            </p:grpSp>
            <p:grpSp>
              <p:nvGrpSpPr>
                <p:cNvPr id="174" name="Group 4">
                  <a:extLst>
                    <a:ext uri="{FF2B5EF4-FFF2-40B4-BE49-F238E27FC236}">
                      <a16:creationId xmlns:a16="http://schemas.microsoft.com/office/drawing/2014/main" id="{F62779EE-CB6C-C740-88C6-793720699F7A}"/>
                    </a:ext>
                  </a:extLst>
                </p:cNvPr>
                <p:cNvGrpSpPr>
                  <a:grpSpLocks noChangeAspect="1"/>
                </p:cNvGrpSpPr>
                <p:nvPr/>
              </p:nvGrpSpPr>
              <p:grpSpPr bwMode="auto">
                <a:xfrm>
                  <a:off x="5989421" y="3163568"/>
                  <a:ext cx="314324" cy="312728"/>
                  <a:chOff x="3288" y="1765"/>
                  <a:chExt cx="394" cy="392"/>
                </a:xfrm>
              </p:grpSpPr>
              <p:sp>
                <p:nvSpPr>
                  <p:cNvPr id="175" name="Freeform 5">
                    <a:extLst>
                      <a:ext uri="{FF2B5EF4-FFF2-40B4-BE49-F238E27FC236}">
                        <a16:creationId xmlns:a16="http://schemas.microsoft.com/office/drawing/2014/main" id="{7954117C-8C43-E243-AB97-3BA1E14296C9}"/>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rgbClr val="0FA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76" name="Oval 6">
                    <a:extLst>
                      <a:ext uri="{FF2B5EF4-FFF2-40B4-BE49-F238E27FC236}">
                        <a16:creationId xmlns:a16="http://schemas.microsoft.com/office/drawing/2014/main" id="{4ABD2FC6-87AB-694D-912B-51634CE0CAA6}"/>
                      </a:ext>
                    </a:extLst>
                  </p:cNvPr>
                  <p:cNvSpPr>
                    <a:spLocks noChangeArrowheads="1"/>
                  </p:cNvSpPr>
                  <p:nvPr/>
                </p:nvSpPr>
                <p:spPr bwMode="auto">
                  <a:xfrm>
                    <a:off x="3412" y="1888"/>
                    <a:ext cx="146" cy="146"/>
                  </a:xfrm>
                  <a:prstGeom prst="ellipse">
                    <a:avLst/>
                  </a:prstGeom>
                  <a:solidFill>
                    <a:srgbClr val="FFFFFF"/>
                  </a:solidFill>
                  <a:ln w="22225" cap="rnd">
                    <a:solidFill>
                      <a:srgbClr val="474746"/>
                    </a:solidFill>
                    <a:prstDash val="solid"/>
                    <a:round/>
                    <a:headEnd/>
                    <a:tailEnd/>
                  </a:ln>
                </p:spPr>
                <p:txBody>
                  <a:bodyPr vert="horz" wrap="square" lIns="91440" tIns="45720" rIns="91440" bIns="45720" numCol="1" anchor="t" anchorCtr="0" compatLnSpc="1">
                    <a:prstTxWarp prst="textNoShape">
                      <a:avLst/>
                    </a:prstTxWarp>
                  </a:bodyPr>
                  <a:lstStyle/>
                  <a:p>
                    <a:endParaRPr lang="en-US" kern="0" dirty="0">
                      <a:solidFill>
                        <a:srgbClr val="474746"/>
                      </a:solidFill>
                    </a:endParaRPr>
                  </a:p>
                </p:txBody>
              </p:sp>
              <p:sp>
                <p:nvSpPr>
                  <p:cNvPr id="177" name="Freeform 7">
                    <a:extLst>
                      <a:ext uri="{FF2B5EF4-FFF2-40B4-BE49-F238E27FC236}">
                        <a16:creationId xmlns:a16="http://schemas.microsoft.com/office/drawing/2014/main" id="{556DF36B-E33C-F940-B357-FD464E979975}"/>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22225" cap="rnd">
                    <a:solidFill>
                      <a:srgbClr val="47474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endParaRPr>
                  </a:p>
                </p:txBody>
              </p:sp>
            </p:grpSp>
          </p:grpSp>
        </p:grpSp>
      </p:grpSp>
      <p:sp>
        <p:nvSpPr>
          <p:cNvPr id="190" name="“AWS continues to grow at a nearly unbelievable rate, even as…">
            <a:extLst>
              <a:ext uri="{FF2B5EF4-FFF2-40B4-BE49-F238E27FC236}">
                <a16:creationId xmlns:a16="http://schemas.microsoft.com/office/drawing/2014/main" id="{B7E50939-7661-A74B-86B6-E69181FF27DE}"/>
              </a:ext>
            </a:extLst>
          </p:cNvPr>
          <p:cNvSpPr txBox="1"/>
          <p:nvPr/>
        </p:nvSpPr>
        <p:spPr>
          <a:xfrm>
            <a:off x="3624724" y="4384837"/>
            <a:ext cx="2052506" cy="1407793"/>
          </a:xfrm>
          <a:prstGeom prst="rect">
            <a:avLst/>
          </a:prstGeom>
          <a:noFill/>
          <a:ln w="12700">
            <a:miter lim="400000"/>
          </a:ln>
          <a:extLst>
            <a:ext uri="{C572A759-6A51-4108-AA02-DFA0A04FC94B}">
              <ma14:wrappingTextBoxFlag xmlns:ma14="http://schemas.microsoft.com/office/mac/drawingml/2011/main" xmlns="" val="1"/>
            </a:ext>
          </a:extLst>
        </p:spPr>
        <p:txBody>
          <a:bodyPr wrap="square" lIns="11289" tIns="11289" rIns="11289" bIns="11289" anchor="ctr">
            <a:spAutoFit/>
          </a:bodyPr>
          <a:lstStyle/>
          <a:p>
            <a:pPr defTabSz="183444">
              <a:defRPr sz="6800" b="0" spc="204">
                <a:latin typeface="Amazon Ember"/>
                <a:ea typeface="Amazon Ember"/>
                <a:cs typeface="Amazon Ember"/>
                <a:sym typeface="Amazon Ember"/>
              </a:defRPr>
            </a:pPr>
            <a:r>
              <a:rPr lang="en-US" sz="1800" spc="56" dirty="0">
                <a:solidFill>
                  <a:srgbClr val="474746"/>
                </a:solidFill>
                <a:ea typeface="Amazon Ember Cd" charset="0"/>
                <a:cs typeface="Amazon Ember Cd" charset="0"/>
                <a:sym typeface="Amazon Ember"/>
              </a:rPr>
              <a:t>Use AWS </a:t>
            </a:r>
            <a:r>
              <a:rPr lang="en-US" sz="1800" spc="56" dirty="0" err="1">
                <a:solidFill>
                  <a:srgbClr val="474746"/>
                </a:solidFill>
                <a:ea typeface="Amazon Ember Cd" charset="0"/>
                <a:cs typeface="Amazon Ember Cd" charset="0"/>
                <a:sym typeface="Amazon Ember"/>
              </a:rPr>
              <a:t>IoT</a:t>
            </a:r>
            <a:r>
              <a:rPr lang="en-US" sz="1800" spc="56" dirty="0">
                <a:solidFill>
                  <a:srgbClr val="474746"/>
                </a:solidFill>
                <a:ea typeface="Amazon Ember Cd" charset="0"/>
                <a:cs typeface="Amazon Ember Cd" charset="0"/>
                <a:sym typeface="Amazon Ember"/>
              </a:rPr>
              <a:t> </a:t>
            </a:r>
            <a:r>
              <a:rPr lang="en-US" sz="1800" spc="56" dirty="0" err="1">
                <a:solidFill>
                  <a:srgbClr val="474746"/>
                </a:solidFill>
                <a:ea typeface="Amazon Ember Cd" charset="0"/>
                <a:cs typeface="Amazon Ember Cd" charset="0"/>
                <a:sym typeface="Amazon Ember"/>
              </a:rPr>
              <a:t>Greengrass</a:t>
            </a:r>
            <a:r>
              <a:rPr lang="en-US" sz="1800" spc="56" dirty="0">
                <a:solidFill>
                  <a:srgbClr val="474746"/>
                </a:solidFill>
                <a:ea typeface="Amazon Ember Cd" charset="0"/>
                <a:cs typeface="Amazon Ember Cd" charset="0"/>
                <a:sym typeface="Amazon Ember"/>
              </a:rPr>
              <a:t> to deploy optimized models on your target device</a:t>
            </a:r>
          </a:p>
        </p:txBody>
      </p:sp>
      <p:grpSp>
        <p:nvGrpSpPr>
          <p:cNvPr id="191" name="Group 190">
            <a:extLst>
              <a:ext uri="{FF2B5EF4-FFF2-40B4-BE49-F238E27FC236}">
                <a16:creationId xmlns:a16="http://schemas.microsoft.com/office/drawing/2014/main" id="{2E694A12-5C64-5D46-969A-CDB5069449D5}"/>
              </a:ext>
            </a:extLst>
          </p:cNvPr>
          <p:cNvGrpSpPr/>
          <p:nvPr/>
        </p:nvGrpSpPr>
        <p:grpSpPr>
          <a:xfrm>
            <a:off x="4014081" y="3751404"/>
            <a:ext cx="497439" cy="455440"/>
            <a:chOff x="8284563" y="3702530"/>
            <a:chExt cx="202140" cy="195736"/>
          </a:xfrm>
        </p:grpSpPr>
        <p:sp>
          <p:nvSpPr>
            <p:cNvPr id="192" name="Freeform 55">
              <a:extLst>
                <a:ext uri="{FF2B5EF4-FFF2-40B4-BE49-F238E27FC236}">
                  <a16:creationId xmlns:a16="http://schemas.microsoft.com/office/drawing/2014/main" id="{38985FDB-0C94-D74D-89AE-CA598E47B00C}"/>
                </a:ext>
              </a:extLst>
            </p:cNvPr>
            <p:cNvSpPr>
              <a:spLocks/>
            </p:cNvSpPr>
            <p:nvPr/>
          </p:nvSpPr>
          <p:spPr bwMode="auto">
            <a:xfrm>
              <a:off x="8284563" y="3702530"/>
              <a:ext cx="101390" cy="195736"/>
            </a:xfrm>
            <a:custGeom>
              <a:avLst/>
              <a:gdLst>
                <a:gd name="T0" fmla="*/ 227 w 227"/>
                <a:gd name="T1" fmla="*/ 0 h 438"/>
                <a:gd name="T2" fmla="*/ 177 w 227"/>
                <a:gd name="T3" fmla="*/ 0 h 438"/>
                <a:gd name="T4" fmla="*/ 34 w 227"/>
                <a:gd name="T5" fmla="*/ 108 h 438"/>
                <a:gd name="T6" fmla="*/ 34 w 227"/>
                <a:gd name="T7" fmla="*/ 311 h 438"/>
                <a:gd name="T8" fmla="*/ 227 w 227"/>
                <a:gd name="T9" fmla="*/ 438 h 438"/>
              </a:gdLst>
              <a:ahLst/>
              <a:cxnLst>
                <a:cxn ang="0">
                  <a:pos x="T0" y="T1"/>
                </a:cxn>
                <a:cxn ang="0">
                  <a:pos x="T2" y="T3"/>
                </a:cxn>
                <a:cxn ang="0">
                  <a:pos x="T4" y="T5"/>
                </a:cxn>
                <a:cxn ang="0">
                  <a:pos x="T6" y="T7"/>
                </a:cxn>
                <a:cxn ang="0">
                  <a:pos x="T8" y="T9"/>
                </a:cxn>
              </a:cxnLst>
              <a:rect l="0" t="0" r="r" b="b"/>
              <a:pathLst>
                <a:path w="227" h="438">
                  <a:moveTo>
                    <a:pt x="227" y="0"/>
                  </a:moveTo>
                  <a:cubicBezTo>
                    <a:pt x="177" y="0"/>
                    <a:pt x="177" y="0"/>
                    <a:pt x="177" y="0"/>
                  </a:cubicBezTo>
                  <a:cubicBezTo>
                    <a:pt x="177" y="0"/>
                    <a:pt x="68" y="10"/>
                    <a:pt x="34" y="108"/>
                  </a:cubicBezTo>
                  <a:cubicBezTo>
                    <a:pt x="0" y="206"/>
                    <a:pt x="34" y="311"/>
                    <a:pt x="34" y="311"/>
                  </a:cubicBezTo>
                  <a:cubicBezTo>
                    <a:pt x="34" y="311"/>
                    <a:pt x="83" y="436"/>
                    <a:pt x="227" y="438"/>
                  </a:cubicBezTo>
                </a:path>
              </a:pathLst>
            </a:custGeom>
            <a:noFill/>
            <a:ln w="158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93" name="Freeform 56">
              <a:extLst>
                <a:ext uri="{FF2B5EF4-FFF2-40B4-BE49-F238E27FC236}">
                  <a16:creationId xmlns:a16="http://schemas.microsoft.com/office/drawing/2014/main" id="{D142E0FC-9403-294A-AE3E-03BD2FC580BC}"/>
                </a:ext>
              </a:extLst>
            </p:cNvPr>
            <p:cNvSpPr>
              <a:spLocks/>
            </p:cNvSpPr>
            <p:nvPr/>
          </p:nvSpPr>
          <p:spPr bwMode="auto">
            <a:xfrm>
              <a:off x="8385953" y="3702530"/>
              <a:ext cx="100750" cy="195736"/>
            </a:xfrm>
            <a:custGeom>
              <a:avLst/>
              <a:gdLst>
                <a:gd name="T0" fmla="*/ 0 w 226"/>
                <a:gd name="T1" fmla="*/ 438 h 438"/>
                <a:gd name="T2" fmla="*/ 192 w 226"/>
                <a:gd name="T3" fmla="*/ 311 h 438"/>
                <a:gd name="T4" fmla="*/ 192 w 226"/>
                <a:gd name="T5" fmla="*/ 108 h 438"/>
                <a:gd name="T6" fmla="*/ 49 w 226"/>
                <a:gd name="T7" fmla="*/ 0 h 438"/>
                <a:gd name="T8" fmla="*/ 0 w 226"/>
                <a:gd name="T9" fmla="*/ 0 h 438"/>
              </a:gdLst>
              <a:ahLst/>
              <a:cxnLst>
                <a:cxn ang="0">
                  <a:pos x="T0" y="T1"/>
                </a:cxn>
                <a:cxn ang="0">
                  <a:pos x="T2" y="T3"/>
                </a:cxn>
                <a:cxn ang="0">
                  <a:pos x="T4" y="T5"/>
                </a:cxn>
                <a:cxn ang="0">
                  <a:pos x="T6" y="T7"/>
                </a:cxn>
                <a:cxn ang="0">
                  <a:pos x="T8" y="T9"/>
                </a:cxn>
              </a:cxnLst>
              <a:rect l="0" t="0" r="r" b="b"/>
              <a:pathLst>
                <a:path w="226" h="438">
                  <a:moveTo>
                    <a:pt x="0" y="438"/>
                  </a:moveTo>
                  <a:cubicBezTo>
                    <a:pt x="143" y="436"/>
                    <a:pt x="192" y="311"/>
                    <a:pt x="192" y="311"/>
                  </a:cubicBezTo>
                  <a:cubicBezTo>
                    <a:pt x="192" y="311"/>
                    <a:pt x="226" y="206"/>
                    <a:pt x="192" y="108"/>
                  </a:cubicBezTo>
                  <a:cubicBezTo>
                    <a:pt x="158" y="10"/>
                    <a:pt x="49" y="0"/>
                    <a:pt x="49" y="0"/>
                  </a:cubicBezTo>
                  <a:cubicBezTo>
                    <a:pt x="0" y="0"/>
                    <a:pt x="0" y="0"/>
                    <a:pt x="0" y="0"/>
                  </a:cubicBezTo>
                </a:path>
              </a:pathLst>
            </a:custGeom>
            <a:noFill/>
            <a:ln w="158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nvGrpSpPr>
            <p:cNvPr id="194" name="Group 193">
              <a:extLst>
                <a:ext uri="{FF2B5EF4-FFF2-40B4-BE49-F238E27FC236}">
                  <a16:creationId xmlns:a16="http://schemas.microsoft.com/office/drawing/2014/main" id="{B1FD05C4-659E-2649-A78B-383EF32EE171}"/>
                </a:ext>
              </a:extLst>
            </p:cNvPr>
            <p:cNvGrpSpPr/>
            <p:nvPr/>
          </p:nvGrpSpPr>
          <p:grpSpPr>
            <a:xfrm>
              <a:off x="8306549" y="3715551"/>
              <a:ext cx="159236" cy="83033"/>
              <a:chOff x="8136219" y="3269217"/>
              <a:chExt cx="159236" cy="83033"/>
            </a:xfrm>
          </p:grpSpPr>
          <p:sp>
            <p:nvSpPr>
              <p:cNvPr id="209" name="Freeform 49">
                <a:extLst>
                  <a:ext uri="{FF2B5EF4-FFF2-40B4-BE49-F238E27FC236}">
                    <a16:creationId xmlns:a16="http://schemas.microsoft.com/office/drawing/2014/main" id="{54F94F0C-CB10-AA43-9B22-319E2EF44D43}"/>
                  </a:ext>
                </a:extLst>
              </p:cNvPr>
              <p:cNvSpPr>
                <a:spLocks/>
              </p:cNvSpPr>
              <p:nvPr/>
            </p:nvSpPr>
            <p:spPr bwMode="auto">
              <a:xfrm>
                <a:off x="8136219" y="3269217"/>
                <a:ext cx="159236" cy="83033"/>
              </a:xfrm>
              <a:custGeom>
                <a:avLst/>
                <a:gdLst>
                  <a:gd name="T0" fmla="*/ 0 w 746"/>
                  <a:gd name="T1" fmla="*/ 278 h 389"/>
                  <a:gd name="T2" fmla="*/ 0 w 746"/>
                  <a:gd name="T3" fmla="*/ 389 h 389"/>
                  <a:gd name="T4" fmla="*/ 746 w 746"/>
                  <a:gd name="T5" fmla="*/ 389 h 389"/>
                  <a:gd name="T6" fmla="*/ 746 w 746"/>
                  <a:gd name="T7" fmla="*/ 199 h 389"/>
                  <a:gd name="T8" fmla="*/ 650 w 746"/>
                  <a:gd name="T9" fmla="*/ 73 h 389"/>
                  <a:gd name="T10" fmla="*/ 495 w 746"/>
                  <a:gd name="T11" fmla="*/ 0 h 389"/>
                  <a:gd name="T12" fmla="*/ 374 w 746"/>
                  <a:gd name="T13" fmla="*/ 48 h 389"/>
                  <a:gd name="T14" fmla="*/ 261 w 746"/>
                  <a:gd name="T15" fmla="*/ 0 h 389"/>
                  <a:gd name="T16" fmla="*/ 102 w 746"/>
                  <a:gd name="T17" fmla="*/ 75 h 389"/>
                  <a:gd name="T18" fmla="*/ 0 w 746"/>
                  <a:gd name="T19" fmla="*/ 205 h 389"/>
                  <a:gd name="T20" fmla="*/ 0 w 746"/>
                  <a:gd name="T21" fmla="*/ 278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6" h="389">
                    <a:moveTo>
                      <a:pt x="0" y="278"/>
                    </a:moveTo>
                    <a:lnTo>
                      <a:pt x="0" y="389"/>
                    </a:lnTo>
                    <a:lnTo>
                      <a:pt x="746" y="389"/>
                    </a:lnTo>
                    <a:lnTo>
                      <a:pt x="746" y="199"/>
                    </a:lnTo>
                    <a:lnTo>
                      <a:pt x="650" y="73"/>
                    </a:lnTo>
                    <a:lnTo>
                      <a:pt x="495" y="0"/>
                    </a:lnTo>
                    <a:lnTo>
                      <a:pt x="374" y="48"/>
                    </a:lnTo>
                    <a:lnTo>
                      <a:pt x="261" y="0"/>
                    </a:lnTo>
                    <a:lnTo>
                      <a:pt x="102" y="75"/>
                    </a:lnTo>
                    <a:lnTo>
                      <a:pt x="0" y="205"/>
                    </a:lnTo>
                    <a:lnTo>
                      <a:pt x="0" y="278"/>
                    </a:lnTo>
                    <a:close/>
                  </a:path>
                </a:pathLst>
              </a:custGeom>
              <a:solidFill>
                <a:schemeClr val="bg1"/>
              </a:solidFill>
              <a:ln w="158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0" name="Freeform: Shape 405">
                <a:extLst>
                  <a:ext uri="{FF2B5EF4-FFF2-40B4-BE49-F238E27FC236}">
                    <a16:creationId xmlns:a16="http://schemas.microsoft.com/office/drawing/2014/main" id="{67EC40AD-7AA5-6745-93C3-E2E761F79187}"/>
                  </a:ext>
                </a:extLst>
              </p:cNvPr>
              <p:cNvSpPr>
                <a:spLocks/>
              </p:cNvSpPr>
              <p:nvPr/>
            </p:nvSpPr>
            <p:spPr bwMode="auto">
              <a:xfrm>
                <a:off x="8136219" y="3269217"/>
                <a:ext cx="80349" cy="83033"/>
              </a:xfrm>
              <a:custGeom>
                <a:avLst/>
                <a:gdLst>
                  <a:gd name="connsiteX0" fmla="*/ 55712 w 80349"/>
                  <a:gd name="connsiteY0" fmla="*/ 0 h 83033"/>
                  <a:gd name="connsiteX1" fmla="*/ 79832 w 80349"/>
                  <a:gd name="connsiteY1" fmla="*/ 10246 h 83033"/>
                  <a:gd name="connsiteX2" fmla="*/ 80349 w 80349"/>
                  <a:gd name="connsiteY2" fmla="*/ 10041 h 83033"/>
                  <a:gd name="connsiteX3" fmla="*/ 80349 w 80349"/>
                  <a:gd name="connsiteY3" fmla="*/ 83033 h 83033"/>
                  <a:gd name="connsiteX4" fmla="*/ 0 w 80349"/>
                  <a:gd name="connsiteY4" fmla="*/ 83033 h 83033"/>
                  <a:gd name="connsiteX5" fmla="*/ 0 w 80349"/>
                  <a:gd name="connsiteY5" fmla="*/ 59340 h 83033"/>
                  <a:gd name="connsiteX6" fmla="*/ 0 w 80349"/>
                  <a:gd name="connsiteY6" fmla="*/ 43758 h 83033"/>
                  <a:gd name="connsiteX7" fmla="*/ 21772 w 80349"/>
                  <a:gd name="connsiteY7" fmla="*/ 16009 h 8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49" h="83033">
                    <a:moveTo>
                      <a:pt x="55712" y="0"/>
                    </a:moveTo>
                    <a:lnTo>
                      <a:pt x="79832" y="10246"/>
                    </a:lnTo>
                    <a:lnTo>
                      <a:pt x="80349" y="10041"/>
                    </a:lnTo>
                    <a:lnTo>
                      <a:pt x="80349" y="83033"/>
                    </a:lnTo>
                    <a:lnTo>
                      <a:pt x="0" y="83033"/>
                    </a:lnTo>
                    <a:lnTo>
                      <a:pt x="0" y="59340"/>
                    </a:lnTo>
                    <a:lnTo>
                      <a:pt x="0" y="43758"/>
                    </a:lnTo>
                    <a:lnTo>
                      <a:pt x="21772" y="16009"/>
                    </a:lnTo>
                    <a:close/>
                  </a:path>
                </a:pathLst>
              </a:custGeom>
              <a:solidFill>
                <a:schemeClr val="accent1"/>
              </a:solidFill>
              <a:ln w="15875" cap="rnd">
                <a:solidFill>
                  <a:schemeClr val="tx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solidFill>
                    <a:srgbClr val="474746"/>
                  </a:solidFill>
                </a:endParaRPr>
              </a:p>
            </p:txBody>
          </p:sp>
        </p:grpSp>
        <p:sp>
          <p:nvSpPr>
            <p:cNvPr id="195" name="Oval 41">
              <a:extLst>
                <a:ext uri="{FF2B5EF4-FFF2-40B4-BE49-F238E27FC236}">
                  <a16:creationId xmlns:a16="http://schemas.microsoft.com/office/drawing/2014/main" id="{B7033618-FB32-D743-8A2E-C8C88E8139D9}"/>
                </a:ext>
              </a:extLst>
            </p:cNvPr>
            <p:cNvSpPr>
              <a:spLocks noChangeArrowheads="1"/>
            </p:cNvSpPr>
            <p:nvPr/>
          </p:nvSpPr>
          <p:spPr bwMode="auto">
            <a:xfrm>
              <a:off x="8337713" y="3819715"/>
              <a:ext cx="25828" cy="26255"/>
            </a:xfrm>
            <a:prstGeom prst="ellipse">
              <a:avLst/>
            </a:prstGeom>
            <a:solidFill>
              <a:schemeClr val="accent1"/>
            </a:solidFill>
            <a:ln w="158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96" name="Oval 42">
              <a:extLst>
                <a:ext uri="{FF2B5EF4-FFF2-40B4-BE49-F238E27FC236}">
                  <a16:creationId xmlns:a16="http://schemas.microsoft.com/office/drawing/2014/main" id="{1BA0D676-EEC9-FE44-8586-F273EA36D799}"/>
                </a:ext>
              </a:extLst>
            </p:cNvPr>
            <p:cNvSpPr>
              <a:spLocks noChangeArrowheads="1"/>
            </p:cNvSpPr>
            <p:nvPr/>
          </p:nvSpPr>
          <p:spPr bwMode="auto">
            <a:xfrm>
              <a:off x="8409220" y="3819715"/>
              <a:ext cx="26255" cy="26255"/>
            </a:xfrm>
            <a:prstGeom prst="ellipse">
              <a:avLst/>
            </a:prstGeom>
            <a:solidFill>
              <a:schemeClr val="accent1"/>
            </a:solidFill>
            <a:ln w="158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97" name="Line 43">
              <a:extLst>
                <a:ext uri="{FF2B5EF4-FFF2-40B4-BE49-F238E27FC236}">
                  <a16:creationId xmlns:a16="http://schemas.microsoft.com/office/drawing/2014/main" id="{A4144AAC-EEE3-AC44-B308-8B1AE9370A7B}"/>
                </a:ext>
              </a:extLst>
            </p:cNvPr>
            <p:cNvSpPr>
              <a:spLocks noChangeShapeType="1"/>
            </p:cNvSpPr>
            <p:nvPr/>
          </p:nvSpPr>
          <p:spPr bwMode="auto">
            <a:xfrm>
              <a:off x="8368877" y="3873719"/>
              <a:ext cx="33939" cy="0"/>
            </a:xfrm>
            <a:prstGeom prst="lin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98" name="Oval 44">
              <a:extLst>
                <a:ext uri="{FF2B5EF4-FFF2-40B4-BE49-F238E27FC236}">
                  <a16:creationId xmlns:a16="http://schemas.microsoft.com/office/drawing/2014/main" id="{711921F3-F7B0-D64D-9AB4-263CAAE9F307}"/>
                </a:ext>
              </a:extLst>
            </p:cNvPr>
            <p:cNvSpPr>
              <a:spLocks noChangeArrowheads="1"/>
            </p:cNvSpPr>
            <p:nvPr/>
          </p:nvSpPr>
          <p:spPr bwMode="auto">
            <a:xfrm>
              <a:off x="8376134" y="3762510"/>
              <a:ext cx="19638" cy="19211"/>
            </a:xfrm>
            <a:prstGeom prst="ellipse">
              <a:avLst/>
            </a:prstGeom>
            <a:solidFill>
              <a:schemeClr val="bg1"/>
            </a:solid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199" name="Oval 45">
              <a:extLst>
                <a:ext uri="{FF2B5EF4-FFF2-40B4-BE49-F238E27FC236}">
                  <a16:creationId xmlns:a16="http://schemas.microsoft.com/office/drawing/2014/main" id="{C5977E39-57BD-3347-85C6-7AD6DD0196C9}"/>
                </a:ext>
              </a:extLst>
            </p:cNvPr>
            <p:cNvSpPr>
              <a:spLocks noChangeArrowheads="1"/>
            </p:cNvSpPr>
            <p:nvPr/>
          </p:nvSpPr>
          <p:spPr bwMode="auto">
            <a:xfrm>
              <a:off x="8347959" y="3739671"/>
              <a:ext cx="15582" cy="16009"/>
            </a:xfrm>
            <a:prstGeom prst="ellips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00" name="Oval 46">
              <a:extLst>
                <a:ext uri="{FF2B5EF4-FFF2-40B4-BE49-F238E27FC236}">
                  <a16:creationId xmlns:a16="http://schemas.microsoft.com/office/drawing/2014/main" id="{82205CE9-B5B9-5144-BAD0-4127C09C691F}"/>
                </a:ext>
              </a:extLst>
            </p:cNvPr>
            <p:cNvSpPr>
              <a:spLocks noChangeArrowheads="1"/>
            </p:cNvSpPr>
            <p:nvPr/>
          </p:nvSpPr>
          <p:spPr bwMode="auto">
            <a:xfrm>
              <a:off x="8408152" y="3740525"/>
              <a:ext cx="16222" cy="16009"/>
            </a:xfrm>
            <a:prstGeom prst="ellips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01" name="Oval 47">
              <a:extLst>
                <a:ext uri="{FF2B5EF4-FFF2-40B4-BE49-F238E27FC236}">
                  <a16:creationId xmlns:a16="http://schemas.microsoft.com/office/drawing/2014/main" id="{9B409BF1-9C5A-5041-A596-5BE86FE9AD16}"/>
                </a:ext>
              </a:extLst>
            </p:cNvPr>
            <p:cNvSpPr>
              <a:spLocks noChangeArrowheads="1"/>
            </p:cNvSpPr>
            <p:nvPr/>
          </p:nvSpPr>
          <p:spPr bwMode="auto">
            <a:xfrm>
              <a:off x="8435474" y="3763364"/>
              <a:ext cx="13448" cy="13874"/>
            </a:xfrm>
            <a:prstGeom prst="ellips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02" name="Oval 48">
              <a:extLst>
                <a:ext uri="{FF2B5EF4-FFF2-40B4-BE49-F238E27FC236}">
                  <a16:creationId xmlns:a16="http://schemas.microsoft.com/office/drawing/2014/main" id="{F1A066C3-ADA9-5B4B-97DB-6FAC9601BD8C}"/>
                </a:ext>
              </a:extLst>
            </p:cNvPr>
            <p:cNvSpPr>
              <a:spLocks noChangeArrowheads="1"/>
            </p:cNvSpPr>
            <p:nvPr/>
          </p:nvSpPr>
          <p:spPr bwMode="auto">
            <a:xfrm>
              <a:off x="8324265" y="3762510"/>
              <a:ext cx="13448" cy="13234"/>
            </a:xfrm>
            <a:prstGeom prst="ellips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03" name="Freeform 49">
              <a:extLst>
                <a:ext uri="{FF2B5EF4-FFF2-40B4-BE49-F238E27FC236}">
                  <a16:creationId xmlns:a16="http://schemas.microsoft.com/office/drawing/2014/main" id="{24C8B485-7C25-EB47-91B3-7169DF73AF49}"/>
                </a:ext>
              </a:extLst>
            </p:cNvPr>
            <p:cNvSpPr>
              <a:spLocks/>
            </p:cNvSpPr>
            <p:nvPr/>
          </p:nvSpPr>
          <p:spPr bwMode="auto">
            <a:xfrm>
              <a:off x="8306549" y="3715551"/>
              <a:ext cx="159236" cy="83033"/>
            </a:xfrm>
            <a:custGeom>
              <a:avLst/>
              <a:gdLst>
                <a:gd name="T0" fmla="*/ 0 w 746"/>
                <a:gd name="T1" fmla="*/ 278 h 389"/>
                <a:gd name="T2" fmla="*/ 0 w 746"/>
                <a:gd name="T3" fmla="*/ 389 h 389"/>
                <a:gd name="T4" fmla="*/ 746 w 746"/>
                <a:gd name="T5" fmla="*/ 389 h 389"/>
                <a:gd name="T6" fmla="*/ 746 w 746"/>
                <a:gd name="T7" fmla="*/ 199 h 389"/>
                <a:gd name="T8" fmla="*/ 650 w 746"/>
                <a:gd name="T9" fmla="*/ 73 h 389"/>
                <a:gd name="T10" fmla="*/ 495 w 746"/>
                <a:gd name="T11" fmla="*/ 0 h 389"/>
                <a:gd name="T12" fmla="*/ 374 w 746"/>
                <a:gd name="T13" fmla="*/ 48 h 389"/>
                <a:gd name="T14" fmla="*/ 261 w 746"/>
                <a:gd name="T15" fmla="*/ 0 h 389"/>
                <a:gd name="T16" fmla="*/ 102 w 746"/>
                <a:gd name="T17" fmla="*/ 75 h 389"/>
                <a:gd name="T18" fmla="*/ 0 w 746"/>
                <a:gd name="T19" fmla="*/ 205 h 389"/>
                <a:gd name="T20" fmla="*/ 0 w 746"/>
                <a:gd name="T21" fmla="*/ 278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6" h="389">
                  <a:moveTo>
                    <a:pt x="0" y="278"/>
                  </a:moveTo>
                  <a:lnTo>
                    <a:pt x="0" y="389"/>
                  </a:lnTo>
                  <a:lnTo>
                    <a:pt x="746" y="389"/>
                  </a:lnTo>
                  <a:lnTo>
                    <a:pt x="746" y="199"/>
                  </a:lnTo>
                  <a:lnTo>
                    <a:pt x="650" y="73"/>
                  </a:lnTo>
                  <a:lnTo>
                    <a:pt x="495" y="0"/>
                  </a:lnTo>
                  <a:lnTo>
                    <a:pt x="374" y="48"/>
                  </a:lnTo>
                  <a:lnTo>
                    <a:pt x="261" y="0"/>
                  </a:lnTo>
                  <a:lnTo>
                    <a:pt x="102" y="75"/>
                  </a:lnTo>
                  <a:lnTo>
                    <a:pt x="0" y="205"/>
                  </a:lnTo>
                  <a:lnTo>
                    <a:pt x="0" y="278"/>
                  </a:lnTo>
                  <a:close/>
                </a:path>
              </a:pathLst>
            </a:cu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04" name="Line 50">
              <a:extLst>
                <a:ext uri="{FF2B5EF4-FFF2-40B4-BE49-F238E27FC236}">
                  <a16:creationId xmlns:a16="http://schemas.microsoft.com/office/drawing/2014/main" id="{95A32870-EC87-4547-9B52-E7E507B3DD7A}"/>
                </a:ext>
              </a:extLst>
            </p:cNvPr>
            <p:cNvSpPr>
              <a:spLocks noChangeShapeType="1"/>
            </p:cNvSpPr>
            <p:nvPr/>
          </p:nvSpPr>
          <p:spPr bwMode="auto">
            <a:xfrm flipH="1">
              <a:off x="8420319" y="3724516"/>
              <a:ext cx="11526" cy="16863"/>
            </a:xfrm>
            <a:prstGeom prst="lin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05" name="Line 51">
              <a:extLst>
                <a:ext uri="{FF2B5EF4-FFF2-40B4-BE49-F238E27FC236}">
                  <a16:creationId xmlns:a16="http://schemas.microsoft.com/office/drawing/2014/main" id="{928A8CF2-2A5F-394E-A8B6-500A0B492503}"/>
                </a:ext>
              </a:extLst>
            </p:cNvPr>
            <p:cNvSpPr>
              <a:spLocks noChangeShapeType="1"/>
            </p:cNvSpPr>
            <p:nvPr/>
          </p:nvSpPr>
          <p:spPr bwMode="auto">
            <a:xfrm flipH="1">
              <a:off x="8447855" y="3758028"/>
              <a:ext cx="17930" cy="8965"/>
            </a:xfrm>
            <a:prstGeom prst="lin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06" name="Line 52">
              <a:extLst>
                <a:ext uri="{FF2B5EF4-FFF2-40B4-BE49-F238E27FC236}">
                  <a16:creationId xmlns:a16="http://schemas.microsoft.com/office/drawing/2014/main" id="{BDB00E43-D9FB-B545-8A18-56A3F5F44F8A}"/>
                </a:ext>
              </a:extLst>
            </p:cNvPr>
            <p:cNvSpPr>
              <a:spLocks noChangeShapeType="1"/>
            </p:cNvSpPr>
            <p:nvPr/>
          </p:nvSpPr>
          <p:spPr bwMode="auto">
            <a:xfrm>
              <a:off x="8341342" y="3725369"/>
              <a:ext cx="11100" cy="15155"/>
            </a:xfrm>
            <a:prstGeom prst="lin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07" name="Line 53">
              <a:extLst>
                <a:ext uri="{FF2B5EF4-FFF2-40B4-BE49-F238E27FC236}">
                  <a16:creationId xmlns:a16="http://schemas.microsoft.com/office/drawing/2014/main" id="{D730183B-6E8B-0B45-9D24-0C2AC10866AE}"/>
                </a:ext>
              </a:extLst>
            </p:cNvPr>
            <p:cNvSpPr>
              <a:spLocks noChangeShapeType="1"/>
            </p:cNvSpPr>
            <p:nvPr/>
          </p:nvSpPr>
          <p:spPr bwMode="auto">
            <a:xfrm>
              <a:off x="8307402" y="3758028"/>
              <a:ext cx="17290" cy="8538"/>
            </a:xfrm>
            <a:prstGeom prst="lin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08" name="Line 54">
              <a:extLst>
                <a:ext uri="{FF2B5EF4-FFF2-40B4-BE49-F238E27FC236}">
                  <a16:creationId xmlns:a16="http://schemas.microsoft.com/office/drawing/2014/main" id="{3646640E-AE59-B04A-AF1E-79CDAA10C97D}"/>
                </a:ext>
              </a:extLst>
            </p:cNvPr>
            <p:cNvSpPr>
              <a:spLocks noChangeShapeType="1"/>
            </p:cNvSpPr>
            <p:nvPr/>
          </p:nvSpPr>
          <p:spPr bwMode="auto">
            <a:xfrm>
              <a:off x="8386380" y="3725796"/>
              <a:ext cx="0" cy="36714"/>
            </a:xfrm>
            <a:prstGeom prst="lin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Tree>
    <p:extLst>
      <p:ext uri="{BB962C8B-B14F-4D97-AF65-F5344CB8AC3E}">
        <p14:creationId xmlns:p14="http://schemas.microsoft.com/office/powerpoint/2010/main" val="3528040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ppt_x"/>
                                          </p:val>
                                        </p:tav>
                                        <p:tav tm="100000">
                                          <p:val>
                                            <p:strVal val="#ppt_x"/>
                                          </p:val>
                                        </p:tav>
                                      </p:tavLst>
                                    </p:anim>
                                    <p:anim calcmode="lin" valueType="num">
                                      <p:cBhvr additive="base">
                                        <p:cTn id="8" dur="500" fill="hold"/>
                                        <p:tgtEl>
                                          <p:spTgt spid="8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0"/>
                                        </p:tgtEl>
                                        <p:attrNameLst>
                                          <p:attrName>style.visibility</p:attrName>
                                        </p:attrNameLst>
                                      </p:cBhvr>
                                      <p:to>
                                        <p:strVal val="visible"/>
                                      </p:to>
                                    </p:set>
                                    <p:anim calcmode="lin" valueType="num">
                                      <p:cBhvr additive="base">
                                        <p:cTn id="11" dur="500" fill="hold"/>
                                        <p:tgtEl>
                                          <p:spTgt spid="90"/>
                                        </p:tgtEl>
                                        <p:attrNameLst>
                                          <p:attrName>ppt_x</p:attrName>
                                        </p:attrNameLst>
                                      </p:cBhvr>
                                      <p:tavLst>
                                        <p:tav tm="0">
                                          <p:val>
                                            <p:strVal val="#ppt_x"/>
                                          </p:val>
                                        </p:tav>
                                        <p:tav tm="100000">
                                          <p:val>
                                            <p:strVal val="#ppt_x"/>
                                          </p:val>
                                        </p:tav>
                                      </p:tavLst>
                                    </p:anim>
                                    <p:anim calcmode="lin" valueType="num">
                                      <p:cBhvr additive="base">
                                        <p:cTn id="12"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90"/>
                                        </p:tgtEl>
                                        <p:attrNameLst>
                                          <p:attrName>style.visibility</p:attrName>
                                        </p:attrNameLst>
                                      </p:cBhvr>
                                      <p:to>
                                        <p:strVal val="visible"/>
                                      </p:to>
                                    </p:set>
                                    <p:anim calcmode="lin" valueType="num">
                                      <p:cBhvr additive="base">
                                        <p:cTn id="17" dur="500"/>
                                        <p:tgtEl>
                                          <p:spTgt spid="190"/>
                                        </p:tgtEl>
                                        <p:attrNameLst>
                                          <p:attrName>ppt_y</p:attrName>
                                        </p:attrNameLst>
                                      </p:cBhvr>
                                      <p:tavLst>
                                        <p:tav tm="0">
                                          <p:val>
                                            <p:strVal val="#ppt_y+#ppt_h*1.125000"/>
                                          </p:val>
                                        </p:tav>
                                        <p:tav tm="100000">
                                          <p:val>
                                            <p:strVal val="#ppt_y"/>
                                          </p:val>
                                        </p:tav>
                                      </p:tavLst>
                                    </p:anim>
                                    <p:animEffect transition="in" filter="wipe(up)">
                                      <p:cBhvr>
                                        <p:cTn id="18" dur="500"/>
                                        <p:tgtEl>
                                          <p:spTgt spid="190"/>
                                        </p:tgtEl>
                                      </p:cBhvr>
                                    </p:animEffect>
                                  </p:childTnLst>
                                </p:cTn>
                              </p:par>
                              <p:par>
                                <p:cTn id="19" presetID="12" presetClass="entr" presetSubtype="4" fill="hold" nodeType="withEffect">
                                  <p:stCondLst>
                                    <p:cond delay="0"/>
                                  </p:stCondLst>
                                  <p:childTnLst>
                                    <p:set>
                                      <p:cBhvr>
                                        <p:cTn id="20" dur="1" fill="hold">
                                          <p:stCondLst>
                                            <p:cond delay="0"/>
                                          </p:stCondLst>
                                        </p:cTn>
                                        <p:tgtEl>
                                          <p:spTgt spid="191"/>
                                        </p:tgtEl>
                                        <p:attrNameLst>
                                          <p:attrName>style.visibility</p:attrName>
                                        </p:attrNameLst>
                                      </p:cBhvr>
                                      <p:to>
                                        <p:strVal val="visible"/>
                                      </p:to>
                                    </p:set>
                                    <p:anim calcmode="lin" valueType="num">
                                      <p:cBhvr additive="base">
                                        <p:cTn id="21" dur="500"/>
                                        <p:tgtEl>
                                          <p:spTgt spid="191"/>
                                        </p:tgtEl>
                                        <p:attrNameLst>
                                          <p:attrName>ppt_y</p:attrName>
                                        </p:attrNameLst>
                                      </p:cBhvr>
                                      <p:tavLst>
                                        <p:tav tm="0">
                                          <p:val>
                                            <p:strVal val="#ppt_y+#ppt_h*1.125000"/>
                                          </p:val>
                                        </p:tav>
                                        <p:tav tm="100000">
                                          <p:val>
                                            <p:strVal val="#ppt_y"/>
                                          </p:val>
                                        </p:tav>
                                      </p:tavLst>
                                    </p:anim>
                                    <p:animEffect transition="in" filter="wipe(up)">
                                      <p:cBhvr>
                                        <p:cTn id="22" dur="500"/>
                                        <p:tgtEl>
                                          <p:spTgt spid="19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blinds(horizontal)">
                                      <p:cBhvr>
                                        <p:cTn id="27" dur="500"/>
                                        <p:tgtEl>
                                          <p:spTgt spid="11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17"/>
                                        </p:tgtEl>
                                        <p:attrNameLst>
                                          <p:attrName>style.visibility</p:attrName>
                                        </p:attrNameLst>
                                      </p:cBhvr>
                                      <p:to>
                                        <p:strVal val="visible"/>
                                      </p:to>
                                    </p:set>
                                    <p:animEffect transition="in" filter="blinds(horizontal)">
                                      <p:cBhvr>
                                        <p:cTn id="30" dur="500"/>
                                        <p:tgtEl>
                                          <p:spTgt spid="11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117" grpId="0"/>
      <p:bldP spid="166" grpId="0" animBg="1"/>
      <p:bldP spid="19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9481F-EE7F-9344-A2A7-DAA7AE8F256A}"/>
              </a:ext>
            </a:extLst>
          </p:cNvPr>
          <p:cNvSpPr>
            <a:spLocks noGrp="1"/>
          </p:cNvSpPr>
          <p:nvPr>
            <p:ph type="title"/>
          </p:nvPr>
        </p:nvSpPr>
        <p:spPr>
          <a:xfrm>
            <a:off x="860893" y="292609"/>
            <a:ext cx="12874752" cy="1079598"/>
          </a:xfrm>
        </p:spPr>
        <p:txBody>
          <a:bodyPr/>
          <a:lstStyle/>
          <a:p>
            <a:pPr marL="171450" indent="-171450" algn="ctr"/>
            <a:r>
              <a:rPr lang="en-US" dirty="0"/>
              <a:t>ML at the edge</a:t>
            </a:r>
            <a:endParaRPr lang="en-US" b="0" dirty="0">
              <a:gradFill>
                <a:gsLst>
                  <a:gs pos="0">
                    <a:schemeClr val="accent1"/>
                  </a:gs>
                  <a:gs pos="100000">
                    <a:schemeClr val="accent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reeform: Shape 15">
            <a:extLst>
              <a:ext uri="{FF2B5EF4-FFF2-40B4-BE49-F238E27FC236}">
                <a16:creationId xmlns:a16="http://schemas.microsoft.com/office/drawing/2014/main" id="{38EF3F64-2C3A-CF4C-AB4D-84604005E833}"/>
              </a:ext>
            </a:extLst>
          </p:cNvPr>
          <p:cNvSpPr/>
          <p:nvPr/>
        </p:nvSpPr>
        <p:spPr>
          <a:xfrm>
            <a:off x="1373191" y="2674542"/>
            <a:ext cx="4044613" cy="1806427"/>
          </a:xfrm>
          <a:custGeom>
            <a:avLst/>
            <a:gdLst>
              <a:gd name="connsiteX0" fmla="*/ 2297152 w 2297152"/>
              <a:gd name="connsiteY0" fmla="*/ 1683834 h 1683834"/>
              <a:gd name="connsiteX1" fmla="*/ 0 w 2297152"/>
              <a:gd name="connsiteY1" fmla="*/ 1683834 h 1683834"/>
              <a:gd name="connsiteX2" fmla="*/ 0 w 2297152"/>
              <a:gd name="connsiteY2" fmla="*/ 0 h 1683834"/>
            </a:gdLst>
            <a:ahLst/>
            <a:cxnLst>
              <a:cxn ang="0">
                <a:pos x="connsiteX0" y="connsiteY0"/>
              </a:cxn>
              <a:cxn ang="0">
                <a:pos x="connsiteX1" y="connsiteY1"/>
              </a:cxn>
              <a:cxn ang="0">
                <a:pos x="connsiteX2" y="connsiteY2"/>
              </a:cxn>
            </a:cxnLst>
            <a:rect l="l" t="t" r="r" b="b"/>
            <a:pathLst>
              <a:path w="2297152" h="1683834">
                <a:moveTo>
                  <a:pt x="2297152" y="1683834"/>
                </a:moveTo>
                <a:lnTo>
                  <a:pt x="0" y="1683834"/>
                </a:lnTo>
                <a:lnTo>
                  <a:pt x="0" y="0"/>
                </a:lnTo>
              </a:path>
            </a:pathLst>
          </a:custGeom>
          <a:noFill/>
          <a:ln w="127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53">
              <a:defRPr/>
            </a:pPr>
            <a:endParaRPr lang="en-US" sz="2160" dirty="0">
              <a:solidFill>
                <a:srgbClr val="FFFFFF"/>
              </a:solidFill>
              <a:latin typeface="Arial"/>
            </a:endParaRPr>
          </a:p>
        </p:txBody>
      </p:sp>
      <p:sp>
        <p:nvSpPr>
          <p:cNvPr id="9" name="Freeform: Shape 194">
            <a:extLst>
              <a:ext uri="{FF2B5EF4-FFF2-40B4-BE49-F238E27FC236}">
                <a16:creationId xmlns:a16="http://schemas.microsoft.com/office/drawing/2014/main" id="{2B2F152D-9208-FC45-B95C-2FF92BD72945}"/>
              </a:ext>
            </a:extLst>
          </p:cNvPr>
          <p:cNvSpPr/>
          <p:nvPr/>
        </p:nvSpPr>
        <p:spPr>
          <a:xfrm flipH="1">
            <a:off x="9212600" y="2674542"/>
            <a:ext cx="4019210" cy="1806427"/>
          </a:xfrm>
          <a:custGeom>
            <a:avLst/>
            <a:gdLst>
              <a:gd name="connsiteX0" fmla="*/ 2297152 w 2297152"/>
              <a:gd name="connsiteY0" fmla="*/ 1683834 h 1683834"/>
              <a:gd name="connsiteX1" fmla="*/ 0 w 2297152"/>
              <a:gd name="connsiteY1" fmla="*/ 1683834 h 1683834"/>
              <a:gd name="connsiteX2" fmla="*/ 0 w 2297152"/>
              <a:gd name="connsiteY2" fmla="*/ 0 h 1683834"/>
            </a:gdLst>
            <a:ahLst/>
            <a:cxnLst>
              <a:cxn ang="0">
                <a:pos x="connsiteX0" y="connsiteY0"/>
              </a:cxn>
              <a:cxn ang="0">
                <a:pos x="connsiteX1" y="connsiteY1"/>
              </a:cxn>
              <a:cxn ang="0">
                <a:pos x="connsiteX2" y="connsiteY2"/>
              </a:cxn>
            </a:cxnLst>
            <a:rect l="l" t="t" r="r" b="b"/>
            <a:pathLst>
              <a:path w="2297152" h="1683834">
                <a:moveTo>
                  <a:pt x="2297152" y="1683834"/>
                </a:moveTo>
                <a:lnTo>
                  <a:pt x="0" y="1683834"/>
                </a:lnTo>
                <a:lnTo>
                  <a:pt x="0" y="0"/>
                </a:lnTo>
              </a:path>
            </a:pathLst>
          </a:custGeom>
          <a:noFill/>
          <a:ln w="12700">
            <a:solidFill>
              <a:srgbClr val="FFC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53">
              <a:defRPr/>
            </a:pPr>
            <a:endParaRPr lang="en-US" sz="2160" dirty="0">
              <a:solidFill>
                <a:srgbClr val="FFFFFF"/>
              </a:solidFill>
              <a:latin typeface="Arial"/>
            </a:endParaRPr>
          </a:p>
        </p:txBody>
      </p:sp>
      <p:sp>
        <p:nvSpPr>
          <p:cNvPr id="12" name="Rectangle 11">
            <a:extLst>
              <a:ext uri="{FF2B5EF4-FFF2-40B4-BE49-F238E27FC236}">
                <a16:creationId xmlns:a16="http://schemas.microsoft.com/office/drawing/2014/main" id="{7A90FAC8-F442-7846-954D-55EC31C3C1C3}"/>
              </a:ext>
            </a:extLst>
          </p:cNvPr>
          <p:cNvSpPr/>
          <p:nvPr/>
        </p:nvSpPr>
        <p:spPr>
          <a:xfrm>
            <a:off x="1924513" y="6753504"/>
            <a:ext cx="3180679" cy="358240"/>
          </a:xfrm>
          <a:prstGeom prst="rect">
            <a:avLst/>
          </a:prstGeom>
        </p:spPr>
        <p:txBody>
          <a:bodyPr wrap="none">
            <a:spAutoFit/>
          </a:bodyPr>
          <a:lstStyle/>
          <a:p>
            <a:pPr defTabSz="1097198">
              <a:lnSpc>
                <a:spcPct val="90000"/>
              </a:lnSpc>
              <a:spcAft>
                <a:spcPct val="0"/>
              </a:spcAft>
              <a:defRPr/>
            </a:pPr>
            <a:r>
              <a:rPr lang="en-US" sz="1920" dirty="0">
                <a:solidFill>
                  <a:schemeClr val="accent1"/>
                </a:solidFill>
                <a:latin typeface="Amazon Ember"/>
                <a:ea typeface="Amazon Ember Medium" panose="020B0603020204020204" pitchFamily="34" charset="0"/>
                <a:cs typeface="Amazon Ember Medium" panose="020B0603020204020204" pitchFamily="34" charset="0"/>
              </a:rPr>
              <a:t>Data transport and routing</a:t>
            </a:r>
          </a:p>
        </p:txBody>
      </p:sp>
      <p:sp>
        <p:nvSpPr>
          <p:cNvPr id="23" name="Rectangle 22">
            <a:extLst>
              <a:ext uri="{FF2B5EF4-FFF2-40B4-BE49-F238E27FC236}">
                <a16:creationId xmlns:a16="http://schemas.microsoft.com/office/drawing/2014/main" id="{0B6FAEEB-25A9-D546-8CFF-CC809F673145}"/>
              </a:ext>
            </a:extLst>
          </p:cNvPr>
          <p:cNvSpPr/>
          <p:nvPr/>
        </p:nvSpPr>
        <p:spPr>
          <a:xfrm>
            <a:off x="2028072" y="1936711"/>
            <a:ext cx="4628190" cy="624145"/>
          </a:xfrm>
          <a:prstGeom prst="rect">
            <a:avLst/>
          </a:prstGeom>
        </p:spPr>
        <p:txBody>
          <a:bodyPr wrap="none">
            <a:spAutoFit/>
          </a:bodyPr>
          <a:lstStyle/>
          <a:p>
            <a:pPr defTabSz="1097198">
              <a:lnSpc>
                <a:spcPct val="90000"/>
              </a:lnSpc>
              <a:spcAft>
                <a:spcPct val="0"/>
              </a:spcAft>
            </a:pPr>
            <a:r>
              <a:rPr lang="en-US" sz="1920" dirty="0">
                <a:solidFill>
                  <a:schemeClr val="accent1"/>
                </a:solidFill>
                <a:latin typeface="Amazon Ember"/>
                <a:ea typeface="Amazon Ember Medium" panose="020B0603020204020204" pitchFamily="34" charset="0"/>
                <a:cs typeface="Amazon Ember Medium" panose="020B0603020204020204" pitchFamily="34" charset="0"/>
              </a:rPr>
              <a:t>Data aggregation, enrichment,</a:t>
            </a:r>
            <a:br>
              <a:rPr lang="en-US" sz="1920" dirty="0">
                <a:solidFill>
                  <a:schemeClr val="accent1"/>
                </a:solidFill>
                <a:latin typeface="Amazon Ember"/>
                <a:ea typeface="Amazon Ember Medium" panose="020B0603020204020204" pitchFamily="34" charset="0"/>
                <a:cs typeface="Amazon Ember Medium" panose="020B0603020204020204" pitchFamily="34" charset="0"/>
              </a:rPr>
            </a:br>
            <a:r>
              <a:rPr lang="en-US" sz="1920" dirty="0">
                <a:solidFill>
                  <a:schemeClr val="accent1"/>
                </a:solidFill>
                <a:latin typeface="Amazon Ember"/>
                <a:ea typeface="Amazon Ember Medium" panose="020B0603020204020204" pitchFamily="34" charset="0"/>
                <a:cs typeface="Amazon Ember Medium" panose="020B0603020204020204" pitchFamily="34" charset="0"/>
              </a:rPr>
              <a:t>cleansing, time series, and model config</a:t>
            </a:r>
          </a:p>
        </p:txBody>
      </p:sp>
      <p:sp>
        <p:nvSpPr>
          <p:cNvPr id="24" name="Rectangle 23">
            <a:extLst>
              <a:ext uri="{FF2B5EF4-FFF2-40B4-BE49-F238E27FC236}">
                <a16:creationId xmlns:a16="http://schemas.microsoft.com/office/drawing/2014/main" id="{A0BB3E3F-83DB-2345-A4D0-EA2AF99BB014}"/>
              </a:ext>
            </a:extLst>
          </p:cNvPr>
          <p:cNvSpPr/>
          <p:nvPr/>
        </p:nvSpPr>
        <p:spPr>
          <a:xfrm>
            <a:off x="9667157" y="2069662"/>
            <a:ext cx="3052439" cy="358240"/>
          </a:xfrm>
          <a:prstGeom prst="rect">
            <a:avLst/>
          </a:prstGeom>
        </p:spPr>
        <p:txBody>
          <a:bodyPr wrap="none">
            <a:spAutoFit/>
          </a:bodyPr>
          <a:lstStyle/>
          <a:p>
            <a:pPr algn="r" defTabSz="1097198">
              <a:lnSpc>
                <a:spcPct val="90000"/>
              </a:lnSpc>
              <a:spcAft>
                <a:spcPct val="0"/>
              </a:spcAft>
            </a:pPr>
            <a:r>
              <a:rPr lang="en-US" sz="1920" dirty="0">
                <a:solidFill>
                  <a:schemeClr val="accent1"/>
                </a:solidFill>
                <a:latin typeface="Amazon Ember"/>
                <a:ea typeface="Amazon Ember Medium" panose="020B0603020204020204" pitchFamily="34" charset="0"/>
                <a:cs typeface="Amazon Ember Medium" panose="020B0603020204020204" pitchFamily="34" charset="0"/>
              </a:rPr>
              <a:t>ML and model generation</a:t>
            </a:r>
          </a:p>
        </p:txBody>
      </p:sp>
      <p:sp>
        <p:nvSpPr>
          <p:cNvPr id="25" name="Rectangle 24">
            <a:extLst>
              <a:ext uri="{FF2B5EF4-FFF2-40B4-BE49-F238E27FC236}">
                <a16:creationId xmlns:a16="http://schemas.microsoft.com/office/drawing/2014/main" id="{01724D63-B4F7-EC41-9F88-A864B7EA1C27}"/>
              </a:ext>
            </a:extLst>
          </p:cNvPr>
          <p:cNvSpPr/>
          <p:nvPr/>
        </p:nvSpPr>
        <p:spPr>
          <a:xfrm>
            <a:off x="8418393" y="6753504"/>
            <a:ext cx="4216219" cy="358240"/>
          </a:xfrm>
          <a:prstGeom prst="rect">
            <a:avLst/>
          </a:prstGeom>
        </p:spPr>
        <p:txBody>
          <a:bodyPr wrap="none">
            <a:spAutoFit/>
          </a:bodyPr>
          <a:lstStyle/>
          <a:p>
            <a:pPr defTabSz="1097198">
              <a:lnSpc>
                <a:spcPct val="90000"/>
              </a:lnSpc>
              <a:spcAft>
                <a:spcPct val="0"/>
              </a:spcAft>
            </a:pPr>
            <a:r>
              <a:rPr lang="en-US" sz="1920" dirty="0">
                <a:solidFill>
                  <a:schemeClr val="accent1"/>
                </a:solidFill>
                <a:latin typeface="Amazon Ember"/>
                <a:ea typeface="Amazon Ember Medium" panose="020B0603020204020204" pitchFamily="34" charset="0"/>
                <a:cs typeface="Amazon Ember Medium" panose="020B0603020204020204" pitchFamily="34" charset="0"/>
              </a:rPr>
              <a:t>Data collection and model inference</a:t>
            </a:r>
          </a:p>
        </p:txBody>
      </p:sp>
      <p:grpSp>
        <p:nvGrpSpPr>
          <p:cNvPr id="18" name="Group 4">
            <a:extLst>
              <a:ext uri="{FF2B5EF4-FFF2-40B4-BE49-F238E27FC236}">
                <a16:creationId xmlns:a16="http://schemas.microsoft.com/office/drawing/2014/main" id="{28BBA245-4626-7A42-8064-B2C0C4D1A0C9}"/>
              </a:ext>
            </a:extLst>
          </p:cNvPr>
          <p:cNvGrpSpPr>
            <a:grpSpLocks noChangeAspect="1"/>
          </p:cNvGrpSpPr>
          <p:nvPr/>
        </p:nvGrpSpPr>
        <p:grpSpPr bwMode="auto">
          <a:xfrm>
            <a:off x="5657179" y="2898183"/>
            <a:ext cx="3316045" cy="3322766"/>
            <a:chOff x="2455" y="855"/>
            <a:chExt cx="2467" cy="2472"/>
          </a:xfrm>
        </p:grpSpPr>
        <p:sp>
          <p:nvSpPr>
            <p:cNvPr id="19" name="Freeform 6">
              <a:extLst>
                <a:ext uri="{FF2B5EF4-FFF2-40B4-BE49-F238E27FC236}">
                  <a16:creationId xmlns:a16="http://schemas.microsoft.com/office/drawing/2014/main" id="{500E233C-7E47-7147-932F-9FF6569B11C9}"/>
                </a:ext>
              </a:extLst>
            </p:cNvPr>
            <p:cNvSpPr>
              <a:spLocks/>
            </p:cNvSpPr>
            <p:nvPr/>
          </p:nvSpPr>
          <p:spPr bwMode="auto">
            <a:xfrm>
              <a:off x="2455" y="855"/>
              <a:ext cx="1162" cy="1163"/>
            </a:xfrm>
            <a:custGeom>
              <a:avLst/>
              <a:gdLst>
                <a:gd name="T0" fmla="*/ 0 w 303"/>
                <a:gd name="T1" fmla="*/ 303 h 303"/>
                <a:gd name="T2" fmla="*/ 303 w 303"/>
                <a:gd name="T3" fmla="*/ 0 h 303"/>
              </a:gdLst>
              <a:ahLst/>
              <a:cxnLst>
                <a:cxn ang="0">
                  <a:pos x="T0" y="T1"/>
                </a:cxn>
                <a:cxn ang="0">
                  <a:pos x="T2" y="T3"/>
                </a:cxn>
              </a:cxnLst>
              <a:rect l="0" t="0" r="r" b="b"/>
              <a:pathLst>
                <a:path w="303" h="303">
                  <a:moveTo>
                    <a:pt x="0" y="303"/>
                  </a:moveTo>
                  <a:cubicBezTo>
                    <a:pt x="9" y="141"/>
                    <a:pt x="141" y="9"/>
                    <a:pt x="303" y="0"/>
                  </a:cubicBezTo>
                </a:path>
              </a:pathLst>
            </a:custGeom>
            <a:ln w="38100">
              <a:solidFill>
                <a:srgbClr val="00B050"/>
              </a:solidFill>
              <a:headEnd type="oval"/>
              <a:tailEnd type="arrow" w="med" len="sm"/>
            </a:ln>
          </p:spPr>
          <p:style>
            <a:lnRef idx="1">
              <a:schemeClr val="dk1"/>
            </a:lnRef>
            <a:fillRef idx="0">
              <a:schemeClr val="dk1"/>
            </a:fillRef>
            <a:effectRef idx="0">
              <a:schemeClr val="dk1"/>
            </a:effectRef>
            <a:fontRef idx="minor">
              <a:schemeClr val="tx1"/>
            </a:fontRef>
          </p:style>
          <p:txBody>
            <a:bodyPr vert="horz" wrap="square" lIns="109728" tIns="54864" rIns="109728" bIns="54864" numCol="1" anchor="t" anchorCtr="0" compatLnSpc="1">
              <a:prstTxWarp prst="textNoShape">
                <a:avLst/>
              </a:prstTxWarp>
            </a:bodyPr>
            <a:lstStyle/>
            <a:p>
              <a:pPr defTabSz="1097226">
                <a:defRPr/>
              </a:pPr>
              <a:endParaRPr lang="en-US" sz="2160" dirty="0">
                <a:solidFill>
                  <a:schemeClr val="accent2"/>
                </a:solidFill>
                <a:latin typeface="Arial"/>
              </a:endParaRPr>
            </a:p>
          </p:txBody>
        </p:sp>
        <p:sp>
          <p:nvSpPr>
            <p:cNvPr id="20" name="Freeform 8">
              <a:extLst>
                <a:ext uri="{FF2B5EF4-FFF2-40B4-BE49-F238E27FC236}">
                  <a16:creationId xmlns:a16="http://schemas.microsoft.com/office/drawing/2014/main" id="{A37320E1-A574-2D4A-A35F-D8693B9886BC}"/>
                </a:ext>
              </a:extLst>
            </p:cNvPr>
            <p:cNvSpPr>
              <a:spLocks/>
            </p:cNvSpPr>
            <p:nvPr/>
          </p:nvSpPr>
          <p:spPr bwMode="auto">
            <a:xfrm>
              <a:off x="3759" y="855"/>
              <a:ext cx="1163" cy="1163"/>
            </a:xfrm>
            <a:custGeom>
              <a:avLst/>
              <a:gdLst>
                <a:gd name="T0" fmla="*/ 0 w 303"/>
                <a:gd name="T1" fmla="*/ 0 h 303"/>
                <a:gd name="T2" fmla="*/ 303 w 303"/>
                <a:gd name="T3" fmla="*/ 303 h 303"/>
              </a:gdLst>
              <a:ahLst/>
              <a:cxnLst>
                <a:cxn ang="0">
                  <a:pos x="T0" y="T1"/>
                </a:cxn>
                <a:cxn ang="0">
                  <a:pos x="T2" y="T3"/>
                </a:cxn>
              </a:cxnLst>
              <a:rect l="0" t="0" r="r" b="b"/>
              <a:pathLst>
                <a:path w="303" h="303">
                  <a:moveTo>
                    <a:pt x="0" y="0"/>
                  </a:moveTo>
                  <a:cubicBezTo>
                    <a:pt x="162" y="9"/>
                    <a:pt x="294" y="141"/>
                    <a:pt x="303" y="303"/>
                  </a:cubicBezTo>
                </a:path>
              </a:pathLst>
            </a:custGeom>
            <a:ln w="38100">
              <a:solidFill>
                <a:srgbClr val="FFC000"/>
              </a:solidFill>
              <a:headEnd type="oval"/>
              <a:tailEnd type="arrow" w="med" len="sm"/>
            </a:ln>
          </p:spPr>
          <p:style>
            <a:lnRef idx="1">
              <a:schemeClr val="dk1"/>
            </a:lnRef>
            <a:fillRef idx="0">
              <a:schemeClr val="dk1"/>
            </a:fillRef>
            <a:effectRef idx="0">
              <a:schemeClr val="dk1"/>
            </a:effectRef>
            <a:fontRef idx="minor">
              <a:schemeClr val="tx1"/>
            </a:fontRef>
          </p:style>
          <p:txBody>
            <a:bodyPr vert="horz" wrap="square" lIns="109728" tIns="54864" rIns="109728" bIns="54864" numCol="1" anchor="t" anchorCtr="0" compatLnSpc="1">
              <a:prstTxWarp prst="textNoShape">
                <a:avLst/>
              </a:prstTxWarp>
            </a:bodyPr>
            <a:lstStyle/>
            <a:p>
              <a:pPr defTabSz="1097226">
                <a:defRPr/>
              </a:pPr>
              <a:endParaRPr lang="en-US" sz="2160" dirty="0">
                <a:solidFill>
                  <a:srgbClr val="474746"/>
                </a:solidFill>
                <a:latin typeface="Arial"/>
              </a:endParaRPr>
            </a:p>
          </p:txBody>
        </p:sp>
        <p:sp>
          <p:nvSpPr>
            <p:cNvPr id="21" name="Freeform 9">
              <a:extLst>
                <a:ext uri="{FF2B5EF4-FFF2-40B4-BE49-F238E27FC236}">
                  <a16:creationId xmlns:a16="http://schemas.microsoft.com/office/drawing/2014/main" id="{E30DDE61-5424-7E48-BDBC-C3861B188135}"/>
                </a:ext>
              </a:extLst>
            </p:cNvPr>
            <p:cNvSpPr>
              <a:spLocks/>
            </p:cNvSpPr>
            <p:nvPr/>
          </p:nvSpPr>
          <p:spPr bwMode="auto">
            <a:xfrm>
              <a:off x="3759" y="2164"/>
              <a:ext cx="1163" cy="1163"/>
            </a:xfrm>
            <a:custGeom>
              <a:avLst/>
              <a:gdLst>
                <a:gd name="T0" fmla="*/ 303 w 303"/>
                <a:gd name="T1" fmla="*/ 0 h 303"/>
                <a:gd name="T2" fmla="*/ 0 w 303"/>
                <a:gd name="T3" fmla="*/ 303 h 303"/>
              </a:gdLst>
              <a:ahLst/>
              <a:cxnLst>
                <a:cxn ang="0">
                  <a:pos x="T0" y="T1"/>
                </a:cxn>
                <a:cxn ang="0">
                  <a:pos x="T2" y="T3"/>
                </a:cxn>
              </a:cxnLst>
              <a:rect l="0" t="0" r="r" b="b"/>
              <a:pathLst>
                <a:path w="303" h="303">
                  <a:moveTo>
                    <a:pt x="303" y="0"/>
                  </a:moveTo>
                  <a:cubicBezTo>
                    <a:pt x="294" y="162"/>
                    <a:pt x="162" y="294"/>
                    <a:pt x="0" y="303"/>
                  </a:cubicBezTo>
                </a:path>
              </a:pathLst>
            </a:custGeom>
            <a:ln w="38100">
              <a:solidFill>
                <a:schemeClr val="accent5"/>
              </a:solidFill>
              <a:headEnd type="oval"/>
              <a:tailEnd type="arrow" w="med" len="sm"/>
            </a:ln>
          </p:spPr>
          <p:style>
            <a:lnRef idx="1">
              <a:schemeClr val="dk1"/>
            </a:lnRef>
            <a:fillRef idx="0">
              <a:schemeClr val="dk1"/>
            </a:fillRef>
            <a:effectRef idx="0">
              <a:schemeClr val="dk1"/>
            </a:effectRef>
            <a:fontRef idx="minor">
              <a:schemeClr val="tx1"/>
            </a:fontRef>
          </p:style>
          <p:txBody>
            <a:bodyPr vert="horz" wrap="square" lIns="109728" tIns="54864" rIns="109728" bIns="54864" numCol="1" anchor="t" anchorCtr="0" compatLnSpc="1">
              <a:prstTxWarp prst="textNoShape">
                <a:avLst/>
              </a:prstTxWarp>
            </a:bodyPr>
            <a:lstStyle/>
            <a:p>
              <a:pPr defTabSz="1097226">
                <a:defRPr/>
              </a:pPr>
              <a:endParaRPr lang="en-US" sz="2160" dirty="0">
                <a:solidFill>
                  <a:srgbClr val="474746"/>
                </a:solidFill>
                <a:latin typeface="Arial"/>
              </a:endParaRPr>
            </a:p>
          </p:txBody>
        </p:sp>
        <p:sp>
          <p:nvSpPr>
            <p:cNvPr id="22" name="Freeform 10">
              <a:extLst>
                <a:ext uri="{FF2B5EF4-FFF2-40B4-BE49-F238E27FC236}">
                  <a16:creationId xmlns:a16="http://schemas.microsoft.com/office/drawing/2014/main" id="{3BEDA919-F7C6-EC43-BB72-DBB2FD9ED839}"/>
                </a:ext>
              </a:extLst>
            </p:cNvPr>
            <p:cNvSpPr>
              <a:spLocks/>
            </p:cNvSpPr>
            <p:nvPr/>
          </p:nvSpPr>
          <p:spPr bwMode="auto">
            <a:xfrm>
              <a:off x="2455" y="2164"/>
              <a:ext cx="1162" cy="1163"/>
            </a:xfrm>
            <a:custGeom>
              <a:avLst/>
              <a:gdLst>
                <a:gd name="T0" fmla="*/ 303 w 303"/>
                <a:gd name="T1" fmla="*/ 303 h 303"/>
                <a:gd name="T2" fmla="*/ 0 w 303"/>
                <a:gd name="T3" fmla="*/ 0 h 303"/>
              </a:gdLst>
              <a:ahLst/>
              <a:cxnLst>
                <a:cxn ang="0">
                  <a:pos x="T0" y="T1"/>
                </a:cxn>
                <a:cxn ang="0">
                  <a:pos x="T2" y="T3"/>
                </a:cxn>
              </a:cxnLst>
              <a:rect l="0" t="0" r="r" b="b"/>
              <a:pathLst>
                <a:path w="303" h="303">
                  <a:moveTo>
                    <a:pt x="303" y="303"/>
                  </a:moveTo>
                  <a:cubicBezTo>
                    <a:pt x="141" y="294"/>
                    <a:pt x="9" y="162"/>
                    <a:pt x="0" y="0"/>
                  </a:cubicBezTo>
                </a:path>
              </a:pathLst>
            </a:custGeom>
            <a:ln w="38100">
              <a:solidFill>
                <a:srgbClr val="D232AA"/>
              </a:solidFill>
              <a:headEnd type="oval"/>
              <a:tailEnd type="arrow" w="med" len="sm"/>
            </a:ln>
          </p:spPr>
          <p:style>
            <a:lnRef idx="1">
              <a:schemeClr val="dk1"/>
            </a:lnRef>
            <a:fillRef idx="0">
              <a:schemeClr val="dk1"/>
            </a:fillRef>
            <a:effectRef idx="0">
              <a:schemeClr val="dk1"/>
            </a:effectRef>
            <a:fontRef idx="minor">
              <a:schemeClr val="tx1"/>
            </a:fontRef>
          </p:style>
          <p:txBody>
            <a:bodyPr vert="horz" wrap="square" lIns="109728" tIns="54864" rIns="109728" bIns="54864" numCol="1" anchor="t" anchorCtr="0" compatLnSpc="1">
              <a:prstTxWarp prst="textNoShape">
                <a:avLst/>
              </a:prstTxWarp>
            </a:bodyPr>
            <a:lstStyle/>
            <a:p>
              <a:pPr defTabSz="1097226">
                <a:defRPr/>
              </a:pPr>
              <a:endParaRPr lang="en-US" sz="2160" dirty="0">
                <a:solidFill>
                  <a:srgbClr val="474746"/>
                </a:solidFill>
                <a:latin typeface="Arial"/>
              </a:endParaRPr>
            </a:p>
          </p:txBody>
        </p:sp>
      </p:grpSp>
      <p:sp>
        <p:nvSpPr>
          <p:cNvPr id="209" name="Freeform: Shape 15">
            <a:extLst>
              <a:ext uri="{FF2B5EF4-FFF2-40B4-BE49-F238E27FC236}">
                <a16:creationId xmlns:a16="http://schemas.microsoft.com/office/drawing/2014/main" id="{D37AE7AB-33DC-465A-B766-42C50EFBECE8}"/>
              </a:ext>
            </a:extLst>
          </p:cNvPr>
          <p:cNvSpPr/>
          <p:nvPr/>
        </p:nvSpPr>
        <p:spPr>
          <a:xfrm flipV="1">
            <a:off x="1373191" y="4667430"/>
            <a:ext cx="4044613" cy="1806427"/>
          </a:xfrm>
          <a:custGeom>
            <a:avLst/>
            <a:gdLst>
              <a:gd name="connsiteX0" fmla="*/ 2297152 w 2297152"/>
              <a:gd name="connsiteY0" fmla="*/ 1683834 h 1683834"/>
              <a:gd name="connsiteX1" fmla="*/ 0 w 2297152"/>
              <a:gd name="connsiteY1" fmla="*/ 1683834 h 1683834"/>
              <a:gd name="connsiteX2" fmla="*/ 0 w 2297152"/>
              <a:gd name="connsiteY2" fmla="*/ 0 h 1683834"/>
            </a:gdLst>
            <a:ahLst/>
            <a:cxnLst>
              <a:cxn ang="0">
                <a:pos x="connsiteX0" y="connsiteY0"/>
              </a:cxn>
              <a:cxn ang="0">
                <a:pos x="connsiteX1" y="connsiteY1"/>
              </a:cxn>
              <a:cxn ang="0">
                <a:pos x="connsiteX2" y="connsiteY2"/>
              </a:cxn>
            </a:cxnLst>
            <a:rect l="l" t="t" r="r" b="b"/>
            <a:pathLst>
              <a:path w="2297152" h="1683834">
                <a:moveTo>
                  <a:pt x="2297152" y="1683834"/>
                </a:moveTo>
                <a:lnTo>
                  <a:pt x="0" y="1683834"/>
                </a:lnTo>
                <a:lnTo>
                  <a:pt x="0" y="0"/>
                </a:lnTo>
              </a:path>
            </a:pathLst>
          </a:custGeom>
          <a:noFill/>
          <a:ln w="12700">
            <a:solidFill>
              <a:srgbClr val="D232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53">
              <a:defRPr/>
            </a:pPr>
            <a:endParaRPr lang="en-US" sz="2160" dirty="0">
              <a:solidFill>
                <a:srgbClr val="FFFFFF"/>
              </a:solidFill>
              <a:latin typeface="Arial"/>
            </a:endParaRPr>
          </a:p>
        </p:txBody>
      </p:sp>
      <p:sp>
        <p:nvSpPr>
          <p:cNvPr id="210" name="Freeform: Shape 194">
            <a:extLst>
              <a:ext uri="{FF2B5EF4-FFF2-40B4-BE49-F238E27FC236}">
                <a16:creationId xmlns:a16="http://schemas.microsoft.com/office/drawing/2014/main" id="{4E0185E6-530A-40B8-B6AA-4647A36BF231}"/>
              </a:ext>
            </a:extLst>
          </p:cNvPr>
          <p:cNvSpPr/>
          <p:nvPr/>
        </p:nvSpPr>
        <p:spPr>
          <a:xfrm flipH="1" flipV="1">
            <a:off x="9212600" y="4667426"/>
            <a:ext cx="4019210" cy="1705936"/>
          </a:xfrm>
          <a:custGeom>
            <a:avLst/>
            <a:gdLst>
              <a:gd name="connsiteX0" fmla="*/ 2297152 w 2297152"/>
              <a:gd name="connsiteY0" fmla="*/ 1683834 h 1683834"/>
              <a:gd name="connsiteX1" fmla="*/ 0 w 2297152"/>
              <a:gd name="connsiteY1" fmla="*/ 1683834 h 1683834"/>
              <a:gd name="connsiteX2" fmla="*/ 0 w 2297152"/>
              <a:gd name="connsiteY2" fmla="*/ 0 h 1683834"/>
            </a:gdLst>
            <a:ahLst/>
            <a:cxnLst>
              <a:cxn ang="0">
                <a:pos x="connsiteX0" y="connsiteY0"/>
              </a:cxn>
              <a:cxn ang="0">
                <a:pos x="connsiteX1" y="connsiteY1"/>
              </a:cxn>
              <a:cxn ang="0">
                <a:pos x="connsiteX2" y="connsiteY2"/>
              </a:cxn>
            </a:cxnLst>
            <a:rect l="l" t="t" r="r" b="b"/>
            <a:pathLst>
              <a:path w="2297152" h="1683834">
                <a:moveTo>
                  <a:pt x="2297152" y="1683834"/>
                </a:moveTo>
                <a:lnTo>
                  <a:pt x="0" y="1683834"/>
                </a:lnTo>
                <a:lnTo>
                  <a:pt x="0" y="0"/>
                </a:lnTo>
              </a:path>
            </a:pathLst>
          </a:cu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53">
              <a:defRPr/>
            </a:pPr>
            <a:endParaRPr lang="en-US" sz="2160" dirty="0">
              <a:solidFill>
                <a:srgbClr val="FFFFFF"/>
              </a:solidFill>
              <a:latin typeface="Arial"/>
            </a:endParaRPr>
          </a:p>
        </p:txBody>
      </p:sp>
      <p:grpSp>
        <p:nvGrpSpPr>
          <p:cNvPr id="147" name="Group 146">
            <a:extLst>
              <a:ext uri="{FF2B5EF4-FFF2-40B4-BE49-F238E27FC236}">
                <a16:creationId xmlns:a16="http://schemas.microsoft.com/office/drawing/2014/main" id="{BC2EE852-064C-44D0-9F65-6AB96528DAE2}"/>
              </a:ext>
            </a:extLst>
          </p:cNvPr>
          <p:cNvGrpSpPr/>
          <p:nvPr/>
        </p:nvGrpSpPr>
        <p:grpSpPr>
          <a:xfrm>
            <a:off x="12692468" y="6194004"/>
            <a:ext cx="1080670" cy="1080670"/>
            <a:chOff x="10831983" y="8456166"/>
            <a:chExt cx="602960" cy="602960"/>
          </a:xfrm>
        </p:grpSpPr>
        <p:sp>
          <p:nvSpPr>
            <p:cNvPr id="148" name="Oval 147">
              <a:extLst>
                <a:ext uri="{FF2B5EF4-FFF2-40B4-BE49-F238E27FC236}">
                  <a16:creationId xmlns:a16="http://schemas.microsoft.com/office/drawing/2014/main" id="{D88316AE-E0B5-4E49-91AE-CE4164C8ECB9}"/>
                </a:ext>
              </a:extLst>
            </p:cNvPr>
            <p:cNvSpPr>
              <a:spLocks noChangeAspect="1"/>
            </p:cNvSpPr>
            <p:nvPr/>
          </p:nvSpPr>
          <p:spPr bwMode="auto">
            <a:xfrm rot="6842241">
              <a:off x="10831983" y="8456166"/>
              <a:ext cx="602960" cy="602960"/>
            </a:xfrm>
            <a:prstGeom prst="ellipse">
              <a:avLst/>
            </a:prstGeom>
            <a:solidFill>
              <a:schemeClr val="bg1"/>
            </a:solidFill>
            <a:ln w="19050">
              <a:solidFill>
                <a:srgbClr val="1D8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Segoe UI" pitchFamily="34" charset="0"/>
              </a:endParaRPr>
            </a:p>
          </p:txBody>
        </p:sp>
        <p:grpSp>
          <p:nvGrpSpPr>
            <p:cNvPr id="149" name="Group 13">
              <a:extLst>
                <a:ext uri="{FF2B5EF4-FFF2-40B4-BE49-F238E27FC236}">
                  <a16:creationId xmlns:a16="http://schemas.microsoft.com/office/drawing/2014/main" id="{840D3F78-69AC-4553-B01B-B53D965C8E79}"/>
                </a:ext>
              </a:extLst>
            </p:cNvPr>
            <p:cNvGrpSpPr>
              <a:grpSpLocks noChangeAspect="1"/>
            </p:cNvGrpSpPr>
            <p:nvPr/>
          </p:nvGrpSpPr>
          <p:grpSpPr bwMode="auto">
            <a:xfrm>
              <a:off x="10910471" y="8602362"/>
              <a:ext cx="445985" cy="310568"/>
              <a:chOff x="2727" y="1515"/>
              <a:chExt cx="303" cy="211"/>
            </a:xfrm>
          </p:grpSpPr>
          <p:sp>
            <p:nvSpPr>
              <p:cNvPr id="150" name="Freeform 14">
                <a:extLst>
                  <a:ext uri="{FF2B5EF4-FFF2-40B4-BE49-F238E27FC236}">
                    <a16:creationId xmlns:a16="http://schemas.microsoft.com/office/drawing/2014/main" id="{D3AAA8A6-0D65-48B2-9920-F7949C2D0175}"/>
                  </a:ext>
                </a:extLst>
              </p:cNvPr>
              <p:cNvSpPr>
                <a:spLocks/>
              </p:cNvSpPr>
              <p:nvPr/>
            </p:nvSpPr>
            <p:spPr bwMode="auto">
              <a:xfrm>
                <a:off x="2959" y="1610"/>
                <a:ext cx="71" cy="116"/>
              </a:xfrm>
              <a:custGeom>
                <a:avLst/>
                <a:gdLst>
                  <a:gd name="T0" fmla="*/ 36 w 41"/>
                  <a:gd name="T1" fmla="*/ 0 h 67"/>
                  <a:gd name="T2" fmla="*/ 5 w 41"/>
                  <a:gd name="T3" fmla="*/ 0 h 67"/>
                  <a:gd name="T4" fmla="*/ 0 w 41"/>
                  <a:gd name="T5" fmla="*/ 5 h 67"/>
                  <a:gd name="T6" fmla="*/ 0 w 41"/>
                  <a:gd name="T7" fmla="*/ 62 h 67"/>
                  <a:gd name="T8" fmla="*/ 5 w 41"/>
                  <a:gd name="T9" fmla="*/ 67 h 67"/>
                  <a:gd name="T10" fmla="*/ 36 w 41"/>
                  <a:gd name="T11" fmla="*/ 67 h 67"/>
                  <a:gd name="T12" fmla="*/ 41 w 41"/>
                  <a:gd name="T13" fmla="*/ 62 h 67"/>
                  <a:gd name="T14" fmla="*/ 41 w 41"/>
                  <a:gd name="T15" fmla="*/ 5 h 67"/>
                  <a:gd name="T16" fmla="*/ 36 w 41"/>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67">
                    <a:moveTo>
                      <a:pt x="36" y="0"/>
                    </a:moveTo>
                    <a:cubicBezTo>
                      <a:pt x="5" y="0"/>
                      <a:pt x="5" y="0"/>
                      <a:pt x="5" y="0"/>
                    </a:cubicBezTo>
                    <a:cubicBezTo>
                      <a:pt x="2" y="0"/>
                      <a:pt x="0" y="2"/>
                      <a:pt x="0" y="5"/>
                    </a:cubicBezTo>
                    <a:cubicBezTo>
                      <a:pt x="0" y="62"/>
                      <a:pt x="0" y="62"/>
                      <a:pt x="0" y="62"/>
                    </a:cubicBezTo>
                    <a:cubicBezTo>
                      <a:pt x="0" y="65"/>
                      <a:pt x="2" y="67"/>
                      <a:pt x="5" y="67"/>
                    </a:cubicBezTo>
                    <a:cubicBezTo>
                      <a:pt x="36" y="67"/>
                      <a:pt x="36" y="67"/>
                      <a:pt x="36" y="67"/>
                    </a:cubicBezTo>
                    <a:cubicBezTo>
                      <a:pt x="39" y="67"/>
                      <a:pt x="41" y="65"/>
                      <a:pt x="41" y="62"/>
                    </a:cubicBezTo>
                    <a:cubicBezTo>
                      <a:pt x="41" y="5"/>
                      <a:pt x="41" y="5"/>
                      <a:pt x="41" y="5"/>
                    </a:cubicBezTo>
                    <a:cubicBezTo>
                      <a:pt x="41" y="2"/>
                      <a:pt x="39" y="0"/>
                      <a:pt x="36" y="0"/>
                    </a:cubicBezTo>
                    <a:close/>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1" name="Line 15">
                <a:extLst>
                  <a:ext uri="{FF2B5EF4-FFF2-40B4-BE49-F238E27FC236}">
                    <a16:creationId xmlns:a16="http://schemas.microsoft.com/office/drawing/2014/main" id="{59D2DA62-2E2C-4B16-9AB1-948F552DF4B4}"/>
                  </a:ext>
                </a:extLst>
              </p:cNvPr>
              <p:cNvSpPr>
                <a:spLocks noChangeShapeType="1"/>
              </p:cNvSpPr>
              <p:nvPr/>
            </p:nvSpPr>
            <p:spPr bwMode="auto">
              <a:xfrm>
                <a:off x="2959" y="1627"/>
                <a:ext cx="71" cy="0"/>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2" name="Line 16">
                <a:extLst>
                  <a:ext uri="{FF2B5EF4-FFF2-40B4-BE49-F238E27FC236}">
                    <a16:creationId xmlns:a16="http://schemas.microsoft.com/office/drawing/2014/main" id="{2B0B1974-AFE3-40B8-B9BD-7DB2665B584B}"/>
                  </a:ext>
                </a:extLst>
              </p:cNvPr>
              <p:cNvSpPr>
                <a:spLocks noChangeShapeType="1"/>
              </p:cNvSpPr>
              <p:nvPr/>
            </p:nvSpPr>
            <p:spPr bwMode="auto">
              <a:xfrm>
                <a:off x="2959" y="1710"/>
                <a:ext cx="71" cy="0"/>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3" name="Freeform 17">
                <a:extLst>
                  <a:ext uri="{FF2B5EF4-FFF2-40B4-BE49-F238E27FC236}">
                    <a16:creationId xmlns:a16="http://schemas.microsoft.com/office/drawing/2014/main" id="{8587959C-EC54-4415-BE20-FDEB6A7E1D1B}"/>
                  </a:ext>
                </a:extLst>
              </p:cNvPr>
              <p:cNvSpPr>
                <a:spLocks/>
              </p:cNvSpPr>
              <p:nvPr/>
            </p:nvSpPr>
            <p:spPr bwMode="auto">
              <a:xfrm>
                <a:off x="2746" y="1710"/>
                <a:ext cx="241" cy="16"/>
              </a:xfrm>
              <a:custGeom>
                <a:avLst/>
                <a:gdLst>
                  <a:gd name="T0" fmla="*/ 140 w 140"/>
                  <a:gd name="T1" fmla="*/ 9 h 9"/>
                  <a:gd name="T2" fmla="*/ 10 w 140"/>
                  <a:gd name="T3" fmla="*/ 9 h 9"/>
                  <a:gd name="T4" fmla="*/ 0 w 140"/>
                  <a:gd name="T5" fmla="*/ 0 h 9"/>
                  <a:gd name="T6" fmla="*/ 0 w 140"/>
                  <a:gd name="T7" fmla="*/ 0 h 9"/>
                  <a:gd name="T8" fmla="*/ 124 w 140"/>
                  <a:gd name="T9" fmla="*/ 0 h 9"/>
                </a:gdLst>
                <a:ahLst/>
                <a:cxnLst>
                  <a:cxn ang="0">
                    <a:pos x="T0" y="T1"/>
                  </a:cxn>
                  <a:cxn ang="0">
                    <a:pos x="T2" y="T3"/>
                  </a:cxn>
                  <a:cxn ang="0">
                    <a:pos x="T4" y="T5"/>
                  </a:cxn>
                  <a:cxn ang="0">
                    <a:pos x="T6" y="T7"/>
                  </a:cxn>
                  <a:cxn ang="0">
                    <a:pos x="T8" y="T9"/>
                  </a:cxn>
                </a:cxnLst>
                <a:rect l="0" t="0" r="r" b="b"/>
                <a:pathLst>
                  <a:path w="140" h="9">
                    <a:moveTo>
                      <a:pt x="140" y="9"/>
                    </a:moveTo>
                    <a:cubicBezTo>
                      <a:pt x="10" y="9"/>
                      <a:pt x="10" y="9"/>
                      <a:pt x="10" y="9"/>
                    </a:cubicBezTo>
                    <a:cubicBezTo>
                      <a:pt x="4" y="9"/>
                      <a:pt x="0" y="5"/>
                      <a:pt x="0" y="0"/>
                    </a:cubicBezTo>
                    <a:cubicBezTo>
                      <a:pt x="0" y="0"/>
                      <a:pt x="0" y="0"/>
                      <a:pt x="0" y="0"/>
                    </a:cubicBezTo>
                    <a:cubicBezTo>
                      <a:pt x="124" y="0"/>
                      <a:pt x="124" y="0"/>
                      <a:pt x="124" y="0"/>
                    </a:cubicBezTo>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4" name="Line 18">
                <a:extLst>
                  <a:ext uri="{FF2B5EF4-FFF2-40B4-BE49-F238E27FC236}">
                    <a16:creationId xmlns:a16="http://schemas.microsoft.com/office/drawing/2014/main" id="{859D7835-AF03-4B43-894C-92437FF31D49}"/>
                  </a:ext>
                </a:extLst>
              </p:cNvPr>
              <p:cNvSpPr>
                <a:spLocks noChangeShapeType="1"/>
              </p:cNvSpPr>
              <p:nvPr/>
            </p:nvSpPr>
            <p:spPr bwMode="auto">
              <a:xfrm>
                <a:off x="2780" y="1618"/>
                <a:ext cx="0" cy="90"/>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5" name="Freeform 19">
                <a:extLst>
                  <a:ext uri="{FF2B5EF4-FFF2-40B4-BE49-F238E27FC236}">
                    <a16:creationId xmlns:a16="http://schemas.microsoft.com/office/drawing/2014/main" id="{D7111D58-050B-4457-8C47-A8F2A50FDE6E}"/>
                  </a:ext>
                </a:extLst>
              </p:cNvPr>
              <p:cNvSpPr>
                <a:spLocks/>
              </p:cNvSpPr>
              <p:nvPr/>
            </p:nvSpPr>
            <p:spPr bwMode="auto">
              <a:xfrm>
                <a:off x="2832" y="1566"/>
                <a:ext cx="153" cy="44"/>
              </a:xfrm>
              <a:custGeom>
                <a:avLst/>
                <a:gdLst>
                  <a:gd name="T0" fmla="*/ 153 w 153"/>
                  <a:gd name="T1" fmla="*/ 44 h 44"/>
                  <a:gd name="T2" fmla="*/ 153 w 153"/>
                  <a:gd name="T3" fmla="*/ 0 h 44"/>
                  <a:gd name="T4" fmla="*/ 0 w 153"/>
                  <a:gd name="T5" fmla="*/ 0 h 44"/>
                </a:gdLst>
                <a:ahLst/>
                <a:cxnLst>
                  <a:cxn ang="0">
                    <a:pos x="T0" y="T1"/>
                  </a:cxn>
                  <a:cxn ang="0">
                    <a:pos x="T2" y="T3"/>
                  </a:cxn>
                  <a:cxn ang="0">
                    <a:pos x="T4" y="T5"/>
                  </a:cxn>
                </a:cxnLst>
                <a:rect l="0" t="0" r="r" b="b"/>
                <a:pathLst>
                  <a:path w="153" h="44">
                    <a:moveTo>
                      <a:pt x="153" y="44"/>
                    </a:moveTo>
                    <a:lnTo>
                      <a:pt x="153" y="0"/>
                    </a:lnTo>
                    <a:lnTo>
                      <a:pt x="0" y="0"/>
                    </a:lnTo>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6" name="Line 20">
                <a:extLst>
                  <a:ext uri="{FF2B5EF4-FFF2-40B4-BE49-F238E27FC236}">
                    <a16:creationId xmlns:a16="http://schemas.microsoft.com/office/drawing/2014/main" id="{38AB1C55-0F1A-4223-9AB8-D4952038DA9A}"/>
                  </a:ext>
                </a:extLst>
              </p:cNvPr>
              <p:cNvSpPr>
                <a:spLocks noChangeShapeType="1"/>
              </p:cNvSpPr>
              <p:nvPr/>
            </p:nvSpPr>
            <p:spPr bwMode="auto">
              <a:xfrm>
                <a:off x="2796" y="1603"/>
                <a:ext cx="0" cy="107"/>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7" name="Freeform 21">
                <a:extLst>
                  <a:ext uri="{FF2B5EF4-FFF2-40B4-BE49-F238E27FC236}">
                    <a16:creationId xmlns:a16="http://schemas.microsoft.com/office/drawing/2014/main" id="{570143AE-DF3C-4A3B-9FCC-1CC75687698A}"/>
                  </a:ext>
                </a:extLst>
              </p:cNvPr>
              <p:cNvSpPr>
                <a:spLocks/>
              </p:cNvSpPr>
              <p:nvPr/>
            </p:nvSpPr>
            <p:spPr bwMode="auto">
              <a:xfrm>
                <a:off x="2815" y="1584"/>
                <a:ext cx="155" cy="26"/>
              </a:xfrm>
              <a:custGeom>
                <a:avLst/>
                <a:gdLst>
                  <a:gd name="T0" fmla="*/ 155 w 155"/>
                  <a:gd name="T1" fmla="*/ 26 h 26"/>
                  <a:gd name="T2" fmla="*/ 155 w 155"/>
                  <a:gd name="T3" fmla="*/ 0 h 26"/>
                  <a:gd name="T4" fmla="*/ 0 w 155"/>
                  <a:gd name="T5" fmla="*/ 0 h 26"/>
                </a:gdLst>
                <a:ahLst/>
                <a:cxnLst>
                  <a:cxn ang="0">
                    <a:pos x="T0" y="T1"/>
                  </a:cxn>
                  <a:cxn ang="0">
                    <a:pos x="T2" y="T3"/>
                  </a:cxn>
                  <a:cxn ang="0">
                    <a:pos x="T4" y="T5"/>
                  </a:cxn>
                </a:cxnLst>
                <a:rect l="0" t="0" r="r" b="b"/>
                <a:pathLst>
                  <a:path w="155" h="26">
                    <a:moveTo>
                      <a:pt x="155" y="26"/>
                    </a:moveTo>
                    <a:lnTo>
                      <a:pt x="155" y="0"/>
                    </a:lnTo>
                    <a:lnTo>
                      <a:pt x="0" y="0"/>
                    </a:lnTo>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8" name="Freeform 22">
                <a:extLst>
                  <a:ext uri="{FF2B5EF4-FFF2-40B4-BE49-F238E27FC236}">
                    <a16:creationId xmlns:a16="http://schemas.microsoft.com/office/drawing/2014/main" id="{9267886A-C053-4DC6-B5F0-7F6EACC6F4AF}"/>
                  </a:ext>
                </a:extLst>
              </p:cNvPr>
              <p:cNvSpPr>
                <a:spLocks/>
              </p:cNvSpPr>
              <p:nvPr/>
            </p:nvSpPr>
            <p:spPr bwMode="auto">
              <a:xfrm>
                <a:off x="2727" y="1515"/>
                <a:ext cx="105" cy="103"/>
              </a:xfrm>
              <a:custGeom>
                <a:avLst/>
                <a:gdLst>
                  <a:gd name="T0" fmla="*/ 61 w 61"/>
                  <a:gd name="T1" fmla="*/ 36 h 60"/>
                  <a:gd name="T2" fmla="*/ 61 w 61"/>
                  <a:gd name="T3" fmla="*/ 24 h 60"/>
                  <a:gd name="T4" fmla="*/ 53 w 61"/>
                  <a:gd name="T5" fmla="*/ 24 h 60"/>
                  <a:gd name="T6" fmla="*/ 51 w 61"/>
                  <a:gd name="T7" fmla="*/ 19 h 60"/>
                  <a:gd name="T8" fmla="*/ 56 w 61"/>
                  <a:gd name="T9" fmla="*/ 13 h 60"/>
                  <a:gd name="T10" fmla="*/ 48 w 61"/>
                  <a:gd name="T11" fmla="*/ 4 h 60"/>
                  <a:gd name="T12" fmla="*/ 42 w 61"/>
                  <a:gd name="T13" fmla="*/ 10 h 60"/>
                  <a:gd name="T14" fmla="*/ 37 w 61"/>
                  <a:gd name="T15" fmla="*/ 8 h 60"/>
                  <a:gd name="T16" fmla="*/ 37 w 61"/>
                  <a:gd name="T17" fmla="*/ 0 h 60"/>
                  <a:gd name="T18" fmla="*/ 25 w 61"/>
                  <a:gd name="T19" fmla="*/ 0 h 60"/>
                  <a:gd name="T20" fmla="*/ 25 w 61"/>
                  <a:gd name="T21" fmla="*/ 8 h 60"/>
                  <a:gd name="T22" fmla="*/ 19 w 61"/>
                  <a:gd name="T23" fmla="*/ 10 h 60"/>
                  <a:gd name="T24" fmla="*/ 14 w 61"/>
                  <a:gd name="T25" fmla="*/ 4 h 60"/>
                  <a:gd name="T26" fmla="*/ 5 w 61"/>
                  <a:gd name="T27" fmla="*/ 13 h 60"/>
                  <a:gd name="T28" fmla="*/ 11 w 61"/>
                  <a:gd name="T29" fmla="*/ 19 h 60"/>
                  <a:gd name="T30" fmla="*/ 9 w 61"/>
                  <a:gd name="T31" fmla="*/ 24 h 60"/>
                  <a:gd name="T32" fmla="*/ 0 w 61"/>
                  <a:gd name="T33" fmla="*/ 24 h 60"/>
                  <a:gd name="T34" fmla="*/ 0 w 61"/>
                  <a:gd name="T35" fmla="*/ 36 h 60"/>
                  <a:gd name="T36" fmla="*/ 9 w 61"/>
                  <a:gd name="T37" fmla="*/ 36 h 60"/>
                  <a:gd name="T38" fmla="*/ 11 w 61"/>
                  <a:gd name="T39" fmla="*/ 41 h 60"/>
                  <a:gd name="T40" fmla="*/ 5 w 61"/>
                  <a:gd name="T41" fmla="*/ 47 h 60"/>
                  <a:gd name="T42" fmla="*/ 14 w 61"/>
                  <a:gd name="T43" fmla="*/ 56 h 60"/>
                  <a:gd name="T44" fmla="*/ 19 w 61"/>
                  <a:gd name="T45" fmla="*/ 50 h 60"/>
                  <a:gd name="T46" fmla="*/ 25 w 61"/>
                  <a:gd name="T47" fmla="*/ 52 h 60"/>
                  <a:gd name="T48" fmla="*/ 25 w 61"/>
                  <a:gd name="T49" fmla="*/ 60 h 60"/>
                  <a:gd name="T50" fmla="*/ 37 w 61"/>
                  <a:gd name="T51" fmla="*/ 60 h 60"/>
                  <a:gd name="T52" fmla="*/ 37 w 61"/>
                  <a:gd name="T53" fmla="*/ 52 h 60"/>
                  <a:gd name="T54" fmla="*/ 42 w 61"/>
                  <a:gd name="T55" fmla="*/ 50 h 60"/>
                  <a:gd name="T56" fmla="*/ 48 w 61"/>
                  <a:gd name="T57" fmla="*/ 56 h 60"/>
                  <a:gd name="T58" fmla="*/ 56 w 61"/>
                  <a:gd name="T59" fmla="*/ 47 h 60"/>
                  <a:gd name="T60" fmla="*/ 51 w 61"/>
                  <a:gd name="T61" fmla="*/ 41 h 60"/>
                  <a:gd name="T62" fmla="*/ 53 w 61"/>
                  <a:gd name="T63" fmla="*/ 36 h 60"/>
                  <a:gd name="T64" fmla="*/ 61 w 61"/>
                  <a:gd name="T65"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 h="60">
                    <a:moveTo>
                      <a:pt x="61" y="36"/>
                    </a:moveTo>
                    <a:cubicBezTo>
                      <a:pt x="61" y="24"/>
                      <a:pt x="61" y="24"/>
                      <a:pt x="61" y="24"/>
                    </a:cubicBezTo>
                    <a:cubicBezTo>
                      <a:pt x="53" y="24"/>
                      <a:pt x="53" y="24"/>
                      <a:pt x="53" y="24"/>
                    </a:cubicBezTo>
                    <a:cubicBezTo>
                      <a:pt x="52" y="22"/>
                      <a:pt x="52" y="20"/>
                      <a:pt x="51" y="19"/>
                    </a:cubicBezTo>
                    <a:cubicBezTo>
                      <a:pt x="56" y="13"/>
                      <a:pt x="56" y="13"/>
                      <a:pt x="56" y="13"/>
                    </a:cubicBezTo>
                    <a:cubicBezTo>
                      <a:pt x="48" y="4"/>
                      <a:pt x="48" y="4"/>
                      <a:pt x="48" y="4"/>
                    </a:cubicBezTo>
                    <a:cubicBezTo>
                      <a:pt x="42" y="10"/>
                      <a:pt x="42" y="10"/>
                      <a:pt x="42" y="10"/>
                    </a:cubicBezTo>
                    <a:cubicBezTo>
                      <a:pt x="41" y="9"/>
                      <a:pt x="39" y="8"/>
                      <a:pt x="37" y="8"/>
                    </a:cubicBezTo>
                    <a:cubicBezTo>
                      <a:pt x="37" y="0"/>
                      <a:pt x="37" y="0"/>
                      <a:pt x="37" y="0"/>
                    </a:cubicBezTo>
                    <a:cubicBezTo>
                      <a:pt x="25" y="0"/>
                      <a:pt x="25" y="0"/>
                      <a:pt x="25" y="0"/>
                    </a:cubicBezTo>
                    <a:cubicBezTo>
                      <a:pt x="25" y="8"/>
                      <a:pt x="25" y="8"/>
                      <a:pt x="25" y="8"/>
                    </a:cubicBezTo>
                    <a:cubicBezTo>
                      <a:pt x="23" y="8"/>
                      <a:pt x="21" y="9"/>
                      <a:pt x="19" y="10"/>
                    </a:cubicBezTo>
                    <a:cubicBezTo>
                      <a:pt x="14" y="4"/>
                      <a:pt x="14" y="4"/>
                      <a:pt x="14" y="4"/>
                    </a:cubicBezTo>
                    <a:cubicBezTo>
                      <a:pt x="5" y="13"/>
                      <a:pt x="5" y="13"/>
                      <a:pt x="5" y="13"/>
                    </a:cubicBezTo>
                    <a:cubicBezTo>
                      <a:pt x="11" y="19"/>
                      <a:pt x="11" y="19"/>
                      <a:pt x="11" y="19"/>
                    </a:cubicBezTo>
                    <a:cubicBezTo>
                      <a:pt x="10" y="20"/>
                      <a:pt x="9" y="22"/>
                      <a:pt x="9" y="24"/>
                    </a:cubicBezTo>
                    <a:cubicBezTo>
                      <a:pt x="0" y="24"/>
                      <a:pt x="0" y="24"/>
                      <a:pt x="0" y="24"/>
                    </a:cubicBezTo>
                    <a:cubicBezTo>
                      <a:pt x="0" y="36"/>
                      <a:pt x="0" y="36"/>
                      <a:pt x="0" y="36"/>
                    </a:cubicBezTo>
                    <a:cubicBezTo>
                      <a:pt x="9" y="36"/>
                      <a:pt x="9" y="36"/>
                      <a:pt x="9" y="36"/>
                    </a:cubicBezTo>
                    <a:cubicBezTo>
                      <a:pt x="9" y="38"/>
                      <a:pt x="10" y="40"/>
                      <a:pt x="11" y="41"/>
                    </a:cubicBezTo>
                    <a:cubicBezTo>
                      <a:pt x="5" y="47"/>
                      <a:pt x="5" y="47"/>
                      <a:pt x="5" y="47"/>
                    </a:cubicBezTo>
                    <a:cubicBezTo>
                      <a:pt x="14" y="56"/>
                      <a:pt x="14" y="56"/>
                      <a:pt x="14" y="56"/>
                    </a:cubicBezTo>
                    <a:cubicBezTo>
                      <a:pt x="19" y="50"/>
                      <a:pt x="19" y="50"/>
                      <a:pt x="19" y="50"/>
                    </a:cubicBezTo>
                    <a:cubicBezTo>
                      <a:pt x="21" y="51"/>
                      <a:pt x="23" y="51"/>
                      <a:pt x="25" y="52"/>
                    </a:cubicBezTo>
                    <a:cubicBezTo>
                      <a:pt x="25" y="60"/>
                      <a:pt x="25" y="60"/>
                      <a:pt x="25" y="60"/>
                    </a:cubicBezTo>
                    <a:cubicBezTo>
                      <a:pt x="37" y="60"/>
                      <a:pt x="37" y="60"/>
                      <a:pt x="37" y="60"/>
                    </a:cubicBezTo>
                    <a:cubicBezTo>
                      <a:pt x="37" y="52"/>
                      <a:pt x="37" y="52"/>
                      <a:pt x="37" y="52"/>
                    </a:cubicBezTo>
                    <a:cubicBezTo>
                      <a:pt x="39" y="51"/>
                      <a:pt x="40" y="51"/>
                      <a:pt x="42" y="50"/>
                    </a:cubicBezTo>
                    <a:cubicBezTo>
                      <a:pt x="48" y="56"/>
                      <a:pt x="48" y="56"/>
                      <a:pt x="48" y="56"/>
                    </a:cubicBezTo>
                    <a:cubicBezTo>
                      <a:pt x="56" y="47"/>
                      <a:pt x="56" y="47"/>
                      <a:pt x="56" y="47"/>
                    </a:cubicBezTo>
                    <a:cubicBezTo>
                      <a:pt x="51" y="41"/>
                      <a:pt x="51" y="41"/>
                      <a:pt x="51" y="41"/>
                    </a:cubicBezTo>
                    <a:cubicBezTo>
                      <a:pt x="52" y="40"/>
                      <a:pt x="52" y="38"/>
                      <a:pt x="53" y="36"/>
                    </a:cubicBezTo>
                    <a:lnTo>
                      <a:pt x="61" y="36"/>
                    </a:lnTo>
                    <a:close/>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9" name="Oval 23">
                <a:extLst>
                  <a:ext uri="{FF2B5EF4-FFF2-40B4-BE49-F238E27FC236}">
                    <a16:creationId xmlns:a16="http://schemas.microsoft.com/office/drawing/2014/main" id="{3EBA8FDC-3BD4-46D1-8449-9334AC6FD30A}"/>
                  </a:ext>
                </a:extLst>
              </p:cNvPr>
              <p:cNvSpPr>
                <a:spLocks noChangeArrowheads="1"/>
              </p:cNvSpPr>
              <p:nvPr/>
            </p:nvSpPr>
            <p:spPr bwMode="auto">
              <a:xfrm>
                <a:off x="2771" y="1558"/>
                <a:ext cx="16" cy="17"/>
              </a:xfrm>
              <a:prstGeom prst="ellipse">
                <a:avLst/>
              </a:pr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60" name="Rectangle 24">
                <a:extLst>
                  <a:ext uri="{FF2B5EF4-FFF2-40B4-BE49-F238E27FC236}">
                    <a16:creationId xmlns:a16="http://schemas.microsoft.com/office/drawing/2014/main" id="{3559BE83-87EA-49EB-AA04-F5247FAB749D}"/>
                  </a:ext>
                </a:extLst>
              </p:cNvPr>
              <p:cNvSpPr>
                <a:spLocks noChangeArrowheads="1"/>
              </p:cNvSpPr>
              <p:nvPr/>
            </p:nvSpPr>
            <p:spPr bwMode="auto">
              <a:xfrm>
                <a:off x="2820" y="1632"/>
                <a:ext cx="31" cy="31"/>
              </a:xfrm>
              <a:prstGeom prst="rect">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61" name="Rectangle 25">
                <a:extLst>
                  <a:ext uri="{FF2B5EF4-FFF2-40B4-BE49-F238E27FC236}">
                    <a16:creationId xmlns:a16="http://schemas.microsoft.com/office/drawing/2014/main" id="{6AF6F964-19E7-4C81-A06A-567C1F985FBD}"/>
                  </a:ext>
                </a:extLst>
              </p:cNvPr>
              <p:cNvSpPr>
                <a:spLocks noChangeArrowheads="1"/>
              </p:cNvSpPr>
              <p:nvPr/>
            </p:nvSpPr>
            <p:spPr bwMode="auto">
              <a:xfrm>
                <a:off x="2866" y="1632"/>
                <a:ext cx="31" cy="31"/>
              </a:xfrm>
              <a:prstGeom prst="rect">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62" name="Rectangle 26">
                <a:extLst>
                  <a:ext uri="{FF2B5EF4-FFF2-40B4-BE49-F238E27FC236}">
                    <a16:creationId xmlns:a16="http://schemas.microsoft.com/office/drawing/2014/main" id="{2C45DE64-8EFD-48A4-BE7A-B3AA4971E85F}"/>
                  </a:ext>
                </a:extLst>
              </p:cNvPr>
              <p:cNvSpPr>
                <a:spLocks noChangeArrowheads="1"/>
              </p:cNvSpPr>
              <p:nvPr/>
            </p:nvSpPr>
            <p:spPr bwMode="auto">
              <a:xfrm>
                <a:off x="2913" y="1632"/>
                <a:ext cx="31" cy="31"/>
              </a:xfrm>
              <a:prstGeom prst="rect">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grpSp>
      </p:grpSp>
      <p:grpSp>
        <p:nvGrpSpPr>
          <p:cNvPr id="296" name="Group 295">
            <a:extLst>
              <a:ext uri="{FF2B5EF4-FFF2-40B4-BE49-F238E27FC236}">
                <a16:creationId xmlns:a16="http://schemas.microsoft.com/office/drawing/2014/main" id="{6C08DB4D-B604-42EF-BD69-91552A063C25}"/>
              </a:ext>
            </a:extLst>
          </p:cNvPr>
          <p:cNvGrpSpPr/>
          <p:nvPr/>
        </p:nvGrpSpPr>
        <p:grpSpPr>
          <a:xfrm>
            <a:off x="840714" y="6194842"/>
            <a:ext cx="1078992" cy="1078992"/>
            <a:chOff x="3018396" y="2117272"/>
            <a:chExt cx="3995056" cy="3995056"/>
          </a:xfrm>
        </p:grpSpPr>
        <p:sp>
          <p:nvSpPr>
            <p:cNvPr id="297" name="Oval 296">
              <a:extLst>
                <a:ext uri="{FF2B5EF4-FFF2-40B4-BE49-F238E27FC236}">
                  <a16:creationId xmlns:a16="http://schemas.microsoft.com/office/drawing/2014/main" id="{DA35394C-FE08-4E36-84EB-F63942F57BA9}"/>
                </a:ext>
              </a:extLst>
            </p:cNvPr>
            <p:cNvSpPr>
              <a:spLocks noChangeAspect="1"/>
            </p:cNvSpPr>
            <p:nvPr/>
          </p:nvSpPr>
          <p:spPr bwMode="auto">
            <a:xfrm rot="6842241">
              <a:off x="3018396" y="2117272"/>
              <a:ext cx="3995056" cy="3995056"/>
            </a:xfrm>
            <a:prstGeom prst="ellipse">
              <a:avLst/>
            </a:prstGeom>
            <a:solidFill>
              <a:schemeClr val="bg1"/>
            </a:solidFill>
            <a:ln w="19050">
              <a:solidFill>
                <a:srgbClr val="D232A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Segoe UI" pitchFamily="34" charset="0"/>
              </a:endParaRPr>
            </a:p>
          </p:txBody>
        </p:sp>
        <p:grpSp>
          <p:nvGrpSpPr>
            <p:cNvPr id="298" name="Group 297">
              <a:extLst>
                <a:ext uri="{FF2B5EF4-FFF2-40B4-BE49-F238E27FC236}">
                  <a16:creationId xmlns:a16="http://schemas.microsoft.com/office/drawing/2014/main" id="{FD86AD50-ADA0-4C9C-B754-8B36B1B1ACFF}"/>
                </a:ext>
              </a:extLst>
            </p:cNvPr>
            <p:cNvGrpSpPr/>
            <p:nvPr/>
          </p:nvGrpSpPr>
          <p:grpSpPr>
            <a:xfrm>
              <a:off x="3263064" y="2828011"/>
              <a:ext cx="3505720" cy="2573578"/>
              <a:chOff x="508000" y="3884116"/>
              <a:chExt cx="871004" cy="639412"/>
            </a:xfrm>
          </p:grpSpPr>
          <p:cxnSp>
            <p:nvCxnSpPr>
              <p:cNvPr id="299" name="Straight Arrow Connector 298">
                <a:extLst>
                  <a:ext uri="{FF2B5EF4-FFF2-40B4-BE49-F238E27FC236}">
                    <a16:creationId xmlns:a16="http://schemas.microsoft.com/office/drawing/2014/main" id="{48D48194-7696-4098-9C78-7C46EFE62D15}"/>
                  </a:ext>
                </a:extLst>
              </p:cNvPr>
              <p:cNvCxnSpPr>
                <a:cxnSpLocks/>
              </p:cNvCxnSpPr>
              <p:nvPr/>
            </p:nvCxnSpPr>
            <p:spPr>
              <a:xfrm>
                <a:off x="508000" y="4126213"/>
                <a:ext cx="871004" cy="0"/>
              </a:xfrm>
              <a:prstGeom prst="straightConnector1">
                <a:avLst/>
              </a:prstGeom>
              <a:ln w="19050" cap="rnd">
                <a:solidFill>
                  <a:schemeClr val="accent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00" name="Straight Arrow Connector 299">
                <a:extLst>
                  <a:ext uri="{FF2B5EF4-FFF2-40B4-BE49-F238E27FC236}">
                    <a16:creationId xmlns:a16="http://schemas.microsoft.com/office/drawing/2014/main" id="{A372800E-A719-4E2E-AEBD-AE0B7E69656B}"/>
                  </a:ext>
                </a:extLst>
              </p:cNvPr>
              <p:cNvCxnSpPr>
                <a:cxnSpLocks/>
              </p:cNvCxnSpPr>
              <p:nvPr/>
            </p:nvCxnSpPr>
            <p:spPr>
              <a:xfrm flipH="1">
                <a:off x="508000" y="4253213"/>
                <a:ext cx="871004" cy="0"/>
              </a:xfrm>
              <a:prstGeom prst="straightConnector1">
                <a:avLst/>
              </a:prstGeom>
              <a:ln w="19050" cap="rnd">
                <a:solidFill>
                  <a:schemeClr val="accent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301" name="Freeform 5">
                <a:extLst>
                  <a:ext uri="{FF2B5EF4-FFF2-40B4-BE49-F238E27FC236}">
                    <a16:creationId xmlns:a16="http://schemas.microsoft.com/office/drawing/2014/main" id="{4DD3BD26-1385-4C3F-8490-B534EFB9A710}"/>
                  </a:ext>
                </a:extLst>
              </p:cNvPr>
              <p:cNvSpPr>
                <a:spLocks/>
              </p:cNvSpPr>
              <p:nvPr/>
            </p:nvSpPr>
            <p:spPr bwMode="auto">
              <a:xfrm>
                <a:off x="703003" y="3884116"/>
                <a:ext cx="480998" cy="639412"/>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solidFill>
                <a:schemeClr val="bg1"/>
              </a:solidFill>
              <a:ln w="19050" cap="rnd">
                <a:solidFill>
                  <a:schemeClr val="accent1"/>
                </a:solidFill>
                <a:round/>
                <a:headEnd/>
                <a:tailEnd/>
              </a:ln>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grpSp>
      </p:grpSp>
      <p:grpSp>
        <p:nvGrpSpPr>
          <p:cNvPr id="302" name="Group 301">
            <a:extLst>
              <a:ext uri="{FF2B5EF4-FFF2-40B4-BE49-F238E27FC236}">
                <a16:creationId xmlns:a16="http://schemas.microsoft.com/office/drawing/2014/main" id="{95CAB84D-64A5-4BD7-9FE3-38A0333754AC}"/>
              </a:ext>
            </a:extLst>
          </p:cNvPr>
          <p:cNvGrpSpPr/>
          <p:nvPr/>
        </p:nvGrpSpPr>
        <p:grpSpPr>
          <a:xfrm>
            <a:off x="12693306" y="1765776"/>
            <a:ext cx="1078992" cy="1078992"/>
            <a:chOff x="12965248" y="5184535"/>
            <a:chExt cx="602960" cy="602960"/>
          </a:xfrm>
        </p:grpSpPr>
        <p:sp>
          <p:nvSpPr>
            <p:cNvPr id="303" name="Oval 302">
              <a:extLst>
                <a:ext uri="{FF2B5EF4-FFF2-40B4-BE49-F238E27FC236}">
                  <a16:creationId xmlns:a16="http://schemas.microsoft.com/office/drawing/2014/main" id="{87377CE3-8C86-481F-A1EE-FB4B3B2BBF3C}"/>
                </a:ext>
              </a:extLst>
            </p:cNvPr>
            <p:cNvSpPr>
              <a:spLocks noChangeAspect="1"/>
            </p:cNvSpPr>
            <p:nvPr/>
          </p:nvSpPr>
          <p:spPr bwMode="auto">
            <a:xfrm rot="6842241">
              <a:off x="12965248" y="5184535"/>
              <a:ext cx="602960" cy="602960"/>
            </a:xfrm>
            <a:prstGeom prst="ellipse">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Segoe UI" pitchFamily="34" charset="0"/>
              </a:endParaRPr>
            </a:p>
          </p:txBody>
        </p:sp>
        <p:grpSp>
          <p:nvGrpSpPr>
            <p:cNvPr id="304" name="Group 303">
              <a:extLst>
                <a:ext uri="{FF2B5EF4-FFF2-40B4-BE49-F238E27FC236}">
                  <a16:creationId xmlns:a16="http://schemas.microsoft.com/office/drawing/2014/main" id="{D88CE69A-0DAA-48E3-9D13-570160E63188}"/>
                </a:ext>
              </a:extLst>
            </p:cNvPr>
            <p:cNvGrpSpPr/>
            <p:nvPr/>
          </p:nvGrpSpPr>
          <p:grpSpPr>
            <a:xfrm>
              <a:off x="13110464" y="5320098"/>
              <a:ext cx="312528" cy="312528"/>
              <a:chOff x="4390661" y="1411318"/>
              <a:chExt cx="362678" cy="362678"/>
            </a:xfrm>
          </p:grpSpPr>
          <p:sp>
            <p:nvSpPr>
              <p:cNvPr id="305" name="Freeform 17">
                <a:extLst>
                  <a:ext uri="{FF2B5EF4-FFF2-40B4-BE49-F238E27FC236}">
                    <a16:creationId xmlns:a16="http://schemas.microsoft.com/office/drawing/2014/main" id="{4CC3B939-41A6-47E4-B502-9194693A5442}"/>
                  </a:ext>
                </a:extLst>
              </p:cNvPr>
              <p:cNvSpPr>
                <a:spLocks/>
              </p:cNvSpPr>
              <p:nvPr/>
            </p:nvSpPr>
            <p:spPr bwMode="auto">
              <a:xfrm>
                <a:off x="4411031" y="1411318"/>
                <a:ext cx="342308" cy="342308"/>
              </a:xfrm>
              <a:custGeom>
                <a:avLst/>
                <a:gdLst>
                  <a:gd name="T0" fmla="*/ 0 w 689"/>
                  <a:gd name="T1" fmla="*/ 0 h 689"/>
                  <a:gd name="T2" fmla="*/ 0 w 689"/>
                  <a:gd name="T3" fmla="*/ 689 h 689"/>
                  <a:gd name="T4" fmla="*/ 689 w 689"/>
                  <a:gd name="T5" fmla="*/ 689 h 689"/>
                </a:gdLst>
                <a:ahLst/>
                <a:cxnLst>
                  <a:cxn ang="0">
                    <a:pos x="T0" y="T1"/>
                  </a:cxn>
                  <a:cxn ang="0">
                    <a:pos x="T2" y="T3"/>
                  </a:cxn>
                  <a:cxn ang="0">
                    <a:pos x="T4" y="T5"/>
                  </a:cxn>
                </a:cxnLst>
                <a:rect l="0" t="0" r="r" b="b"/>
                <a:pathLst>
                  <a:path w="689" h="689">
                    <a:moveTo>
                      <a:pt x="0" y="0"/>
                    </a:moveTo>
                    <a:lnTo>
                      <a:pt x="0" y="689"/>
                    </a:lnTo>
                    <a:lnTo>
                      <a:pt x="689" y="689"/>
                    </a:lnTo>
                  </a:path>
                </a:pathLst>
              </a:cu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06" name="Line 18">
                <a:extLst>
                  <a:ext uri="{FF2B5EF4-FFF2-40B4-BE49-F238E27FC236}">
                    <a16:creationId xmlns:a16="http://schemas.microsoft.com/office/drawing/2014/main" id="{9BA9448D-C7DA-4D92-A991-19B04AEEE1B9}"/>
                  </a:ext>
                </a:extLst>
              </p:cNvPr>
              <p:cNvSpPr>
                <a:spLocks noChangeShapeType="1"/>
              </p:cNvSpPr>
              <p:nvPr/>
            </p:nvSpPr>
            <p:spPr bwMode="auto">
              <a:xfrm>
                <a:off x="4684281"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07" name="Line 19">
                <a:extLst>
                  <a:ext uri="{FF2B5EF4-FFF2-40B4-BE49-F238E27FC236}">
                    <a16:creationId xmlns:a16="http://schemas.microsoft.com/office/drawing/2014/main" id="{147BD57C-8717-435D-B695-4DD2892AB88E}"/>
                  </a:ext>
                </a:extLst>
              </p:cNvPr>
              <p:cNvSpPr>
                <a:spLocks noChangeShapeType="1"/>
              </p:cNvSpPr>
              <p:nvPr/>
            </p:nvSpPr>
            <p:spPr bwMode="auto">
              <a:xfrm>
                <a:off x="4474623"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08" name="Line 20">
                <a:extLst>
                  <a:ext uri="{FF2B5EF4-FFF2-40B4-BE49-F238E27FC236}">
                    <a16:creationId xmlns:a16="http://schemas.microsoft.com/office/drawing/2014/main" id="{2CE3FA3B-CF10-4FE4-8513-35CCA6D56E30}"/>
                  </a:ext>
                </a:extLst>
              </p:cNvPr>
              <p:cNvSpPr>
                <a:spLocks noChangeShapeType="1"/>
              </p:cNvSpPr>
              <p:nvPr/>
            </p:nvSpPr>
            <p:spPr bwMode="auto">
              <a:xfrm>
                <a:off x="4579452"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09" name="Line 21">
                <a:extLst>
                  <a:ext uri="{FF2B5EF4-FFF2-40B4-BE49-F238E27FC236}">
                    <a16:creationId xmlns:a16="http://schemas.microsoft.com/office/drawing/2014/main" id="{8EFE417D-93FA-4EE0-AA07-02BF517D24B3}"/>
                  </a:ext>
                </a:extLst>
              </p:cNvPr>
              <p:cNvSpPr>
                <a:spLocks noChangeShapeType="1"/>
              </p:cNvSpPr>
              <p:nvPr/>
            </p:nvSpPr>
            <p:spPr bwMode="auto">
              <a:xfrm flipH="1">
                <a:off x="4390661" y="1692021"/>
                <a:ext cx="20370"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0" name="Line 22">
                <a:extLst>
                  <a:ext uri="{FF2B5EF4-FFF2-40B4-BE49-F238E27FC236}">
                    <a16:creationId xmlns:a16="http://schemas.microsoft.com/office/drawing/2014/main" id="{1A1CD284-9651-4F44-B878-59A9A02F339A}"/>
                  </a:ext>
                </a:extLst>
              </p:cNvPr>
              <p:cNvSpPr>
                <a:spLocks noChangeShapeType="1"/>
              </p:cNvSpPr>
              <p:nvPr/>
            </p:nvSpPr>
            <p:spPr bwMode="auto">
              <a:xfrm flipV="1">
                <a:off x="4734460" y="1639358"/>
                <a:ext cx="18879" cy="14408"/>
              </a:xfrm>
              <a:prstGeom prst="line">
                <a:avLst/>
              </a:prstGeom>
              <a:noFill/>
              <a:ln w="952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1" name="Line 23">
                <a:extLst>
                  <a:ext uri="{FF2B5EF4-FFF2-40B4-BE49-F238E27FC236}">
                    <a16:creationId xmlns:a16="http://schemas.microsoft.com/office/drawing/2014/main" id="{DA64C4D4-CFA4-4D4D-BDBB-4BF9E06924A6}"/>
                  </a:ext>
                </a:extLst>
              </p:cNvPr>
              <p:cNvSpPr>
                <a:spLocks noChangeShapeType="1"/>
              </p:cNvSpPr>
              <p:nvPr/>
            </p:nvSpPr>
            <p:spPr bwMode="auto">
              <a:xfrm flipV="1">
                <a:off x="4701670" y="1666186"/>
                <a:ext cx="16395" cy="12420"/>
              </a:xfrm>
              <a:prstGeom prst="line">
                <a:avLst/>
              </a:prstGeom>
              <a:noFill/>
              <a:ln w="952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2" name="Line 24">
                <a:extLst>
                  <a:ext uri="{FF2B5EF4-FFF2-40B4-BE49-F238E27FC236}">
                    <a16:creationId xmlns:a16="http://schemas.microsoft.com/office/drawing/2014/main" id="{68C5C21D-D85F-419E-8F42-E23055E30D3D}"/>
                  </a:ext>
                </a:extLst>
              </p:cNvPr>
              <p:cNvSpPr>
                <a:spLocks noChangeShapeType="1"/>
              </p:cNvSpPr>
              <p:nvPr/>
            </p:nvSpPr>
            <p:spPr bwMode="auto">
              <a:xfrm>
                <a:off x="4587898" y="1454541"/>
                <a:ext cx="88434" cy="216613"/>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3" name="Line 25">
                <a:extLst>
                  <a:ext uri="{FF2B5EF4-FFF2-40B4-BE49-F238E27FC236}">
                    <a16:creationId xmlns:a16="http://schemas.microsoft.com/office/drawing/2014/main" id="{CD97B79C-5E8F-4F9E-B784-6679193CB5D6}"/>
                  </a:ext>
                </a:extLst>
              </p:cNvPr>
              <p:cNvSpPr>
                <a:spLocks noChangeShapeType="1"/>
              </p:cNvSpPr>
              <p:nvPr/>
            </p:nvSpPr>
            <p:spPr bwMode="auto">
              <a:xfrm flipV="1">
                <a:off x="4487044" y="1452554"/>
                <a:ext cx="79988" cy="116256"/>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4" name="Freeform 26">
                <a:extLst>
                  <a:ext uri="{FF2B5EF4-FFF2-40B4-BE49-F238E27FC236}">
                    <a16:creationId xmlns:a16="http://schemas.microsoft.com/office/drawing/2014/main" id="{DA5EE3F1-5BD4-4466-A2D3-CF1B52051C24}"/>
                  </a:ext>
                </a:extLst>
              </p:cNvPr>
              <p:cNvSpPr>
                <a:spLocks/>
              </p:cNvSpPr>
              <p:nvPr/>
            </p:nvSpPr>
            <p:spPr bwMode="auto">
              <a:xfrm>
                <a:off x="4390661" y="1482363"/>
                <a:ext cx="73032" cy="84956"/>
              </a:xfrm>
              <a:custGeom>
                <a:avLst/>
                <a:gdLst>
                  <a:gd name="T0" fmla="*/ 0 w 147"/>
                  <a:gd name="T1" fmla="*/ 0 h 171"/>
                  <a:gd name="T2" fmla="*/ 41 w 147"/>
                  <a:gd name="T3" fmla="*/ 0 h 171"/>
                  <a:gd name="T4" fmla="*/ 147 w 147"/>
                  <a:gd name="T5" fmla="*/ 171 h 171"/>
                </a:gdLst>
                <a:ahLst/>
                <a:cxnLst>
                  <a:cxn ang="0">
                    <a:pos x="T0" y="T1"/>
                  </a:cxn>
                  <a:cxn ang="0">
                    <a:pos x="T2" y="T3"/>
                  </a:cxn>
                  <a:cxn ang="0">
                    <a:pos x="T4" y="T5"/>
                  </a:cxn>
                </a:cxnLst>
                <a:rect l="0" t="0" r="r" b="b"/>
                <a:pathLst>
                  <a:path w="147" h="171">
                    <a:moveTo>
                      <a:pt x="0" y="0"/>
                    </a:moveTo>
                    <a:lnTo>
                      <a:pt x="41" y="0"/>
                    </a:lnTo>
                    <a:lnTo>
                      <a:pt x="147" y="171"/>
                    </a:lnTo>
                  </a:path>
                </a:pathLst>
              </a:cu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5" name="Line 27">
                <a:extLst>
                  <a:ext uri="{FF2B5EF4-FFF2-40B4-BE49-F238E27FC236}">
                    <a16:creationId xmlns:a16="http://schemas.microsoft.com/office/drawing/2014/main" id="{3CAEDBB4-218E-471E-9680-DE646D69EC1B}"/>
                  </a:ext>
                </a:extLst>
              </p:cNvPr>
              <p:cNvSpPr>
                <a:spLocks noChangeShapeType="1"/>
              </p:cNvSpPr>
              <p:nvPr/>
            </p:nvSpPr>
            <p:spPr bwMode="auto">
              <a:xfrm flipH="1">
                <a:off x="4390661" y="1587192"/>
                <a:ext cx="20370"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6" name="Line 28">
                <a:extLst>
                  <a:ext uri="{FF2B5EF4-FFF2-40B4-BE49-F238E27FC236}">
                    <a16:creationId xmlns:a16="http://schemas.microsoft.com/office/drawing/2014/main" id="{621D34AB-528B-4BC1-A87A-229FB129C259}"/>
                  </a:ext>
                </a:extLst>
              </p:cNvPr>
              <p:cNvSpPr>
                <a:spLocks noChangeShapeType="1"/>
              </p:cNvSpPr>
              <p:nvPr/>
            </p:nvSpPr>
            <p:spPr bwMode="auto">
              <a:xfrm>
                <a:off x="4707135" y="1462987"/>
                <a:ext cx="46204" cy="0"/>
              </a:xfrm>
              <a:prstGeom prst="line">
                <a:avLst/>
              </a:prstGeom>
              <a:noFill/>
              <a:ln w="952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7" name="Line 29">
                <a:extLst>
                  <a:ext uri="{FF2B5EF4-FFF2-40B4-BE49-F238E27FC236}">
                    <a16:creationId xmlns:a16="http://schemas.microsoft.com/office/drawing/2014/main" id="{BCF007AC-613F-497D-8D4D-9B091156A5B3}"/>
                  </a:ext>
                </a:extLst>
              </p:cNvPr>
              <p:cNvSpPr>
                <a:spLocks noChangeShapeType="1"/>
              </p:cNvSpPr>
              <p:nvPr/>
            </p:nvSpPr>
            <p:spPr bwMode="auto">
              <a:xfrm flipV="1">
                <a:off x="4588892" y="1483357"/>
                <a:ext cx="87440" cy="20618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8" name="Line 30">
                <a:extLst>
                  <a:ext uri="{FF2B5EF4-FFF2-40B4-BE49-F238E27FC236}">
                    <a16:creationId xmlns:a16="http://schemas.microsoft.com/office/drawing/2014/main" id="{4CFADF79-A478-4D1A-8A39-6F4F85E3BBFC}"/>
                  </a:ext>
                </a:extLst>
              </p:cNvPr>
              <p:cNvSpPr>
                <a:spLocks noChangeShapeType="1"/>
              </p:cNvSpPr>
              <p:nvPr/>
            </p:nvSpPr>
            <p:spPr bwMode="auto">
              <a:xfrm>
                <a:off x="4496483" y="1695002"/>
                <a:ext cx="61606" cy="11427"/>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9" name="Line 31">
                <a:extLst>
                  <a:ext uri="{FF2B5EF4-FFF2-40B4-BE49-F238E27FC236}">
                    <a16:creationId xmlns:a16="http://schemas.microsoft.com/office/drawing/2014/main" id="{6820ED26-7900-46E5-B2C8-A725A0EDA691}"/>
                  </a:ext>
                </a:extLst>
              </p:cNvPr>
              <p:cNvSpPr>
                <a:spLocks noChangeShapeType="1"/>
              </p:cNvSpPr>
              <p:nvPr/>
            </p:nvSpPr>
            <p:spPr bwMode="auto">
              <a:xfrm flipV="1">
                <a:off x="4411031" y="1706429"/>
                <a:ext cx="48191" cy="47198"/>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0" name="Oval 32">
                <a:extLst>
                  <a:ext uri="{FF2B5EF4-FFF2-40B4-BE49-F238E27FC236}">
                    <a16:creationId xmlns:a16="http://schemas.microsoft.com/office/drawing/2014/main" id="{8C376F27-BCC1-41DA-BACE-8F0E7EB52FA8}"/>
                  </a:ext>
                </a:extLst>
              </p:cNvPr>
              <p:cNvSpPr>
                <a:spLocks noChangeArrowheads="1"/>
              </p:cNvSpPr>
              <p:nvPr/>
            </p:nvSpPr>
            <p:spPr bwMode="auto">
              <a:xfrm>
                <a:off x="4453260" y="1564338"/>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1" name="Oval 33">
                <a:extLst>
                  <a:ext uri="{FF2B5EF4-FFF2-40B4-BE49-F238E27FC236}">
                    <a16:creationId xmlns:a16="http://schemas.microsoft.com/office/drawing/2014/main" id="{0C9A3EFC-BC8E-4524-AA7D-9A8F9A372CAB}"/>
                  </a:ext>
                </a:extLst>
              </p:cNvPr>
              <p:cNvSpPr>
                <a:spLocks noChangeArrowheads="1"/>
              </p:cNvSpPr>
              <p:nvPr/>
            </p:nvSpPr>
            <p:spPr bwMode="auto">
              <a:xfrm>
                <a:off x="4558089" y="1412312"/>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2" name="Oval 34">
                <a:extLst>
                  <a:ext uri="{FF2B5EF4-FFF2-40B4-BE49-F238E27FC236}">
                    <a16:creationId xmlns:a16="http://schemas.microsoft.com/office/drawing/2014/main" id="{D7FEBBCB-12BA-441D-8284-60F5D95AE76F}"/>
                  </a:ext>
                </a:extLst>
              </p:cNvPr>
              <p:cNvSpPr>
                <a:spLocks noChangeArrowheads="1"/>
              </p:cNvSpPr>
              <p:nvPr/>
            </p:nvSpPr>
            <p:spPr bwMode="auto">
              <a:xfrm>
                <a:off x="4662918" y="1669167"/>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3" name="Oval 35">
                <a:extLst>
                  <a:ext uri="{FF2B5EF4-FFF2-40B4-BE49-F238E27FC236}">
                    <a16:creationId xmlns:a16="http://schemas.microsoft.com/office/drawing/2014/main" id="{BE4BFDCC-A7CF-4D93-A76E-3E1895B0ECB8}"/>
                  </a:ext>
                </a:extLst>
              </p:cNvPr>
              <p:cNvSpPr>
                <a:spLocks noChangeArrowheads="1"/>
              </p:cNvSpPr>
              <p:nvPr/>
            </p:nvSpPr>
            <p:spPr bwMode="auto">
              <a:xfrm>
                <a:off x="4662918" y="1440134"/>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4" name="Oval 36">
                <a:extLst>
                  <a:ext uri="{FF2B5EF4-FFF2-40B4-BE49-F238E27FC236}">
                    <a16:creationId xmlns:a16="http://schemas.microsoft.com/office/drawing/2014/main" id="{73421A4E-C564-44AF-BBB7-EDE4B5078846}"/>
                  </a:ext>
                </a:extLst>
              </p:cNvPr>
              <p:cNvSpPr>
                <a:spLocks noChangeArrowheads="1"/>
              </p:cNvSpPr>
              <p:nvPr/>
            </p:nvSpPr>
            <p:spPr bwMode="auto">
              <a:xfrm>
                <a:off x="4558089" y="1687549"/>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5" name="Oval 37">
                <a:extLst>
                  <a:ext uri="{FF2B5EF4-FFF2-40B4-BE49-F238E27FC236}">
                    <a16:creationId xmlns:a16="http://schemas.microsoft.com/office/drawing/2014/main" id="{D06D4CA5-D5C5-4102-80AA-89396D9B338B}"/>
                  </a:ext>
                </a:extLst>
              </p:cNvPr>
              <p:cNvSpPr>
                <a:spLocks noChangeArrowheads="1"/>
              </p:cNvSpPr>
              <p:nvPr/>
            </p:nvSpPr>
            <p:spPr bwMode="auto">
              <a:xfrm>
                <a:off x="4453260" y="1669167"/>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grpSp>
      </p:grpSp>
      <p:grpSp>
        <p:nvGrpSpPr>
          <p:cNvPr id="326" name="Group 325">
            <a:extLst>
              <a:ext uri="{FF2B5EF4-FFF2-40B4-BE49-F238E27FC236}">
                <a16:creationId xmlns:a16="http://schemas.microsoft.com/office/drawing/2014/main" id="{95CAB84D-64A5-4BD7-9FE3-38A0333754AC}"/>
              </a:ext>
            </a:extLst>
          </p:cNvPr>
          <p:cNvGrpSpPr/>
          <p:nvPr/>
        </p:nvGrpSpPr>
        <p:grpSpPr>
          <a:xfrm>
            <a:off x="840714" y="1765776"/>
            <a:ext cx="1078992" cy="1078992"/>
            <a:chOff x="12965248" y="5184535"/>
            <a:chExt cx="602960" cy="602960"/>
          </a:xfrm>
        </p:grpSpPr>
        <p:sp>
          <p:nvSpPr>
            <p:cNvPr id="327" name="Oval 326">
              <a:extLst>
                <a:ext uri="{FF2B5EF4-FFF2-40B4-BE49-F238E27FC236}">
                  <a16:creationId xmlns:a16="http://schemas.microsoft.com/office/drawing/2014/main" id="{87377CE3-8C86-481F-A1EE-FB4B3B2BBF3C}"/>
                </a:ext>
              </a:extLst>
            </p:cNvPr>
            <p:cNvSpPr>
              <a:spLocks noChangeAspect="1"/>
            </p:cNvSpPr>
            <p:nvPr/>
          </p:nvSpPr>
          <p:spPr bwMode="auto">
            <a:xfrm rot="6842241">
              <a:off x="12965248" y="5184535"/>
              <a:ext cx="602960" cy="602960"/>
            </a:xfrm>
            <a:prstGeom prst="ellipse">
              <a:avLst/>
            </a:prstGeom>
            <a:solidFill>
              <a:schemeClr val="bg1"/>
            </a:solid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Segoe UI" pitchFamily="34" charset="0"/>
              </a:endParaRPr>
            </a:p>
          </p:txBody>
        </p:sp>
        <p:grpSp>
          <p:nvGrpSpPr>
            <p:cNvPr id="328" name="Group 327">
              <a:extLst>
                <a:ext uri="{FF2B5EF4-FFF2-40B4-BE49-F238E27FC236}">
                  <a16:creationId xmlns:a16="http://schemas.microsoft.com/office/drawing/2014/main" id="{D88CE69A-0DAA-48E3-9D13-570160E63188}"/>
                </a:ext>
              </a:extLst>
            </p:cNvPr>
            <p:cNvGrpSpPr/>
            <p:nvPr/>
          </p:nvGrpSpPr>
          <p:grpSpPr>
            <a:xfrm>
              <a:off x="13110464" y="5320098"/>
              <a:ext cx="312528" cy="312528"/>
              <a:chOff x="4390661" y="1411318"/>
              <a:chExt cx="362678" cy="362678"/>
            </a:xfrm>
          </p:grpSpPr>
          <p:sp>
            <p:nvSpPr>
              <p:cNvPr id="329" name="Freeform 17">
                <a:extLst>
                  <a:ext uri="{FF2B5EF4-FFF2-40B4-BE49-F238E27FC236}">
                    <a16:creationId xmlns:a16="http://schemas.microsoft.com/office/drawing/2014/main" id="{4CC3B939-41A6-47E4-B502-9194693A5442}"/>
                  </a:ext>
                </a:extLst>
              </p:cNvPr>
              <p:cNvSpPr>
                <a:spLocks/>
              </p:cNvSpPr>
              <p:nvPr/>
            </p:nvSpPr>
            <p:spPr bwMode="auto">
              <a:xfrm>
                <a:off x="4411031" y="1411318"/>
                <a:ext cx="342308" cy="342308"/>
              </a:xfrm>
              <a:custGeom>
                <a:avLst/>
                <a:gdLst>
                  <a:gd name="T0" fmla="*/ 0 w 689"/>
                  <a:gd name="T1" fmla="*/ 0 h 689"/>
                  <a:gd name="T2" fmla="*/ 0 w 689"/>
                  <a:gd name="T3" fmla="*/ 689 h 689"/>
                  <a:gd name="T4" fmla="*/ 689 w 689"/>
                  <a:gd name="T5" fmla="*/ 689 h 689"/>
                </a:gdLst>
                <a:ahLst/>
                <a:cxnLst>
                  <a:cxn ang="0">
                    <a:pos x="T0" y="T1"/>
                  </a:cxn>
                  <a:cxn ang="0">
                    <a:pos x="T2" y="T3"/>
                  </a:cxn>
                  <a:cxn ang="0">
                    <a:pos x="T4" y="T5"/>
                  </a:cxn>
                </a:cxnLst>
                <a:rect l="0" t="0" r="r" b="b"/>
                <a:pathLst>
                  <a:path w="689" h="689">
                    <a:moveTo>
                      <a:pt x="0" y="0"/>
                    </a:moveTo>
                    <a:lnTo>
                      <a:pt x="0" y="689"/>
                    </a:lnTo>
                    <a:lnTo>
                      <a:pt x="689" y="689"/>
                    </a:lnTo>
                  </a:path>
                </a:pathLst>
              </a:cu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0" name="Line 18">
                <a:extLst>
                  <a:ext uri="{FF2B5EF4-FFF2-40B4-BE49-F238E27FC236}">
                    <a16:creationId xmlns:a16="http://schemas.microsoft.com/office/drawing/2014/main" id="{9BA9448D-C7DA-4D92-A991-19B04AEEE1B9}"/>
                  </a:ext>
                </a:extLst>
              </p:cNvPr>
              <p:cNvSpPr>
                <a:spLocks noChangeShapeType="1"/>
              </p:cNvSpPr>
              <p:nvPr/>
            </p:nvSpPr>
            <p:spPr bwMode="auto">
              <a:xfrm>
                <a:off x="4684281"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1" name="Line 19">
                <a:extLst>
                  <a:ext uri="{FF2B5EF4-FFF2-40B4-BE49-F238E27FC236}">
                    <a16:creationId xmlns:a16="http://schemas.microsoft.com/office/drawing/2014/main" id="{147BD57C-8717-435D-B695-4DD2892AB88E}"/>
                  </a:ext>
                </a:extLst>
              </p:cNvPr>
              <p:cNvSpPr>
                <a:spLocks noChangeShapeType="1"/>
              </p:cNvSpPr>
              <p:nvPr/>
            </p:nvSpPr>
            <p:spPr bwMode="auto">
              <a:xfrm>
                <a:off x="4474623"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2" name="Line 20">
                <a:extLst>
                  <a:ext uri="{FF2B5EF4-FFF2-40B4-BE49-F238E27FC236}">
                    <a16:creationId xmlns:a16="http://schemas.microsoft.com/office/drawing/2014/main" id="{2CE3FA3B-CF10-4FE4-8513-35CCA6D56E30}"/>
                  </a:ext>
                </a:extLst>
              </p:cNvPr>
              <p:cNvSpPr>
                <a:spLocks noChangeShapeType="1"/>
              </p:cNvSpPr>
              <p:nvPr/>
            </p:nvSpPr>
            <p:spPr bwMode="auto">
              <a:xfrm>
                <a:off x="4579452"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3" name="Line 21">
                <a:extLst>
                  <a:ext uri="{FF2B5EF4-FFF2-40B4-BE49-F238E27FC236}">
                    <a16:creationId xmlns:a16="http://schemas.microsoft.com/office/drawing/2014/main" id="{8EFE417D-93FA-4EE0-AA07-02BF517D24B3}"/>
                  </a:ext>
                </a:extLst>
              </p:cNvPr>
              <p:cNvSpPr>
                <a:spLocks noChangeShapeType="1"/>
              </p:cNvSpPr>
              <p:nvPr/>
            </p:nvSpPr>
            <p:spPr bwMode="auto">
              <a:xfrm flipH="1">
                <a:off x="4390661" y="1692021"/>
                <a:ext cx="20370"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4" name="Line 22">
                <a:extLst>
                  <a:ext uri="{FF2B5EF4-FFF2-40B4-BE49-F238E27FC236}">
                    <a16:creationId xmlns:a16="http://schemas.microsoft.com/office/drawing/2014/main" id="{1A1CD284-9651-4F44-B878-59A9A02F339A}"/>
                  </a:ext>
                </a:extLst>
              </p:cNvPr>
              <p:cNvSpPr>
                <a:spLocks noChangeShapeType="1"/>
              </p:cNvSpPr>
              <p:nvPr/>
            </p:nvSpPr>
            <p:spPr bwMode="auto">
              <a:xfrm flipV="1">
                <a:off x="4734460" y="1639358"/>
                <a:ext cx="18879" cy="14408"/>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5" name="Line 23">
                <a:extLst>
                  <a:ext uri="{FF2B5EF4-FFF2-40B4-BE49-F238E27FC236}">
                    <a16:creationId xmlns:a16="http://schemas.microsoft.com/office/drawing/2014/main" id="{DA64C4D4-CFA4-4D4D-BDBB-4BF9E06924A6}"/>
                  </a:ext>
                </a:extLst>
              </p:cNvPr>
              <p:cNvSpPr>
                <a:spLocks noChangeShapeType="1"/>
              </p:cNvSpPr>
              <p:nvPr/>
            </p:nvSpPr>
            <p:spPr bwMode="auto">
              <a:xfrm flipV="1">
                <a:off x="4701670" y="1666186"/>
                <a:ext cx="16395" cy="1242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6" name="Line 24">
                <a:extLst>
                  <a:ext uri="{FF2B5EF4-FFF2-40B4-BE49-F238E27FC236}">
                    <a16:creationId xmlns:a16="http://schemas.microsoft.com/office/drawing/2014/main" id="{68C5C21D-D85F-419E-8F42-E23055E30D3D}"/>
                  </a:ext>
                </a:extLst>
              </p:cNvPr>
              <p:cNvSpPr>
                <a:spLocks noChangeShapeType="1"/>
              </p:cNvSpPr>
              <p:nvPr/>
            </p:nvSpPr>
            <p:spPr bwMode="auto">
              <a:xfrm>
                <a:off x="4587898" y="1454541"/>
                <a:ext cx="88434" cy="216613"/>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7" name="Line 25">
                <a:extLst>
                  <a:ext uri="{FF2B5EF4-FFF2-40B4-BE49-F238E27FC236}">
                    <a16:creationId xmlns:a16="http://schemas.microsoft.com/office/drawing/2014/main" id="{CD97B79C-5E8F-4F9E-B784-6679193CB5D6}"/>
                  </a:ext>
                </a:extLst>
              </p:cNvPr>
              <p:cNvSpPr>
                <a:spLocks noChangeShapeType="1"/>
              </p:cNvSpPr>
              <p:nvPr/>
            </p:nvSpPr>
            <p:spPr bwMode="auto">
              <a:xfrm flipV="1">
                <a:off x="4487044" y="1452554"/>
                <a:ext cx="79988" cy="116256"/>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8" name="Freeform 26">
                <a:extLst>
                  <a:ext uri="{FF2B5EF4-FFF2-40B4-BE49-F238E27FC236}">
                    <a16:creationId xmlns:a16="http://schemas.microsoft.com/office/drawing/2014/main" id="{DA5EE3F1-5BD4-4466-A2D3-CF1B52051C24}"/>
                  </a:ext>
                </a:extLst>
              </p:cNvPr>
              <p:cNvSpPr>
                <a:spLocks/>
              </p:cNvSpPr>
              <p:nvPr/>
            </p:nvSpPr>
            <p:spPr bwMode="auto">
              <a:xfrm>
                <a:off x="4390661" y="1482363"/>
                <a:ext cx="73032" cy="84956"/>
              </a:xfrm>
              <a:custGeom>
                <a:avLst/>
                <a:gdLst>
                  <a:gd name="T0" fmla="*/ 0 w 147"/>
                  <a:gd name="T1" fmla="*/ 0 h 171"/>
                  <a:gd name="T2" fmla="*/ 41 w 147"/>
                  <a:gd name="T3" fmla="*/ 0 h 171"/>
                  <a:gd name="T4" fmla="*/ 147 w 147"/>
                  <a:gd name="T5" fmla="*/ 171 h 171"/>
                </a:gdLst>
                <a:ahLst/>
                <a:cxnLst>
                  <a:cxn ang="0">
                    <a:pos x="T0" y="T1"/>
                  </a:cxn>
                  <a:cxn ang="0">
                    <a:pos x="T2" y="T3"/>
                  </a:cxn>
                  <a:cxn ang="0">
                    <a:pos x="T4" y="T5"/>
                  </a:cxn>
                </a:cxnLst>
                <a:rect l="0" t="0" r="r" b="b"/>
                <a:pathLst>
                  <a:path w="147" h="171">
                    <a:moveTo>
                      <a:pt x="0" y="0"/>
                    </a:moveTo>
                    <a:lnTo>
                      <a:pt x="41" y="0"/>
                    </a:lnTo>
                    <a:lnTo>
                      <a:pt x="147" y="171"/>
                    </a:lnTo>
                  </a:path>
                </a:pathLst>
              </a:cu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9" name="Line 27">
                <a:extLst>
                  <a:ext uri="{FF2B5EF4-FFF2-40B4-BE49-F238E27FC236}">
                    <a16:creationId xmlns:a16="http://schemas.microsoft.com/office/drawing/2014/main" id="{3CAEDBB4-218E-471E-9680-DE646D69EC1B}"/>
                  </a:ext>
                </a:extLst>
              </p:cNvPr>
              <p:cNvSpPr>
                <a:spLocks noChangeShapeType="1"/>
              </p:cNvSpPr>
              <p:nvPr/>
            </p:nvSpPr>
            <p:spPr bwMode="auto">
              <a:xfrm flipH="1">
                <a:off x="4390661" y="1587192"/>
                <a:ext cx="20370"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0" name="Line 28">
                <a:extLst>
                  <a:ext uri="{FF2B5EF4-FFF2-40B4-BE49-F238E27FC236}">
                    <a16:creationId xmlns:a16="http://schemas.microsoft.com/office/drawing/2014/main" id="{621D34AB-528B-4BC1-A87A-229FB129C259}"/>
                  </a:ext>
                </a:extLst>
              </p:cNvPr>
              <p:cNvSpPr>
                <a:spLocks noChangeShapeType="1"/>
              </p:cNvSpPr>
              <p:nvPr/>
            </p:nvSpPr>
            <p:spPr bwMode="auto">
              <a:xfrm>
                <a:off x="4707135" y="1462987"/>
                <a:ext cx="46204"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1" name="Line 29">
                <a:extLst>
                  <a:ext uri="{FF2B5EF4-FFF2-40B4-BE49-F238E27FC236}">
                    <a16:creationId xmlns:a16="http://schemas.microsoft.com/office/drawing/2014/main" id="{BCF007AC-613F-497D-8D4D-9B091156A5B3}"/>
                  </a:ext>
                </a:extLst>
              </p:cNvPr>
              <p:cNvSpPr>
                <a:spLocks noChangeShapeType="1"/>
              </p:cNvSpPr>
              <p:nvPr/>
            </p:nvSpPr>
            <p:spPr bwMode="auto">
              <a:xfrm flipV="1">
                <a:off x="4588892" y="1483357"/>
                <a:ext cx="87440" cy="206180"/>
              </a:xfrm>
              <a:prstGeom prst="line">
                <a:avLst/>
              </a:prstGeom>
              <a:noFill/>
              <a:ln w="9525"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2" name="Line 30">
                <a:extLst>
                  <a:ext uri="{FF2B5EF4-FFF2-40B4-BE49-F238E27FC236}">
                    <a16:creationId xmlns:a16="http://schemas.microsoft.com/office/drawing/2014/main" id="{4CFADF79-A478-4D1A-8A39-6F4F85E3BBFC}"/>
                  </a:ext>
                </a:extLst>
              </p:cNvPr>
              <p:cNvSpPr>
                <a:spLocks noChangeShapeType="1"/>
              </p:cNvSpPr>
              <p:nvPr/>
            </p:nvSpPr>
            <p:spPr bwMode="auto">
              <a:xfrm>
                <a:off x="4496483" y="1695002"/>
                <a:ext cx="61606" cy="11427"/>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3" name="Line 31">
                <a:extLst>
                  <a:ext uri="{FF2B5EF4-FFF2-40B4-BE49-F238E27FC236}">
                    <a16:creationId xmlns:a16="http://schemas.microsoft.com/office/drawing/2014/main" id="{6820ED26-7900-46E5-B2C8-A725A0EDA691}"/>
                  </a:ext>
                </a:extLst>
              </p:cNvPr>
              <p:cNvSpPr>
                <a:spLocks noChangeShapeType="1"/>
              </p:cNvSpPr>
              <p:nvPr/>
            </p:nvSpPr>
            <p:spPr bwMode="auto">
              <a:xfrm flipV="1">
                <a:off x="4411031" y="1706429"/>
                <a:ext cx="48191" cy="47198"/>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4" name="Oval 32">
                <a:extLst>
                  <a:ext uri="{FF2B5EF4-FFF2-40B4-BE49-F238E27FC236}">
                    <a16:creationId xmlns:a16="http://schemas.microsoft.com/office/drawing/2014/main" id="{8C376F27-BCC1-41DA-BACE-8F0E7EB52FA8}"/>
                  </a:ext>
                </a:extLst>
              </p:cNvPr>
              <p:cNvSpPr>
                <a:spLocks noChangeArrowheads="1"/>
              </p:cNvSpPr>
              <p:nvPr/>
            </p:nvSpPr>
            <p:spPr bwMode="auto">
              <a:xfrm>
                <a:off x="4453260" y="1564338"/>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5" name="Oval 33">
                <a:extLst>
                  <a:ext uri="{FF2B5EF4-FFF2-40B4-BE49-F238E27FC236}">
                    <a16:creationId xmlns:a16="http://schemas.microsoft.com/office/drawing/2014/main" id="{0C9A3EFC-BC8E-4524-AA7D-9A8F9A372CAB}"/>
                  </a:ext>
                </a:extLst>
              </p:cNvPr>
              <p:cNvSpPr>
                <a:spLocks noChangeArrowheads="1"/>
              </p:cNvSpPr>
              <p:nvPr/>
            </p:nvSpPr>
            <p:spPr bwMode="auto">
              <a:xfrm>
                <a:off x="4558089" y="1412312"/>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6" name="Oval 34">
                <a:extLst>
                  <a:ext uri="{FF2B5EF4-FFF2-40B4-BE49-F238E27FC236}">
                    <a16:creationId xmlns:a16="http://schemas.microsoft.com/office/drawing/2014/main" id="{D7FEBBCB-12BA-441D-8284-60F5D95AE76F}"/>
                  </a:ext>
                </a:extLst>
              </p:cNvPr>
              <p:cNvSpPr>
                <a:spLocks noChangeArrowheads="1"/>
              </p:cNvSpPr>
              <p:nvPr/>
            </p:nvSpPr>
            <p:spPr bwMode="auto">
              <a:xfrm>
                <a:off x="4662918" y="1669167"/>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7" name="Oval 35">
                <a:extLst>
                  <a:ext uri="{FF2B5EF4-FFF2-40B4-BE49-F238E27FC236}">
                    <a16:creationId xmlns:a16="http://schemas.microsoft.com/office/drawing/2014/main" id="{BE4BFDCC-A7CF-4D93-A76E-3E1895B0ECB8}"/>
                  </a:ext>
                </a:extLst>
              </p:cNvPr>
              <p:cNvSpPr>
                <a:spLocks noChangeArrowheads="1"/>
              </p:cNvSpPr>
              <p:nvPr/>
            </p:nvSpPr>
            <p:spPr bwMode="auto">
              <a:xfrm>
                <a:off x="4662918" y="1440134"/>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8" name="Oval 36">
                <a:extLst>
                  <a:ext uri="{FF2B5EF4-FFF2-40B4-BE49-F238E27FC236}">
                    <a16:creationId xmlns:a16="http://schemas.microsoft.com/office/drawing/2014/main" id="{73421A4E-C564-44AF-BBB7-EDE4B5078846}"/>
                  </a:ext>
                </a:extLst>
              </p:cNvPr>
              <p:cNvSpPr>
                <a:spLocks noChangeArrowheads="1"/>
              </p:cNvSpPr>
              <p:nvPr/>
            </p:nvSpPr>
            <p:spPr bwMode="auto">
              <a:xfrm>
                <a:off x="4558089" y="1687549"/>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9" name="Oval 37">
                <a:extLst>
                  <a:ext uri="{FF2B5EF4-FFF2-40B4-BE49-F238E27FC236}">
                    <a16:creationId xmlns:a16="http://schemas.microsoft.com/office/drawing/2014/main" id="{D06D4CA5-D5C5-4102-80AA-89396D9B338B}"/>
                  </a:ext>
                </a:extLst>
              </p:cNvPr>
              <p:cNvSpPr>
                <a:spLocks noChangeArrowheads="1"/>
              </p:cNvSpPr>
              <p:nvPr/>
            </p:nvSpPr>
            <p:spPr bwMode="auto">
              <a:xfrm>
                <a:off x="4453260" y="1669167"/>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grpSp>
      </p:grpSp>
      <p:sp>
        <p:nvSpPr>
          <p:cNvPr id="176" name="Rectangle 175">
            <a:extLst>
              <a:ext uri="{FF2B5EF4-FFF2-40B4-BE49-F238E27FC236}">
                <a16:creationId xmlns:a16="http://schemas.microsoft.com/office/drawing/2014/main" id="{B5DEBF16-C0CC-4FE9-8D5F-A95EF2CC8A2A}"/>
              </a:ext>
            </a:extLst>
          </p:cNvPr>
          <p:cNvSpPr/>
          <p:nvPr/>
        </p:nvSpPr>
        <p:spPr>
          <a:xfrm>
            <a:off x="6207050" y="4746131"/>
            <a:ext cx="2126882" cy="1314347"/>
          </a:xfrm>
          <a:prstGeom prst="rect">
            <a:avLst/>
          </a:prstGeom>
          <a:noFill/>
        </p:spPr>
        <p:txBody>
          <a:bodyPr wrap="square" lIns="91440" tIns="0" rIns="0" bIns="0" rtlCol="0" anchor="ctr" anchorCtr="0">
            <a:noAutofit/>
          </a:bodyPr>
          <a:lstStyle/>
          <a:p>
            <a:pPr algn="ctr" defTabSz="1097213">
              <a:lnSpc>
                <a:spcPct val="90000"/>
              </a:lnSpc>
            </a:pPr>
            <a:r>
              <a:rPr lang="en-US" sz="1920" dirty="0">
                <a:latin typeface="Amazon Ember"/>
              </a:rPr>
              <a:t>Intelligence </a:t>
            </a:r>
            <a:br>
              <a:rPr lang="en-US" sz="1920" dirty="0">
                <a:latin typeface="Amazon Ember"/>
              </a:rPr>
            </a:br>
            <a:r>
              <a:rPr lang="en-US" sz="1920" dirty="0">
                <a:latin typeface="Amazon Ember"/>
              </a:rPr>
              <a:t>and outcomes</a:t>
            </a:r>
          </a:p>
        </p:txBody>
      </p:sp>
      <p:grpSp>
        <p:nvGrpSpPr>
          <p:cNvPr id="177" name="Group 176">
            <a:extLst>
              <a:ext uri="{FF2B5EF4-FFF2-40B4-BE49-F238E27FC236}">
                <a16:creationId xmlns:a16="http://schemas.microsoft.com/office/drawing/2014/main" id="{ACDD61F4-8DF4-4FD0-8D50-F924C785BC36}"/>
              </a:ext>
            </a:extLst>
          </p:cNvPr>
          <p:cNvGrpSpPr/>
          <p:nvPr/>
        </p:nvGrpSpPr>
        <p:grpSpPr>
          <a:xfrm>
            <a:off x="6566511" y="3651087"/>
            <a:ext cx="1403574" cy="1399918"/>
            <a:chOff x="6611952" y="3412452"/>
            <a:chExt cx="1810198" cy="1805484"/>
          </a:xfrm>
        </p:grpSpPr>
        <p:sp>
          <p:nvSpPr>
            <p:cNvPr id="179" name="Freeform: Shape 196">
              <a:extLst>
                <a:ext uri="{FF2B5EF4-FFF2-40B4-BE49-F238E27FC236}">
                  <a16:creationId xmlns:a16="http://schemas.microsoft.com/office/drawing/2014/main" id="{B546095E-BB06-484C-A08A-E8DFCCBB47C3}"/>
                </a:ext>
              </a:extLst>
            </p:cNvPr>
            <p:cNvSpPr/>
            <p:nvPr/>
          </p:nvSpPr>
          <p:spPr>
            <a:xfrm>
              <a:off x="7195081" y="3930998"/>
              <a:ext cx="721251" cy="565687"/>
            </a:xfrm>
            <a:custGeom>
              <a:avLst/>
              <a:gdLst>
                <a:gd name="connsiteX0" fmla="*/ 7071 w 721250"/>
                <a:gd name="connsiteY0" fmla="*/ 188091 h 565686"/>
                <a:gd name="connsiteX1" fmla="*/ 332812 w 721250"/>
                <a:gd name="connsiteY1" fmla="*/ 7071 h 565686"/>
                <a:gd name="connsiteX2" fmla="*/ 716065 w 721250"/>
                <a:gd name="connsiteY2" fmla="*/ 390324 h 565686"/>
                <a:gd name="connsiteX3" fmla="*/ 675524 w 721250"/>
                <a:gd name="connsiteY3" fmla="*/ 562387 h 565686"/>
              </a:gdLst>
              <a:ahLst/>
              <a:cxnLst>
                <a:cxn ang="0">
                  <a:pos x="connsiteX0" y="connsiteY0"/>
                </a:cxn>
                <a:cxn ang="0">
                  <a:pos x="connsiteX1" y="connsiteY1"/>
                </a:cxn>
                <a:cxn ang="0">
                  <a:pos x="connsiteX2" y="connsiteY2"/>
                </a:cxn>
                <a:cxn ang="0">
                  <a:pos x="connsiteX3" y="connsiteY3"/>
                </a:cxn>
              </a:cxnLst>
              <a:rect l="l" t="t" r="r" b="b"/>
              <a:pathLst>
                <a:path w="721250" h="565686">
                  <a:moveTo>
                    <a:pt x="7071" y="188091"/>
                  </a:moveTo>
                  <a:cubicBezTo>
                    <a:pt x="74482" y="79196"/>
                    <a:pt x="195162" y="7071"/>
                    <a:pt x="332812" y="7071"/>
                  </a:cubicBezTo>
                  <a:cubicBezTo>
                    <a:pt x="544474" y="7071"/>
                    <a:pt x="716065" y="178663"/>
                    <a:pt x="716065" y="390324"/>
                  </a:cubicBezTo>
                  <a:cubicBezTo>
                    <a:pt x="716065" y="452078"/>
                    <a:pt x="701452" y="510532"/>
                    <a:pt x="675524" y="562387"/>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0" name="Freeform: Shape 197">
              <a:extLst>
                <a:ext uri="{FF2B5EF4-FFF2-40B4-BE49-F238E27FC236}">
                  <a16:creationId xmlns:a16="http://schemas.microsoft.com/office/drawing/2014/main" id="{C9E30A02-D6F7-481C-A379-BAB1C8409A57}"/>
                </a:ext>
              </a:extLst>
            </p:cNvPr>
            <p:cNvSpPr/>
            <p:nvPr/>
          </p:nvSpPr>
          <p:spPr>
            <a:xfrm>
              <a:off x="7048622" y="4079015"/>
              <a:ext cx="160278" cy="146136"/>
            </a:xfrm>
            <a:custGeom>
              <a:avLst/>
              <a:gdLst>
                <a:gd name="connsiteX0" fmla="*/ 112989 w 160277"/>
                <a:gd name="connsiteY0" fmla="*/ 139541 h 146135"/>
                <a:gd name="connsiteX1" fmla="*/ 8808 w 160277"/>
                <a:gd name="connsiteY1" fmla="*/ 16975 h 146135"/>
                <a:gd name="connsiteX2" fmla="*/ 157772 w 160277"/>
                <a:gd name="connsiteY2" fmla="*/ 36303 h 146135"/>
                <a:gd name="connsiteX3" fmla="*/ 112989 w 160277"/>
                <a:gd name="connsiteY3" fmla="*/ 139541 h 146135"/>
              </a:gdLst>
              <a:ahLst/>
              <a:cxnLst>
                <a:cxn ang="0">
                  <a:pos x="connsiteX0" y="connsiteY0"/>
                </a:cxn>
                <a:cxn ang="0">
                  <a:pos x="connsiteX1" y="connsiteY1"/>
                </a:cxn>
                <a:cxn ang="0">
                  <a:pos x="connsiteX2" y="connsiteY2"/>
                </a:cxn>
                <a:cxn ang="0">
                  <a:pos x="connsiteX3" y="connsiteY3"/>
                </a:cxn>
              </a:cxnLst>
              <a:rect l="l" t="t" r="r" b="b"/>
              <a:pathLst>
                <a:path w="160277" h="146135">
                  <a:moveTo>
                    <a:pt x="112989" y="139541"/>
                  </a:moveTo>
                  <a:cubicBezTo>
                    <a:pt x="38507" y="82029"/>
                    <a:pt x="-2034" y="36303"/>
                    <a:pt x="8808" y="16975"/>
                  </a:cubicBezTo>
                  <a:cubicBezTo>
                    <a:pt x="19179" y="-1881"/>
                    <a:pt x="74805" y="7076"/>
                    <a:pt x="157772" y="36303"/>
                  </a:cubicBezTo>
                  <a:cubicBezTo>
                    <a:pt x="137973" y="67416"/>
                    <a:pt x="122417" y="102300"/>
                    <a:pt x="112989" y="139541"/>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1" name="Freeform: Shape 198">
              <a:extLst>
                <a:ext uri="{FF2B5EF4-FFF2-40B4-BE49-F238E27FC236}">
                  <a16:creationId xmlns:a16="http://schemas.microsoft.com/office/drawing/2014/main" id="{7C454211-229B-47DE-8966-4B6DC1B94DC1}"/>
                </a:ext>
              </a:extLst>
            </p:cNvPr>
            <p:cNvSpPr/>
            <p:nvPr/>
          </p:nvSpPr>
          <p:spPr>
            <a:xfrm>
              <a:off x="7803666" y="4486314"/>
              <a:ext cx="150850" cy="122565"/>
            </a:xfrm>
            <a:custGeom>
              <a:avLst/>
              <a:gdLst>
                <a:gd name="connsiteX0" fmla="*/ 66468 w 150849"/>
                <a:gd name="connsiteY0" fmla="*/ 7071 h 122565"/>
                <a:gd name="connsiteX1" fmla="*/ 142365 w 150849"/>
                <a:gd name="connsiteY1" fmla="*/ 107009 h 122565"/>
                <a:gd name="connsiteX2" fmla="*/ 7071 w 150849"/>
                <a:gd name="connsiteY2" fmla="*/ 92867 h 122565"/>
                <a:gd name="connsiteX3" fmla="*/ 66468 w 150849"/>
                <a:gd name="connsiteY3" fmla="*/ 7071 h 122565"/>
              </a:gdLst>
              <a:ahLst/>
              <a:cxnLst>
                <a:cxn ang="0">
                  <a:pos x="connsiteX0" y="connsiteY0"/>
                </a:cxn>
                <a:cxn ang="0">
                  <a:pos x="connsiteX1" y="connsiteY1"/>
                </a:cxn>
                <a:cxn ang="0">
                  <a:pos x="connsiteX2" y="connsiteY2"/>
                </a:cxn>
                <a:cxn ang="0">
                  <a:pos x="connsiteX3" y="connsiteY3"/>
                </a:cxn>
              </a:cxnLst>
              <a:rect l="l" t="t" r="r" b="b"/>
              <a:pathLst>
                <a:path w="150849" h="122565">
                  <a:moveTo>
                    <a:pt x="66468" y="7071"/>
                  </a:moveTo>
                  <a:cubicBezTo>
                    <a:pt x="122565" y="53740"/>
                    <a:pt x="151793" y="90510"/>
                    <a:pt x="142365" y="107009"/>
                  </a:cubicBezTo>
                  <a:cubicBezTo>
                    <a:pt x="132465" y="124451"/>
                    <a:pt x="82496" y="117851"/>
                    <a:pt x="7071" y="92867"/>
                  </a:cubicBezTo>
                  <a:cubicBezTo>
                    <a:pt x="30641" y="66940"/>
                    <a:pt x="50440" y="38184"/>
                    <a:pt x="66468" y="7071"/>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2" name="Freeform: Shape 199">
              <a:extLst>
                <a:ext uri="{FF2B5EF4-FFF2-40B4-BE49-F238E27FC236}">
                  <a16:creationId xmlns:a16="http://schemas.microsoft.com/office/drawing/2014/main" id="{ACFB7B9A-A25B-4A68-BE5D-EA9B8BE426B2}"/>
                </a:ext>
              </a:extLst>
            </p:cNvPr>
            <p:cNvSpPr/>
            <p:nvPr/>
          </p:nvSpPr>
          <p:spPr>
            <a:xfrm>
              <a:off x="7141341" y="4211485"/>
              <a:ext cx="678824" cy="494976"/>
            </a:xfrm>
            <a:custGeom>
              <a:avLst/>
              <a:gdLst>
                <a:gd name="connsiteX0" fmla="*/ 673639 w 678824"/>
                <a:gd name="connsiteY0" fmla="*/ 363454 h 494976"/>
                <a:gd name="connsiteX1" fmla="*/ 323384 w 678824"/>
                <a:gd name="connsiteY1" fmla="*/ 201290 h 494976"/>
                <a:gd name="connsiteX2" fmla="*/ 19799 w 678824"/>
                <a:gd name="connsiteY2" fmla="*/ 7071 h 494976"/>
                <a:gd name="connsiteX3" fmla="*/ 7071 w 678824"/>
                <a:gd name="connsiteY3" fmla="*/ 105595 h 494976"/>
                <a:gd name="connsiteX4" fmla="*/ 390324 w 678824"/>
                <a:gd name="connsiteY4" fmla="*/ 488848 h 494976"/>
                <a:gd name="connsiteX5" fmla="*/ 673639 w 678824"/>
                <a:gd name="connsiteY5" fmla="*/ 363454 h 49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8824" h="494976">
                  <a:moveTo>
                    <a:pt x="673639" y="363454"/>
                  </a:moveTo>
                  <a:cubicBezTo>
                    <a:pt x="583600" y="333284"/>
                    <a:pt x="457735" y="275772"/>
                    <a:pt x="323384" y="201290"/>
                  </a:cubicBezTo>
                  <a:cubicBezTo>
                    <a:pt x="200347" y="133408"/>
                    <a:pt x="93810" y="64111"/>
                    <a:pt x="19799" y="7071"/>
                  </a:cubicBezTo>
                  <a:cubicBezTo>
                    <a:pt x="11314" y="38655"/>
                    <a:pt x="7071" y="71654"/>
                    <a:pt x="7071" y="105595"/>
                  </a:cubicBezTo>
                  <a:cubicBezTo>
                    <a:pt x="7071" y="317256"/>
                    <a:pt x="178663" y="488848"/>
                    <a:pt x="390324" y="488848"/>
                  </a:cubicBezTo>
                  <a:cubicBezTo>
                    <a:pt x="502518" y="488376"/>
                    <a:pt x="603871" y="440293"/>
                    <a:pt x="673639" y="363454"/>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3" name="Freeform: Shape 200">
              <a:extLst>
                <a:ext uri="{FF2B5EF4-FFF2-40B4-BE49-F238E27FC236}">
                  <a16:creationId xmlns:a16="http://schemas.microsoft.com/office/drawing/2014/main" id="{4ECD5C03-0F91-4BC9-9E24-B2EDB929C1C4}"/>
                </a:ext>
              </a:extLst>
            </p:cNvPr>
            <p:cNvSpPr/>
            <p:nvPr/>
          </p:nvSpPr>
          <p:spPr>
            <a:xfrm>
              <a:off x="7129084" y="4253911"/>
              <a:ext cx="664682" cy="367696"/>
            </a:xfrm>
            <a:custGeom>
              <a:avLst/>
              <a:gdLst>
                <a:gd name="connsiteX0" fmla="*/ 7071 w 664682"/>
                <a:gd name="connsiteY0" fmla="*/ 7071 h 367696"/>
                <a:gd name="connsiteX1" fmla="*/ 310656 w 664682"/>
                <a:gd name="connsiteY1" fmla="*/ 201290 h 367696"/>
                <a:gd name="connsiteX2" fmla="*/ 660911 w 664682"/>
                <a:gd name="connsiteY2" fmla="*/ 363454 h 367696"/>
              </a:gdLst>
              <a:ahLst/>
              <a:cxnLst>
                <a:cxn ang="0">
                  <a:pos x="connsiteX0" y="connsiteY0"/>
                </a:cxn>
                <a:cxn ang="0">
                  <a:pos x="connsiteX1" y="connsiteY1"/>
                </a:cxn>
                <a:cxn ang="0">
                  <a:pos x="connsiteX2" y="connsiteY2"/>
                </a:cxn>
              </a:cxnLst>
              <a:rect l="l" t="t" r="r" b="b"/>
              <a:pathLst>
                <a:path w="664682" h="367696">
                  <a:moveTo>
                    <a:pt x="7071" y="7071"/>
                  </a:moveTo>
                  <a:cubicBezTo>
                    <a:pt x="80610" y="64111"/>
                    <a:pt x="187620" y="133408"/>
                    <a:pt x="310656" y="201290"/>
                  </a:cubicBezTo>
                  <a:cubicBezTo>
                    <a:pt x="445007" y="275772"/>
                    <a:pt x="570872" y="332812"/>
                    <a:pt x="660911" y="363454"/>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4" name="Freeform: Shape 201">
              <a:extLst>
                <a:ext uri="{FF2B5EF4-FFF2-40B4-BE49-F238E27FC236}">
                  <a16:creationId xmlns:a16="http://schemas.microsoft.com/office/drawing/2014/main" id="{EF4A49AC-49E0-4948-831B-28F37C4C0CFC}"/>
                </a:ext>
              </a:extLst>
            </p:cNvPr>
            <p:cNvSpPr/>
            <p:nvPr/>
          </p:nvSpPr>
          <p:spPr>
            <a:xfrm>
              <a:off x="7023166" y="4121179"/>
              <a:ext cx="160278" cy="146136"/>
            </a:xfrm>
            <a:custGeom>
              <a:avLst/>
              <a:gdLst>
                <a:gd name="connsiteX0" fmla="*/ 157772 w 160277"/>
                <a:gd name="connsiteY0" fmla="*/ 36094 h 146135"/>
                <a:gd name="connsiteX1" fmla="*/ 8808 w 160277"/>
                <a:gd name="connsiteY1" fmla="*/ 16766 h 146135"/>
                <a:gd name="connsiteX2" fmla="*/ 112989 w 160277"/>
                <a:gd name="connsiteY2" fmla="*/ 139332 h 146135"/>
              </a:gdLst>
              <a:ahLst/>
              <a:cxnLst>
                <a:cxn ang="0">
                  <a:pos x="connsiteX0" y="connsiteY0"/>
                </a:cxn>
                <a:cxn ang="0">
                  <a:pos x="connsiteX1" y="connsiteY1"/>
                </a:cxn>
                <a:cxn ang="0">
                  <a:pos x="connsiteX2" y="connsiteY2"/>
                </a:cxn>
              </a:cxnLst>
              <a:rect l="l" t="t" r="r" b="b"/>
              <a:pathLst>
                <a:path w="160277" h="146135">
                  <a:moveTo>
                    <a:pt x="157772" y="36094"/>
                  </a:moveTo>
                  <a:cubicBezTo>
                    <a:pt x="75276" y="6867"/>
                    <a:pt x="19179" y="-1618"/>
                    <a:pt x="8808" y="16766"/>
                  </a:cubicBezTo>
                  <a:cubicBezTo>
                    <a:pt x="-2034" y="36094"/>
                    <a:pt x="38507" y="81820"/>
                    <a:pt x="112989" y="139332"/>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5" name="Freeform: Shape 202">
              <a:extLst>
                <a:ext uri="{FF2B5EF4-FFF2-40B4-BE49-F238E27FC236}">
                  <a16:creationId xmlns:a16="http://schemas.microsoft.com/office/drawing/2014/main" id="{CF456F60-AFCA-4757-9EED-EEB8CFC90BC5}"/>
                </a:ext>
              </a:extLst>
            </p:cNvPr>
            <p:cNvSpPr/>
            <p:nvPr/>
          </p:nvSpPr>
          <p:spPr>
            <a:xfrm>
              <a:off x="7782452" y="4524027"/>
              <a:ext cx="150850" cy="122565"/>
            </a:xfrm>
            <a:custGeom>
              <a:avLst/>
              <a:gdLst>
                <a:gd name="connsiteX0" fmla="*/ 7071 w 150849"/>
                <a:gd name="connsiteY0" fmla="*/ 92867 h 122565"/>
                <a:gd name="connsiteX1" fmla="*/ 142365 w 150849"/>
                <a:gd name="connsiteY1" fmla="*/ 107009 h 122565"/>
                <a:gd name="connsiteX2" fmla="*/ 66468 w 150849"/>
                <a:gd name="connsiteY2" fmla="*/ 7071 h 122565"/>
              </a:gdLst>
              <a:ahLst/>
              <a:cxnLst>
                <a:cxn ang="0">
                  <a:pos x="connsiteX0" y="connsiteY0"/>
                </a:cxn>
                <a:cxn ang="0">
                  <a:pos x="connsiteX1" y="connsiteY1"/>
                </a:cxn>
                <a:cxn ang="0">
                  <a:pos x="connsiteX2" y="connsiteY2"/>
                </a:cxn>
              </a:cxnLst>
              <a:rect l="l" t="t" r="r" b="b"/>
              <a:pathLst>
                <a:path w="150849" h="122565">
                  <a:moveTo>
                    <a:pt x="7071" y="92867"/>
                  </a:moveTo>
                  <a:cubicBezTo>
                    <a:pt x="82025" y="118323"/>
                    <a:pt x="132465" y="124922"/>
                    <a:pt x="142365" y="107009"/>
                  </a:cubicBezTo>
                  <a:cubicBezTo>
                    <a:pt x="151793" y="90038"/>
                    <a:pt x="122565" y="53740"/>
                    <a:pt x="66468"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7" name="Freeform: Shape 203">
              <a:extLst>
                <a:ext uri="{FF2B5EF4-FFF2-40B4-BE49-F238E27FC236}">
                  <a16:creationId xmlns:a16="http://schemas.microsoft.com/office/drawing/2014/main" id="{B483B45A-D7FF-4614-82C9-83A6BE414765}"/>
                </a:ext>
              </a:extLst>
            </p:cNvPr>
            <p:cNvSpPr/>
            <p:nvPr/>
          </p:nvSpPr>
          <p:spPr>
            <a:xfrm>
              <a:off x="7862591" y="4062049"/>
              <a:ext cx="51855" cy="89567"/>
            </a:xfrm>
            <a:custGeom>
              <a:avLst/>
              <a:gdLst>
                <a:gd name="connsiteX0" fmla="*/ 7071 w 51854"/>
                <a:gd name="connsiteY0" fmla="*/ 83439 h 89567"/>
                <a:gd name="connsiteX1" fmla="*/ 47141 w 51854"/>
                <a:gd name="connsiteY1" fmla="*/ 7071 h 89567"/>
              </a:gdLst>
              <a:ahLst/>
              <a:cxnLst>
                <a:cxn ang="0">
                  <a:pos x="connsiteX0" y="connsiteY0"/>
                </a:cxn>
                <a:cxn ang="0">
                  <a:pos x="connsiteX1" y="connsiteY1"/>
                </a:cxn>
              </a:cxnLst>
              <a:rect l="l" t="t" r="r" b="b"/>
              <a:pathLst>
                <a:path w="51854" h="89567">
                  <a:moveTo>
                    <a:pt x="7071" y="83439"/>
                  </a:moveTo>
                  <a:cubicBezTo>
                    <a:pt x="26399" y="54683"/>
                    <a:pt x="40069" y="28756"/>
                    <a:pt x="4714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8" name="Freeform: Shape 204">
              <a:extLst>
                <a:ext uri="{FF2B5EF4-FFF2-40B4-BE49-F238E27FC236}">
                  <a16:creationId xmlns:a16="http://schemas.microsoft.com/office/drawing/2014/main" id="{2622CE5F-6665-4D63-B7B5-316B564C6A5C}"/>
                </a:ext>
              </a:extLst>
            </p:cNvPr>
            <p:cNvSpPr/>
            <p:nvPr/>
          </p:nvSpPr>
          <p:spPr>
            <a:xfrm>
              <a:off x="7765010" y="3993695"/>
              <a:ext cx="108423" cy="37712"/>
            </a:xfrm>
            <a:custGeom>
              <a:avLst/>
              <a:gdLst>
                <a:gd name="connsiteX0" fmla="*/ 7071 w 108423"/>
                <a:gd name="connsiteY0" fmla="*/ 34884 h 37712"/>
                <a:gd name="connsiteX1" fmla="*/ 105595 w 108423"/>
                <a:gd name="connsiteY1" fmla="*/ 7071 h 37712"/>
              </a:gdLst>
              <a:ahLst/>
              <a:cxnLst>
                <a:cxn ang="0">
                  <a:pos x="connsiteX0" y="connsiteY0"/>
                </a:cxn>
                <a:cxn ang="0">
                  <a:pos x="connsiteX1" y="connsiteY1"/>
                </a:cxn>
              </a:cxnLst>
              <a:rect l="l" t="t" r="r" b="b"/>
              <a:pathLst>
                <a:path w="108423" h="37712">
                  <a:moveTo>
                    <a:pt x="7071" y="34884"/>
                  </a:moveTo>
                  <a:cubicBezTo>
                    <a:pt x="47141" y="16971"/>
                    <a:pt x="80610" y="7542"/>
                    <a:pt x="105595"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9" name="Freeform: Shape 205">
              <a:extLst>
                <a:ext uri="{FF2B5EF4-FFF2-40B4-BE49-F238E27FC236}">
                  <a16:creationId xmlns:a16="http://schemas.microsoft.com/office/drawing/2014/main" id="{1829038E-A4EA-47FA-A0EA-F22A8EC6396E}"/>
                </a:ext>
              </a:extLst>
            </p:cNvPr>
            <p:cNvSpPr/>
            <p:nvPr/>
          </p:nvSpPr>
          <p:spPr>
            <a:xfrm>
              <a:off x="7290305" y="4556554"/>
              <a:ext cx="127280" cy="75425"/>
            </a:xfrm>
            <a:custGeom>
              <a:avLst/>
              <a:gdLst>
                <a:gd name="connsiteX0" fmla="*/ 122094 w 127279"/>
                <a:gd name="connsiteY0" fmla="*/ 7071 h 75424"/>
                <a:gd name="connsiteX1" fmla="*/ 7071 w 127279"/>
                <a:gd name="connsiteY1" fmla="*/ 68825 h 75424"/>
              </a:gdLst>
              <a:ahLst/>
              <a:cxnLst>
                <a:cxn ang="0">
                  <a:pos x="connsiteX0" y="connsiteY0"/>
                </a:cxn>
                <a:cxn ang="0">
                  <a:pos x="connsiteX1" y="connsiteY1"/>
                </a:cxn>
              </a:cxnLst>
              <a:rect l="l" t="t" r="r" b="b"/>
              <a:pathLst>
                <a:path w="127279" h="75424">
                  <a:moveTo>
                    <a:pt x="122094" y="7071"/>
                  </a:moveTo>
                  <a:cubicBezTo>
                    <a:pt x="80139" y="32998"/>
                    <a:pt x="41484" y="53740"/>
                    <a:pt x="7071" y="68825"/>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2" name="Freeform: Shape 206">
              <a:extLst>
                <a:ext uri="{FF2B5EF4-FFF2-40B4-BE49-F238E27FC236}">
                  <a16:creationId xmlns:a16="http://schemas.microsoft.com/office/drawing/2014/main" id="{8B55C9DC-6FFC-454F-9B75-FEED5D17AA65}"/>
                </a:ext>
              </a:extLst>
            </p:cNvPr>
            <p:cNvSpPr/>
            <p:nvPr/>
          </p:nvSpPr>
          <p:spPr>
            <a:xfrm>
              <a:off x="7641502" y="4307651"/>
              <a:ext cx="89567" cy="84853"/>
            </a:xfrm>
            <a:custGeom>
              <a:avLst/>
              <a:gdLst>
                <a:gd name="connsiteX0" fmla="*/ 82967 w 89567"/>
                <a:gd name="connsiteY0" fmla="*/ 7071 h 84853"/>
                <a:gd name="connsiteX1" fmla="*/ 7071 w 89567"/>
                <a:gd name="connsiteY1" fmla="*/ 77782 h 84853"/>
              </a:gdLst>
              <a:ahLst/>
              <a:cxnLst>
                <a:cxn ang="0">
                  <a:pos x="connsiteX0" y="connsiteY0"/>
                </a:cxn>
                <a:cxn ang="0">
                  <a:pos x="connsiteX1" y="connsiteY1"/>
                </a:cxn>
              </a:cxnLst>
              <a:rect l="l" t="t" r="r" b="b"/>
              <a:pathLst>
                <a:path w="89567" h="84853">
                  <a:moveTo>
                    <a:pt x="82967" y="7071"/>
                  </a:moveTo>
                  <a:cubicBezTo>
                    <a:pt x="59397" y="30170"/>
                    <a:pt x="33941" y="54212"/>
                    <a:pt x="7071" y="77782"/>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3" name="Freeform: Shape 207">
              <a:extLst>
                <a:ext uri="{FF2B5EF4-FFF2-40B4-BE49-F238E27FC236}">
                  <a16:creationId xmlns:a16="http://schemas.microsoft.com/office/drawing/2014/main" id="{B084A860-E136-4834-B9EE-D37A5F501D4B}"/>
                </a:ext>
              </a:extLst>
            </p:cNvPr>
            <p:cNvSpPr/>
            <p:nvPr/>
          </p:nvSpPr>
          <p:spPr>
            <a:xfrm>
              <a:off x="7779153" y="4138417"/>
              <a:ext cx="94281" cy="117851"/>
            </a:xfrm>
            <a:custGeom>
              <a:avLst/>
              <a:gdLst>
                <a:gd name="connsiteX0" fmla="*/ 7071 w 94281"/>
                <a:gd name="connsiteY0" fmla="*/ 112195 h 117851"/>
                <a:gd name="connsiteX1" fmla="*/ 90981 w 94281"/>
                <a:gd name="connsiteY1" fmla="*/ 7071 h 117851"/>
              </a:gdLst>
              <a:ahLst/>
              <a:cxnLst>
                <a:cxn ang="0">
                  <a:pos x="connsiteX0" y="connsiteY0"/>
                </a:cxn>
                <a:cxn ang="0">
                  <a:pos x="connsiteX1" y="connsiteY1"/>
                </a:cxn>
              </a:cxnLst>
              <a:rect l="l" t="t" r="r" b="b"/>
              <a:pathLst>
                <a:path w="94281" h="117851">
                  <a:moveTo>
                    <a:pt x="7071" y="112195"/>
                  </a:moveTo>
                  <a:cubicBezTo>
                    <a:pt x="41012" y="74482"/>
                    <a:pt x="69297" y="39127"/>
                    <a:pt x="9098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4" name="Freeform: Shape 208">
              <a:extLst>
                <a:ext uri="{FF2B5EF4-FFF2-40B4-BE49-F238E27FC236}">
                  <a16:creationId xmlns:a16="http://schemas.microsoft.com/office/drawing/2014/main" id="{6BDFB8F6-E771-47A6-A7FC-790035F41F96}"/>
                </a:ext>
              </a:extLst>
            </p:cNvPr>
            <p:cNvSpPr/>
            <p:nvPr/>
          </p:nvSpPr>
          <p:spPr>
            <a:xfrm>
              <a:off x="7404856" y="4378362"/>
              <a:ext cx="249845" cy="188562"/>
            </a:xfrm>
            <a:custGeom>
              <a:avLst/>
              <a:gdLst>
                <a:gd name="connsiteX0" fmla="*/ 243717 w 249845"/>
                <a:gd name="connsiteY0" fmla="*/ 7071 h 188562"/>
                <a:gd name="connsiteX1" fmla="*/ 206476 w 249845"/>
                <a:gd name="connsiteY1" fmla="*/ 39127 h 188562"/>
                <a:gd name="connsiteX2" fmla="*/ 7071 w 249845"/>
                <a:gd name="connsiteY2" fmla="*/ 185262 h 188562"/>
              </a:gdLst>
              <a:ahLst/>
              <a:cxnLst>
                <a:cxn ang="0">
                  <a:pos x="connsiteX0" y="connsiteY0"/>
                </a:cxn>
                <a:cxn ang="0">
                  <a:pos x="connsiteX1" y="connsiteY1"/>
                </a:cxn>
                <a:cxn ang="0">
                  <a:pos x="connsiteX2" y="connsiteY2"/>
                </a:cxn>
              </a:cxnLst>
              <a:rect l="l" t="t" r="r" b="b"/>
              <a:pathLst>
                <a:path w="249845" h="188562">
                  <a:moveTo>
                    <a:pt x="243717" y="7071"/>
                  </a:moveTo>
                  <a:cubicBezTo>
                    <a:pt x="231460" y="17913"/>
                    <a:pt x="219204" y="28284"/>
                    <a:pt x="206476" y="39127"/>
                  </a:cubicBezTo>
                  <a:cubicBezTo>
                    <a:pt x="137650" y="97110"/>
                    <a:pt x="69297" y="146607"/>
                    <a:pt x="7071" y="185262"/>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5" name="Freeform: Shape 209">
              <a:extLst>
                <a:ext uri="{FF2B5EF4-FFF2-40B4-BE49-F238E27FC236}">
                  <a16:creationId xmlns:a16="http://schemas.microsoft.com/office/drawing/2014/main" id="{BF96C5FE-123B-4B4E-8B2A-01E15747E351}"/>
                </a:ext>
              </a:extLst>
            </p:cNvPr>
            <p:cNvSpPr/>
            <p:nvPr/>
          </p:nvSpPr>
          <p:spPr>
            <a:xfrm>
              <a:off x="7150769" y="4502813"/>
              <a:ext cx="51855" cy="98995"/>
            </a:xfrm>
            <a:custGeom>
              <a:avLst/>
              <a:gdLst>
                <a:gd name="connsiteX0" fmla="*/ 7071 w 51854"/>
                <a:gd name="connsiteY0" fmla="*/ 92395 h 98995"/>
                <a:gd name="connsiteX1" fmla="*/ 49026 w 51854"/>
                <a:gd name="connsiteY1" fmla="*/ 7071 h 98995"/>
              </a:gdLst>
              <a:ahLst/>
              <a:cxnLst>
                <a:cxn ang="0">
                  <a:pos x="connsiteX0" y="connsiteY0"/>
                </a:cxn>
                <a:cxn ang="0">
                  <a:pos x="connsiteX1" y="connsiteY1"/>
                </a:cxn>
              </a:cxnLst>
              <a:rect l="l" t="t" r="r" b="b"/>
              <a:pathLst>
                <a:path w="51854" h="98995">
                  <a:moveTo>
                    <a:pt x="7071" y="92395"/>
                  </a:moveTo>
                  <a:cubicBezTo>
                    <a:pt x="12728" y="69297"/>
                    <a:pt x="27342" y="40069"/>
                    <a:pt x="49026"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6" name="Freeform: Shape 210">
              <a:extLst>
                <a:ext uri="{FF2B5EF4-FFF2-40B4-BE49-F238E27FC236}">
                  <a16:creationId xmlns:a16="http://schemas.microsoft.com/office/drawing/2014/main" id="{5699B609-1197-450D-893E-FF6E4D8596E7}"/>
                </a:ext>
              </a:extLst>
            </p:cNvPr>
            <p:cNvSpPr/>
            <p:nvPr/>
          </p:nvSpPr>
          <p:spPr>
            <a:xfrm>
              <a:off x="7202623" y="4618779"/>
              <a:ext cx="98995" cy="37712"/>
            </a:xfrm>
            <a:custGeom>
              <a:avLst/>
              <a:gdLst>
                <a:gd name="connsiteX0" fmla="*/ 94753 w 98995"/>
                <a:gd name="connsiteY0" fmla="*/ 7071 h 37712"/>
                <a:gd name="connsiteX1" fmla="*/ 7071 w 98995"/>
                <a:gd name="connsiteY1" fmla="*/ 33470 h 37712"/>
              </a:gdLst>
              <a:ahLst/>
              <a:cxnLst>
                <a:cxn ang="0">
                  <a:pos x="connsiteX0" y="connsiteY0"/>
                </a:cxn>
                <a:cxn ang="0">
                  <a:pos x="connsiteX1" y="connsiteY1"/>
                </a:cxn>
              </a:cxnLst>
              <a:rect l="l" t="t" r="r" b="b"/>
              <a:pathLst>
                <a:path w="98995" h="37712">
                  <a:moveTo>
                    <a:pt x="94753" y="7071"/>
                  </a:moveTo>
                  <a:cubicBezTo>
                    <a:pt x="60340" y="22156"/>
                    <a:pt x="30170" y="31584"/>
                    <a:pt x="7071" y="33470"/>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7" name="Freeform: Shape 211">
              <a:extLst>
                <a:ext uri="{FF2B5EF4-FFF2-40B4-BE49-F238E27FC236}">
                  <a16:creationId xmlns:a16="http://schemas.microsoft.com/office/drawing/2014/main" id="{D939792B-F38D-4848-A91B-66AEC62B9866}"/>
                </a:ext>
              </a:extLst>
            </p:cNvPr>
            <p:cNvSpPr/>
            <p:nvPr/>
          </p:nvSpPr>
          <p:spPr>
            <a:xfrm>
              <a:off x="7402726" y="4294924"/>
              <a:ext cx="18856" cy="273415"/>
            </a:xfrm>
            <a:custGeom>
              <a:avLst/>
              <a:gdLst>
                <a:gd name="connsiteX0" fmla="*/ 15802 w 18856"/>
                <a:gd name="connsiteY0" fmla="*/ 7071 h 273415"/>
                <a:gd name="connsiteX1" fmla="*/ 14387 w 18856"/>
                <a:gd name="connsiteY1" fmla="*/ 21685 h 273415"/>
                <a:gd name="connsiteX2" fmla="*/ 9202 w 18856"/>
                <a:gd name="connsiteY2" fmla="*/ 268701 h 273415"/>
              </a:gdLst>
              <a:ahLst/>
              <a:cxnLst>
                <a:cxn ang="0">
                  <a:pos x="connsiteX0" y="connsiteY0"/>
                </a:cxn>
                <a:cxn ang="0">
                  <a:pos x="connsiteX1" y="connsiteY1"/>
                </a:cxn>
                <a:cxn ang="0">
                  <a:pos x="connsiteX2" y="connsiteY2"/>
                </a:cxn>
              </a:cxnLst>
              <a:rect l="l" t="t" r="r" b="b"/>
              <a:pathLst>
                <a:path w="18856" h="273415">
                  <a:moveTo>
                    <a:pt x="15802" y="7071"/>
                  </a:moveTo>
                  <a:cubicBezTo>
                    <a:pt x="15330" y="11785"/>
                    <a:pt x="14859" y="16499"/>
                    <a:pt x="14387" y="21685"/>
                  </a:cubicBezTo>
                  <a:cubicBezTo>
                    <a:pt x="6374" y="111252"/>
                    <a:pt x="5431" y="196105"/>
                    <a:pt x="9202" y="26870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8" name="Freeform: Shape 212">
              <a:extLst>
                <a:ext uri="{FF2B5EF4-FFF2-40B4-BE49-F238E27FC236}">
                  <a16:creationId xmlns:a16="http://schemas.microsoft.com/office/drawing/2014/main" id="{D06C1D37-2D49-4C3A-9FA5-D419DF3DB73B}"/>
                </a:ext>
              </a:extLst>
            </p:cNvPr>
            <p:cNvSpPr/>
            <p:nvPr/>
          </p:nvSpPr>
          <p:spPr>
            <a:xfrm>
              <a:off x="7405328" y="4556554"/>
              <a:ext cx="28284" cy="141422"/>
            </a:xfrm>
            <a:custGeom>
              <a:avLst/>
              <a:gdLst>
                <a:gd name="connsiteX0" fmla="*/ 7071 w 28284"/>
                <a:gd name="connsiteY0" fmla="*/ 7071 h 141421"/>
                <a:gd name="connsiteX1" fmla="*/ 22156 w 28284"/>
                <a:gd name="connsiteY1" fmla="*/ 136236 h 141421"/>
              </a:gdLst>
              <a:ahLst/>
              <a:cxnLst>
                <a:cxn ang="0">
                  <a:pos x="connsiteX0" y="connsiteY0"/>
                </a:cxn>
                <a:cxn ang="0">
                  <a:pos x="connsiteX1" y="connsiteY1"/>
                </a:cxn>
              </a:cxnLst>
              <a:rect l="l" t="t" r="r" b="b"/>
              <a:pathLst>
                <a:path w="28284" h="141421">
                  <a:moveTo>
                    <a:pt x="7071" y="7071"/>
                  </a:moveTo>
                  <a:cubicBezTo>
                    <a:pt x="9899" y="55626"/>
                    <a:pt x="15085" y="99467"/>
                    <a:pt x="22156" y="136236"/>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9" name="Freeform: Shape 213">
              <a:extLst>
                <a:ext uri="{FF2B5EF4-FFF2-40B4-BE49-F238E27FC236}">
                  <a16:creationId xmlns:a16="http://schemas.microsoft.com/office/drawing/2014/main" id="{DB4A73CF-1AD1-4CA2-BE5E-F38874140064}"/>
                </a:ext>
              </a:extLst>
            </p:cNvPr>
            <p:cNvSpPr/>
            <p:nvPr/>
          </p:nvSpPr>
          <p:spPr>
            <a:xfrm>
              <a:off x="7421827" y="3939955"/>
              <a:ext cx="75425" cy="278129"/>
            </a:xfrm>
            <a:custGeom>
              <a:avLst/>
              <a:gdLst>
                <a:gd name="connsiteX0" fmla="*/ 7071 w 75424"/>
                <a:gd name="connsiteY0" fmla="*/ 273887 h 278129"/>
                <a:gd name="connsiteX1" fmla="*/ 70711 w 75424"/>
                <a:gd name="connsiteY1" fmla="*/ 7071 h 278129"/>
              </a:gdLst>
              <a:ahLst/>
              <a:cxnLst>
                <a:cxn ang="0">
                  <a:pos x="connsiteX0" y="connsiteY0"/>
                </a:cxn>
                <a:cxn ang="0">
                  <a:pos x="connsiteX1" y="connsiteY1"/>
                </a:cxn>
              </a:cxnLst>
              <a:rect l="l" t="t" r="r" b="b"/>
              <a:pathLst>
                <a:path w="75424" h="278129">
                  <a:moveTo>
                    <a:pt x="7071" y="273887"/>
                  </a:moveTo>
                  <a:cubicBezTo>
                    <a:pt x="22156" y="166878"/>
                    <a:pt x="44784" y="73539"/>
                    <a:pt x="7071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0" name="Freeform: Shape 214">
              <a:extLst>
                <a:ext uri="{FF2B5EF4-FFF2-40B4-BE49-F238E27FC236}">
                  <a16:creationId xmlns:a16="http://schemas.microsoft.com/office/drawing/2014/main" id="{B9D1D369-57A4-4296-9E58-AC1E5061E4BB}"/>
                </a:ext>
              </a:extLst>
            </p:cNvPr>
            <p:cNvSpPr/>
            <p:nvPr/>
          </p:nvSpPr>
          <p:spPr>
            <a:xfrm>
              <a:off x="7420413" y="4685247"/>
              <a:ext cx="37712" cy="94281"/>
            </a:xfrm>
            <a:custGeom>
              <a:avLst/>
              <a:gdLst>
                <a:gd name="connsiteX0" fmla="*/ 33470 w 37712"/>
                <a:gd name="connsiteY0" fmla="*/ 90981 h 94281"/>
                <a:gd name="connsiteX1" fmla="*/ 7071 w 37712"/>
                <a:gd name="connsiteY1" fmla="*/ 7071 h 94281"/>
              </a:gdLst>
              <a:ahLst/>
              <a:cxnLst>
                <a:cxn ang="0">
                  <a:pos x="connsiteX0" y="connsiteY0"/>
                </a:cxn>
                <a:cxn ang="0">
                  <a:pos x="connsiteX1" y="connsiteY1"/>
                </a:cxn>
              </a:cxnLst>
              <a:rect l="l" t="t" r="r" b="b"/>
              <a:pathLst>
                <a:path w="37712" h="94281">
                  <a:moveTo>
                    <a:pt x="33470" y="90981"/>
                  </a:moveTo>
                  <a:cubicBezTo>
                    <a:pt x="22627" y="70711"/>
                    <a:pt x="14142" y="41955"/>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1" name="Freeform: Shape 215">
              <a:extLst>
                <a:ext uri="{FF2B5EF4-FFF2-40B4-BE49-F238E27FC236}">
                  <a16:creationId xmlns:a16="http://schemas.microsoft.com/office/drawing/2014/main" id="{4247B3E0-F4DE-4ACF-B9CB-129D911DF5B5}"/>
                </a:ext>
              </a:extLst>
            </p:cNvPr>
            <p:cNvSpPr/>
            <p:nvPr/>
          </p:nvSpPr>
          <p:spPr>
            <a:xfrm>
              <a:off x="7524122" y="4689019"/>
              <a:ext cx="65997" cy="108423"/>
            </a:xfrm>
            <a:custGeom>
              <a:avLst/>
              <a:gdLst>
                <a:gd name="connsiteX0" fmla="*/ 59869 w 65996"/>
                <a:gd name="connsiteY0" fmla="*/ 7071 h 108423"/>
                <a:gd name="connsiteX1" fmla="*/ 7071 w 65996"/>
                <a:gd name="connsiteY1" fmla="*/ 101824 h 108423"/>
              </a:gdLst>
              <a:ahLst/>
              <a:cxnLst>
                <a:cxn ang="0">
                  <a:pos x="connsiteX0" y="connsiteY0"/>
                </a:cxn>
                <a:cxn ang="0">
                  <a:pos x="connsiteX1" y="connsiteY1"/>
                </a:cxn>
              </a:cxnLst>
              <a:rect l="l" t="t" r="r" b="b"/>
              <a:pathLst>
                <a:path w="65996" h="108423">
                  <a:moveTo>
                    <a:pt x="59869" y="7071"/>
                  </a:moveTo>
                  <a:cubicBezTo>
                    <a:pt x="44312" y="47612"/>
                    <a:pt x="25456" y="81082"/>
                    <a:pt x="7071" y="101824"/>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2" name="Freeform: Shape 216">
              <a:extLst>
                <a:ext uri="{FF2B5EF4-FFF2-40B4-BE49-F238E27FC236}">
                  <a16:creationId xmlns:a16="http://schemas.microsoft.com/office/drawing/2014/main" id="{53EF6120-C5EA-441C-A0A9-640C64089A8F}"/>
                </a:ext>
              </a:extLst>
            </p:cNvPr>
            <p:cNvSpPr/>
            <p:nvPr/>
          </p:nvSpPr>
          <p:spPr>
            <a:xfrm>
              <a:off x="7485467" y="3862644"/>
              <a:ext cx="51855" cy="89567"/>
            </a:xfrm>
            <a:custGeom>
              <a:avLst/>
              <a:gdLst>
                <a:gd name="connsiteX0" fmla="*/ 7071 w 51854"/>
                <a:gd name="connsiteY0" fmla="*/ 84853 h 89567"/>
                <a:gd name="connsiteX1" fmla="*/ 47612 w 51854"/>
                <a:gd name="connsiteY1" fmla="*/ 7071 h 89567"/>
              </a:gdLst>
              <a:ahLst/>
              <a:cxnLst>
                <a:cxn ang="0">
                  <a:pos x="connsiteX0" y="connsiteY0"/>
                </a:cxn>
                <a:cxn ang="0">
                  <a:pos x="connsiteX1" y="connsiteY1"/>
                </a:cxn>
              </a:cxnLst>
              <a:rect l="l" t="t" r="r" b="b"/>
              <a:pathLst>
                <a:path w="51854" h="89567">
                  <a:moveTo>
                    <a:pt x="7071" y="84853"/>
                  </a:moveTo>
                  <a:cubicBezTo>
                    <a:pt x="19799" y="51855"/>
                    <a:pt x="33941" y="24985"/>
                    <a:pt x="47612"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3" name="Freeform: Shape 217">
              <a:extLst>
                <a:ext uri="{FF2B5EF4-FFF2-40B4-BE49-F238E27FC236}">
                  <a16:creationId xmlns:a16="http://schemas.microsoft.com/office/drawing/2014/main" id="{112285F3-2E50-4CF8-8344-59EB90E2000D}"/>
                </a:ext>
              </a:extLst>
            </p:cNvPr>
            <p:cNvSpPr/>
            <p:nvPr/>
          </p:nvSpPr>
          <p:spPr>
            <a:xfrm>
              <a:off x="7597661" y="3851331"/>
              <a:ext cx="51855" cy="113137"/>
            </a:xfrm>
            <a:custGeom>
              <a:avLst/>
              <a:gdLst>
                <a:gd name="connsiteX0" fmla="*/ 7071 w 51854"/>
                <a:gd name="connsiteY0" fmla="*/ 7071 h 113137"/>
                <a:gd name="connsiteX1" fmla="*/ 45726 w 51854"/>
                <a:gd name="connsiteY1" fmla="*/ 109838 h 113137"/>
              </a:gdLst>
              <a:ahLst/>
              <a:cxnLst>
                <a:cxn ang="0">
                  <a:pos x="connsiteX0" y="connsiteY0"/>
                </a:cxn>
                <a:cxn ang="0">
                  <a:pos x="connsiteX1" y="connsiteY1"/>
                </a:cxn>
              </a:cxnLst>
              <a:rect l="l" t="t" r="r" b="b"/>
              <a:pathLst>
                <a:path w="51854" h="113137">
                  <a:moveTo>
                    <a:pt x="7071" y="7071"/>
                  </a:moveTo>
                  <a:cubicBezTo>
                    <a:pt x="23099" y="26399"/>
                    <a:pt x="36298" y="62226"/>
                    <a:pt x="45726" y="109838"/>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4" name="Freeform: Shape 218">
              <a:extLst>
                <a:ext uri="{FF2B5EF4-FFF2-40B4-BE49-F238E27FC236}">
                  <a16:creationId xmlns:a16="http://schemas.microsoft.com/office/drawing/2014/main" id="{645CA877-02F1-49E1-837F-CCE1D57D3DB7}"/>
                </a:ext>
              </a:extLst>
            </p:cNvPr>
            <p:cNvSpPr/>
            <p:nvPr/>
          </p:nvSpPr>
          <p:spPr>
            <a:xfrm>
              <a:off x="7513751" y="3787220"/>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5" name="Freeform: Shape 219">
              <a:extLst>
                <a:ext uri="{FF2B5EF4-FFF2-40B4-BE49-F238E27FC236}">
                  <a16:creationId xmlns:a16="http://schemas.microsoft.com/office/drawing/2014/main" id="{A1BA7BC8-1FC3-4AE1-89D1-B33A347A2433}"/>
                </a:ext>
              </a:extLst>
            </p:cNvPr>
            <p:cNvSpPr/>
            <p:nvPr/>
          </p:nvSpPr>
          <p:spPr>
            <a:xfrm>
              <a:off x="7369972" y="4206299"/>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6" name="Freeform: Shape 220">
              <a:extLst>
                <a:ext uri="{FF2B5EF4-FFF2-40B4-BE49-F238E27FC236}">
                  <a16:creationId xmlns:a16="http://schemas.microsoft.com/office/drawing/2014/main" id="{85ED3C1F-1B02-497D-B340-CAE8FB368611}"/>
                </a:ext>
              </a:extLst>
            </p:cNvPr>
            <p:cNvSpPr/>
            <p:nvPr/>
          </p:nvSpPr>
          <p:spPr>
            <a:xfrm>
              <a:off x="7704199" y="4231755"/>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7" name="Freeform: Shape 221">
              <a:extLst>
                <a:ext uri="{FF2B5EF4-FFF2-40B4-BE49-F238E27FC236}">
                  <a16:creationId xmlns:a16="http://schemas.microsoft.com/office/drawing/2014/main" id="{D77DDB41-AFB4-4725-97BC-6D2A873EA7C6}"/>
                </a:ext>
              </a:extLst>
            </p:cNvPr>
            <p:cNvSpPr/>
            <p:nvPr/>
          </p:nvSpPr>
          <p:spPr>
            <a:xfrm>
              <a:off x="7115885" y="4587195"/>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8" name="Freeform: Shape 222">
              <a:extLst>
                <a:ext uri="{FF2B5EF4-FFF2-40B4-BE49-F238E27FC236}">
                  <a16:creationId xmlns:a16="http://schemas.microsoft.com/office/drawing/2014/main" id="{261291F5-15C5-4746-AD67-235253809404}"/>
                </a:ext>
              </a:extLst>
            </p:cNvPr>
            <p:cNvSpPr/>
            <p:nvPr/>
          </p:nvSpPr>
          <p:spPr>
            <a:xfrm>
              <a:off x="7856463" y="3973425"/>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1" name="Freeform: Shape 223">
              <a:extLst>
                <a:ext uri="{FF2B5EF4-FFF2-40B4-BE49-F238E27FC236}">
                  <a16:creationId xmlns:a16="http://schemas.microsoft.com/office/drawing/2014/main" id="{DE7F93AE-E88C-47E9-BB65-8E443034480B}"/>
                </a:ext>
              </a:extLst>
            </p:cNvPr>
            <p:cNvSpPr/>
            <p:nvPr/>
          </p:nvSpPr>
          <p:spPr>
            <a:xfrm>
              <a:off x="7437383" y="4752659"/>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2" name="Freeform: Shape 224">
              <a:extLst>
                <a:ext uri="{FF2B5EF4-FFF2-40B4-BE49-F238E27FC236}">
                  <a16:creationId xmlns:a16="http://schemas.microsoft.com/office/drawing/2014/main" id="{7EAB7F2A-70B2-4E12-85A9-43CA611829D6}"/>
                </a:ext>
              </a:extLst>
            </p:cNvPr>
            <p:cNvSpPr/>
            <p:nvPr/>
          </p:nvSpPr>
          <p:spPr>
            <a:xfrm>
              <a:off x="7512808" y="4965734"/>
              <a:ext cx="14142" cy="169706"/>
            </a:xfrm>
            <a:custGeom>
              <a:avLst/>
              <a:gdLst>
                <a:gd name="connsiteX0" fmla="*/ 7071 w 14142"/>
                <a:gd name="connsiteY0" fmla="*/ 7071 h 169706"/>
                <a:gd name="connsiteX1" fmla="*/ 7071 w 14142"/>
                <a:gd name="connsiteY1" fmla="*/ 164049 h 169706"/>
              </a:gdLst>
              <a:ahLst/>
              <a:cxnLst>
                <a:cxn ang="0">
                  <a:pos x="connsiteX0" y="connsiteY0"/>
                </a:cxn>
                <a:cxn ang="0">
                  <a:pos x="connsiteX1" y="connsiteY1"/>
                </a:cxn>
              </a:cxnLst>
              <a:rect l="l" t="t" r="r" b="b"/>
              <a:pathLst>
                <a:path w="14142" h="169706">
                  <a:moveTo>
                    <a:pt x="7071" y="7071"/>
                  </a:moveTo>
                  <a:lnTo>
                    <a:pt x="7071" y="164049"/>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3" name="Freeform: Shape 225">
              <a:extLst>
                <a:ext uri="{FF2B5EF4-FFF2-40B4-BE49-F238E27FC236}">
                  <a16:creationId xmlns:a16="http://schemas.microsoft.com/office/drawing/2014/main" id="{F271FAA3-8D2D-4848-AAA9-84538A722311}"/>
                </a:ext>
              </a:extLst>
            </p:cNvPr>
            <p:cNvSpPr/>
            <p:nvPr/>
          </p:nvSpPr>
          <p:spPr>
            <a:xfrm>
              <a:off x="7512808" y="3501076"/>
              <a:ext cx="14142" cy="169706"/>
            </a:xfrm>
            <a:custGeom>
              <a:avLst/>
              <a:gdLst>
                <a:gd name="connsiteX0" fmla="*/ 7071 w 14142"/>
                <a:gd name="connsiteY0" fmla="*/ 7071 h 169706"/>
                <a:gd name="connsiteX1" fmla="*/ 7071 w 14142"/>
                <a:gd name="connsiteY1" fmla="*/ 164049 h 169706"/>
              </a:gdLst>
              <a:ahLst/>
              <a:cxnLst>
                <a:cxn ang="0">
                  <a:pos x="connsiteX0" y="connsiteY0"/>
                </a:cxn>
                <a:cxn ang="0">
                  <a:pos x="connsiteX1" y="connsiteY1"/>
                </a:cxn>
              </a:cxnLst>
              <a:rect l="l" t="t" r="r" b="b"/>
              <a:pathLst>
                <a:path w="14142" h="169706">
                  <a:moveTo>
                    <a:pt x="7071" y="7071"/>
                  </a:moveTo>
                  <a:lnTo>
                    <a:pt x="7071" y="164049"/>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4" name="Freeform: Shape 226">
              <a:extLst>
                <a:ext uri="{FF2B5EF4-FFF2-40B4-BE49-F238E27FC236}">
                  <a16:creationId xmlns:a16="http://schemas.microsoft.com/office/drawing/2014/main" id="{780CD721-C36D-4255-BF43-95051995636A}"/>
                </a:ext>
              </a:extLst>
            </p:cNvPr>
            <p:cNvSpPr/>
            <p:nvPr/>
          </p:nvSpPr>
          <p:spPr>
            <a:xfrm>
              <a:off x="7994114" y="4763972"/>
              <a:ext cx="122565" cy="122565"/>
            </a:xfrm>
            <a:custGeom>
              <a:avLst/>
              <a:gdLst>
                <a:gd name="connsiteX0" fmla="*/ 7071 w 122565"/>
                <a:gd name="connsiteY0" fmla="*/ 7071 h 122565"/>
                <a:gd name="connsiteX1" fmla="*/ 117851 w 122565"/>
                <a:gd name="connsiteY1" fmla="*/ 117380 h 122565"/>
              </a:gdLst>
              <a:ahLst/>
              <a:cxnLst>
                <a:cxn ang="0">
                  <a:pos x="connsiteX0" y="connsiteY0"/>
                </a:cxn>
                <a:cxn ang="0">
                  <a:pos x="connsiteX1" y="connsiteY1"/>
                </a:cxn>
              </a:cxnLst>
              <a:rect l="l" t="t" r="r" b="b"/>
              <a:pathLst>
                <a:path w="122565" h="122565">
                  <a:moveTo>
                    <a:pt x="7071" y="7071"/>
                  </a:moveTo>
                  <a:lnTo>
                    <a:pt x="117851" y="117380"/>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5" name="Freeform: Shape 227">
              <a:extLst>
                <a:ext uri="{FF2B5EF4-FFF2-40B4-BE49-F238E27FC236}">
                  <a16:creationId xmlns:a16="http://schemas.microsoft.com/office/drawing/2014/main" id="{E4A20600-B41B-41E5-8094-A3BE6E73F7F8}"/>
                </a:ext>
              </a:extLst>
            </p:cNvPr>
            <p:cNvSpPr/>
            <p:nvPr/>
          </p:nvSpPr>
          <p:spPr>
            <a:xfrm>
              <a:off x="6958435" y="3728294"/>
              <a:ext cx="122565" cy="122565"/>
            </a:xfrm>
            <a:custGeom>
              <a:avLst/>
              <a:gdLst>
                <a:gd name="connsiteX0" fmla="*/ 7071 w 122565"/>
                <a:gd name="connsiteY0" fmla="*/ 7071 h 122565"/>
                <a:gd name="connsiteX1" fmla="*/ 117851 w 122565"/>
                <a:gd name="connsiteY1" fmla="*/ 117851 h 122565"/>
              </a:gdLst>
              <a:ahLst/>
              <a:cxnLst>
                <a:cxn ang="0">
                  <a:pos x="connsiteX0" y="connsiteY0"/>
                </a:cxn>
                <a:cxn ang="0">
                  <a:pos x="connsiteX1" y="connsiteY1"/>
                </a:cxn>
              </a:cxnLst>
              <a:rect l="l" t="t" r="r" b="b"/>
              <a:pathLst>
                <a:path w="122565" h="122565">
                  <a:moveTo>
                    <a:pt x="7071" y="7071"/>
                  </a:moveTo>
                  <a:lnTo>
                    <a:pt x="117851" y="11785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6" name="Freeform: Shape 228">
              <a:extLst>
                <a:ext uri="{FF2B5EF4-FFF2-40B4-BE49-F238E27FC236}">
                  <a16:creationId xmlns:a16="http://schemas.microsoft.com/office/drawing/2014/main" id="{7AC1F284-0067-4E4B-8A0C-546853A3CDE2}"/>
                </a:ext>
              </a:extLst>
            </p:cNvPr>
            <p:cNvSpPr/>
            <p:nvPr/>
          </p:nvSpPr>
          <p:spPr>
            <a:xfrm>
              <a:off x="6958435" y="4793199"/>
              <a:ext cx="122565" cy="122565"/>
            </a:xfrm>
            <a:custGeom>
              <a:avLst/>
              <a:gdLst>
                <a:gd name="connsiteX0" fmla="*/ 117851 w 122565"/>
                <a:gd name="connsiteY0" fmla="*/ 7071 h 122565"/>
                <a:gd name="connsiteX1" fmla="*/ 7071 w 122565"/>
                <a:gd name="connsiteY1" fmla="*/ 117851 h 122565"/>
              </a:gdLst>
              <a:ahLst/>
              <a:cxnLst>
                <a:cxn ang="0">
                  <a:pos x="connsiteX0" y="connsiteY0"/>
                </a:cxn>
                <a:cxn ang="0">
                  <a:pos x="connsiteX1" y="connsiteY1"/>
                </a:cxn>
              </a:cxnLst>
              <a:rect l="l" t="t" r="r" b="b"/>
              <a:pathLst>
                <a:path w="122565" h="122565">
                  <a:moveTo>
                    <a:pt x="117851" y="7071"/>
                  </a:moveTo>
                  <a:lnTo>
                    <a:pt x="7071" y="11785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7" name="Freeform: Shape 229">
              <a:extLst>
                <a:ext uri="{FF2B5EF4-FFF2-40B4-BE49-F238E27FC236}">
                  <a16:creationId xmlns:a16="http://schemas.microsoft.com/office/drawing/2014/main" id="{3ABA4DE5-796E-4E41-BBFF-1A07F202360D}"/>
                </a:ext>
              </a:extLst>
            </p:cNvPr>
            <p:cNvSpPr/>
            <p:nvPr/>
          </p:nvSpPr>
          <p:spPr>
            <a:xfrm>
              <a:off x="7994114" y="3757521"/>
              <a:ext cx="122565" cy="122565"/>
            </a:xfrm>
            <a:custGeom>
              <a:avLst/>
              <a:gdLst>
                <a:gd name="connsiteX0" fmla="*/ 117851 w 122565"/>
                <a:gd name="connsiteY0" fmla="*/ 7071 h 122565"/>
                <a:gd name="connsiteX1" fmla="*/ 7071 w 122565"/>
                <a:gd name="connsiteY1" fmla="*/ 117851 h 122565"/>
              </a:gdLst>
              <a:ahLst/>
              <a:cxnLst>
                <a:cxn ang="0">
                  <a:pos x="connsiteX0" y="connsiteY0"/>
                </a:cxn>
                <a:cxn ang="0">
                  <a:pos x="connsiteX1" y="connsiteY1"/>
                </a:cxn>
              </a:cxnLst>
              <a:rect l="l" t="t" r="r" b="b"/>
              <a:pathLst>
                <a:path w="122565" h="122565">
                  <a:moveTo>
                    <a:pt x="117851" y="7071"/>
                  </a:moveTo>
                  <a:lnTo>
                    <a:pt x="7071" y="11785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8" name="Freeform: Shape 230">
              <a:extLst>
                <a:ext uri="{FF2B5EF4-FFF2-40B4-BE49-F238E27FC236}">
                  <a16:creationId xmlns:a16="http://schemas.microsoft.com/office/drawing/2014/main" id="{5DDB7496-3F9D-4ACA-9465-1D55394465E4}"/>
                </a:ext>
              </a:extLst>
            </p:cNvPr>
            <p:cNvSpPr/>
            <p:nvPr/>
          </p:nvSpPr>
          <p:spPr>
            <a:xfrm>
              <a:off x="6885367" y="3652869"/>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9" name="Freeform: Shape 231">
              <a:extLst>
                <a:ext uri="{FF2B5EF4-FFF2-40B4-BE49-F238E27FC236}">
                  <a16:creationId xmlns:a16="http://schemas.microsoft.com/office/drawing/2014/main" id="{A9AD8120-20CF-468E-8451-0E739C3C8094}"/>
                </a:ext>
              </a:extLst>
            </p:cNvPr>
            <p:cNvSpPr/>
            <p:nvPr/>
          </p:nvSpPr>
          <p:spPr>
            <a:xfrm>
              <a:off x="7465196" y="3412452"/>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0" name="Freeform: Shape 232">
              <a:extLst>
                <a:ext uri="{FF2B5EF4-FFF2-40B4-BE49-F238E27FC236}">
                  <a16:creationId xmlns:a16="http://schemas.microsoft.com/office/drawing/2014/main" id="{7AE83CC9-AE33-4EB3-9BBF-BE708ACB6D08}"/>
                </a:ext>
              </a:extLst>
            </p:cNvPr>
            <p:cNvSpPr/>
            <p:nvPr/>
          </p:nvSpPr>
          <p:spPr>
            <a:xfrm>
              <a:off x="8087452" y="3681153"/>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1" name="Freeform: Shape 233">
              <a:extLst>
                <a:ext uri="{FF2B5EF4-FFF2-40B4-BE49-F238E27FC236}">
                  <a16:creationId xmlns:a16="http://schemas.microsoft.com/office/drawing/2014/main" id="{056638A1-EE02-4A85-B76B-400B378D112A}"/>
                </a:ext>
              </a:extLst>
            </p:cNvPr>
            <p:cNvSpPr/>
            <p:nvPr/>
          </p:nvSpPr>
          <p:spPr>
            <a:xfrm>
              <a:off x="8092166" y="4859668"/>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2" name="Freeform: Shape 234">
              <a:extLst>
                <a:ext uri="{FF2B5EF4-FFF2-40B4-BE49-F238E27FC236}">
                  <a16:creationId xmlns:a16="http://schemas.microsoft.com/office/drawing/2014/main" id="{AE62B9DD-B911-48B4-B1F9-F8432FA2714D}"/>
                </a:ext>
              </a:extLst>
            </p:cNvPr>
            <p:cNvSpPr/>
            <p:nvPr/>
          </p:nvSpPr>
          <p:spPr>
            <a:xfrm>
              <a:off x="7465196" y="5118941"/>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3" name="Freeform: Shape 235">
              <a:extLst>
                <a:ext uri="{FF2B5EF4-FFF2-40B4-BE49-F238E27FC236}">
                  <a16:creationId xmlns:a16="http://schemas.microsoft.com/office/drawing/2014/main" id="{BF41B5E1-EF3B-4346-B62D-7E206DCB2D35}"/>
                </a:ext>
              </a:extLst>
            </p:cNvPr>
            <p:cNvSpPr/>
            <p:nvPr/>
          </p:nvSpPr>
          <p:spPr>
            <a:xfrm>
              <a:off x="6885367" y="4892666"/>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4" name="Freeform: Shape 236">
              <a:extLst>
                <a:ext uri="{FF2B5EF4-FFF2-40B4-BE49-F238E27FC236}">
                  <a16:creationId xmlns:a16="http://schemas.microsoft.com/office/drawing/2014/main" id="{797CD138-3320-4DE6-940D-132574BAB4C1}"/>
                </a:ext>
              </a:extLst>
            </p:cNvPr>
            <p:cNvSpPr/>
            <p:nvPr/>
          </p:nvSpPr>
          <p:spPr>
            <a:xfrm>
              <a:off x="7905961" y="4310480"/>
              <a:ext cx="428979" cy="14142"/>
            </a:xfrm>
            <a:custGeom>
              <a:avLst/>
              <a:gdLst>
                <a:gd name="connsiteX0" fmla="*/ 7071 w 428979"/>
                <a:gd name="connsiteY0" fmla="*/ 7071 h 14142"/>
                <a:gd name="connsiteX1" fmla="*/ 424265 w 428979"/>
                <a:gd name="connsiteY1" fmla="*/ 7071 h 14142"/>
              </a:gdLst>
              <a:ahLst/>
              <a:cxnLst>
                <a:cxn ang="0">
                  <a:pos x="connsiteX0" y="connsiteY0"/>
                </a:cxn>
                <a:cxn ang="0">
                  <a:pos x="connsiteX1" y="connsiteY1"/>
                </a:cxn>
              </a:cxnLst>
              <a:rect l="l" t="t" r="r" b="b"/>
              <a:pathLst>
                <a:path w="428979" h="14142">
                  <a:moveTo>
                    <a:pt x="7071" y="7071"/>
                  </a:moveTo>
                  <a:lnTo>
                    <a:pt x="424265"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5" name="Freeform: Shape 237">
              <a:extLst>
                <a:ext uri="{FF2B5EF4-FFF2-40B4-BE49-F238E27FC236}">
                  <a16:creationId xmlns:a16="http://schemas.microsoft.com/office/drawing/2014/main" id="{C38328DD-DE81-44E9-92F9-7B2041B62EA0}"/>
                </a:ext>
              </a:extLst>
            </p:cNvPr>
            <p:cNvSpPr/>
            <p:nvPr/>
          </p:nvSpPr>
          <p:spPr>
            <a:xfrm>
              <a:off x="6701990" y="4310480"/>
              <a:ext cx="447835" cy="14142"/>
            </a:xfrm>
            <a:custGeom>
              <a:avLst/>
              <a:gdLst>
                <a:gd name="connsiteX0" fmla="*/ 7071 w 447835"/>
                <a:gd name="connsiteY0" fmla="*/ 7071 h 14142"/>
                <a:gd name="connsiteX1" fmla="*/ 442650 w 447835"/>
                <a:gd name="connsiteY1" fmla="*/ 7071 h 14142"/>
              </a:gdLst>
              <a:ahLst/>
              <a:cxnLst>
                <a:cxn ang="0">
                  <a:pos x="connsiteX0" y="connsiteY0"/>
                </a:cxn>
                <a:cxn ang="0">
                  <a:pos x="connsiteX1" y="connsiteY1"/>
                </a:cxn>
              </a:cxnLst>
              <a:rect l="l" t="t" r="r" b="b"/>
              <a:pathLst>
                <a:path w="447835" h="14142">
                  <a:moveTo>
                    <a:pt x="7071" y="7071"/>
                  </a:moveTo>
                  <a:lnTo>
                    <a:pt x="442650"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6" name="Freeform: Shape 238">
              <a:extLst>
                <a:ext uri="{FF2B5EF4-FFF2-40B4-BE49-F238E27FC236}">
                  <a16:creationId xmlns:a16="http://schemas.microsoft.com/office/drawing/2014/main" id="{3B71079E-1C27-4D91-846E-90D5FF7A9240}"/>
                </a:ext>
              </a:extLst>
            </p:cNvPr>
            <p:cNvSpPr/>
            <p:nvPr/>
          </p:nvSpPr>
          <p:spPr>
            <a:xfrm>
              <a:off x="8323155" y="4266168"/>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7" name="Freeform: Shape 239">
              <a:extLst>
                <a:ext uri="{FF2B5EF4-FFF2-40B4-BE49-F238E27FC236}">
                  <a16:creationId xmlns:a16="http://schemas.microsoft.com/office/drawing/2014/main" id="{07F53DD7-88F7-4BA2-B466-7F40CE44EAF6}"/>
                </a:ext>
              </a:extLst>
            </p:cNvPr>
            <p:cNvSpPr/>
            <p:nvPr/>
          </p:nvSpPr>
          <p:spPr>
            <a:xfrm>
              <a:off x="6611952" y="4266168"/>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8" name="Freeform: Shape 240">
              <a:extLst>
                <a:ext uri="{FF2B5EF4-FFF2-40B4-BE49-F238E27FC236}">
                  <a16:creationId xmlns:a16="http://schemas.microsoft.com/office/drawing/2014/main" id="{58FE72ED-FB5B-497C-9E43-E4E0FDFF0375}"/>
                </a:ext>
              </a:extLst>
            </p:cNvPr>
            <p:cNvSpPr/>
            <p:nvPr/>
          </p:nvSpPr>
          <p:spPr>
            <a:xfrm>
              <a:off x="8093109" y="4407590"/>
              <a:ext cx="150850" cy="353554"/>
            </a:xfrm>
            <a:custGeom>
              <a:avLst/>
              <a:gdLst>
                <a:gd name="connsiteX0" fmla="*/ 7071 w 150849"/>
                <a:gd name="connsiteY0" fmla="*/ 347897 h 353554"/>
                <a:gd name="connsiteX1" fmla="*/ 147550 w 150849"/>
                <a:gd name="connsiteY1" fmla="*/ 7071 h 353554"/>
              </a:gdLst>
              <a:ahLst/>
              <a:cxnLst>
                <a:cxn ang="0">
                  <a:pos x="connsiteX0" y="connsiteY0"/>
                </a:cxn>
                <a:cxn ang="0">
                  <a:pos x="connsiteX1" y="connsiteY1"/>
                </a:cxn>
              </a:cxnLst>
              <a:rect l="l" t="t" r="r" b="b"/>
              <a:pathLst>
                <a:path w="150849" h="353554">
                  <a:moveTo>
                    <a:pt x="7071" y="347897"/>
                  </a:moveTo>
                  <a:cubicBezTo>
                    <a:pt x="81082" y="250788"/>
                    <a:pt x="130579" y="133879"/>
                    <a:pt x="147550"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9" name="Freeform: Shape 241">
              <a:extLst>
                <a:ext uri="{FF2B5EF4-FFF2-40B4-BE49-F238E27FC236}">
                  <a16:creationId xmlns:a16="http://schemas.microsoft.com/office/drawing/2014/main" id="{679EDAAF-C4E3-40D6-A291-E0F63170C14E}"/>
                </a:ext>
              </a:extLst>
            </p:cNvPr>
            <p:cNvSpPr/>
            <p:nvPr/>
          </p:nvSpPr>
          <p:spPr>
            <a:xfrm>
              <a:off x="8093109" y="3875372"/>
              <a:ext cx="150850" cy="353554"/>
            </a:xfrm>
            <a:custGeom>
              <a:avLst/>
              <a:gdLst>
                <a:gd name="connsiteX0" fmla="*/ 147550 w 150849"/>
                <a:gd name="connsiteY0" fmla="*/ 347897 h 353554"/>
                <a:gd name="connsiteX1" fmla="*/ 7071 w 150849"/>
                <a:gd name="connsiteY1" fmla="*/ 7071 h 353554"/>
              </a:gdLst>
              <a:ahLst/>
              <a:cxnLst>
                <a:cxn ang="0">
                  <a:pos x="connsiteX0" y="connsiteY0"/>
                </a:cxn>
                <a:cxn ang="0">
                  <a:pos x="connsiteX1" y="connsiteY1"/>
                </a:cxn>
              </a:cxnLst>
              <a:rect l="l" t="t" r="r" b="b"/>
              <a:pathLst>
                <a:path w="150849" h="353554">
                  <a:moveTo>
                    <a:pt x="147550" y="347897"/>
                  </a:moveTo>
                  <a:cubicBezTo>
                    <a:pt x="130579" y="221089"/>
                    <a:pt x="81082" y="104181"/>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0" name="Freeform: Shape 242">
              <a:extLst>
                <a:ext uri="{FF2B5EF4-FFF2-40B4-BE49-F238E27FC236}">
                  <a16:creationId xmlns:a16="http://schemas.microsoft.com/office/drawing/2014/main" id="{3963BE89-B54F-41D1-A829-5618115E03E5}"/>
                </a:ext>
              </a:extLst>
            </p:cNvPr>
            <p:cNvSpPr/>
            <p:nvPr/>
          </p:nvSpPr>
          <p:spPr>
            <a:xfrm>
              <a:off x="8150149" y="4407118"/>
              <a:ext cx="174420" cy="410123"/>
            </a:xfrm>
            <a:custGeom>
              <a:avLst/>
              <a:gdLst>
                <a:gd name="connsiteX0" fmla="*/ 7071 w 174420"/>
                <a:gd name="connsiteY0" fmla="*/ 405409 h 410122"/>
                <a:gd name="connsiteX1" fmla="*/ 171120 w 174420"/>
                <a:gd name="connsiteY1" fmla="*/ 7071 h 410122"/>
              </a:gdLst>
              <a:ahLst/>
              <a:cxnLst>
                <a:cxn ang="0">
                  <a:pos x="connsiteX0" y="connsiteY0"/>
                </a:cxn>
                <a:cxn ang="0">
                  <a:pos x="connsiteX1" y="connsiteY1"/>
                </a:cxn>
              </a:cxnLst>
              <a:rect l="l" t="t" r="r" b="b"/>
              <a:pathLst>
                <a:path w="174420" h="410122">
                  <a:moveTo>
                    <a:pt x="7071" y="405409"/>
                  </a:moveTo>
                  <a:cubicBezTo>
                    <a:pt x="95224" y="292743"/>
                    <a:pt x="153678" y="156507"/>
                    <a:pt x="171120"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1" name="Freeform: Shape 243">
              <a:extLst>
                <a:ext uri="{FF2B5EF4-FFF2-40B4-BE49-F238E27FC236}">
                  <a16:creationId xmlns:a16="http://schemas.microsoft.com/office/drawing/2014/main" id="{DAD3DFFA-0F3E-4D8A-A1A5-83B14BEE8FAF}"/>
                </a:ext>
              </a:extLst>
            </p:cNvPr>
            <p:cNvSpPr/>
            <p:nvPr/>
          </p:nvSpPr>
          <p:spPr>
            <a:xfrm>
              <a:off x="7616518" y="3515690"/>
              <a:ext cx="410123" cy="179134"/>
            </a:xfrm>
            <a:custGeom>
              <a:avLst/>
              <a:gdLst>
                <a:gd name="connsiteX0" fmla="*/ 405880 w 410122"/>
                <a:gd name="connsiteY0" fmla="*/ 173949 h 179134"/>
                <a:gd name="connsiteX1" fmla="*/ 7071 w 410122"/>
                <a:gd name="connsiteY1" fmla="*/ 7071 h 179134"/>
              </a:gdLst>
              <a:ahLst/>
              <a:cxnLst>
                <a:cxn ang="0">
                  <a:pos x="connsiteX0" y="connsiteY0"/>
                </a:cxn>
                <a:cxn ang="0">
                  <a:pos x="connsiteX1" y="connsiteY1"/>
                </a:cxn>
              </a:cxnLst>
              <a:rect l="l" t="t" r="r" b="b"/>
              <a:pathLst>
                <a:path w="410122" h="179134">
                  <a:moveTo>
                    <a:pt x="405880" y="173949"/>
                  </a:moveTo>
                  <a:cubicBezTo>
                    <a:pt x="293686" y="84853"/>
                    <a:pt x="156978" y="25456"/>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2" name="Freeform: Shape 244">
              <a:extLst>
                <a:ext uri="{FF2B5EF4-FFF2-40B4-BE49-F238E27FC236}">
                  <a16:creationId xmlns:a16="http://schemas.microsoft.com/office/drawing/2014/main" id="{F22638DC-3506-4165-BD99-784604798D7E}"/>
                </a:ext>
              </a:extLst>
            </p:cNvPr>
            <p:cNvSpPr/>
            <p:nvPr/>
          </p:nvSpPr>
          <p:spPr>
            <a:xfrm>
              <a:off x="6801457" y="4407590"/>
              <a:ext cx="155564" cy="358268"/>
            </a:xfrm>
            <a:custGeom>
              <a:avLst/>
              <a:gdLst>
                <a:gd name="connsiteX0" fmla="*/ 7071 w 155563"/>
                <a:gd name="connsiteY0" fmla="*/ 7071 h 358268"/>
                <a:gd name="connsiteX1" fmla="*/ 150850 w 155563"/>
                <a:gd name="connsiteY1" fmla="*/ 352140 h 358268"/>
              </a:gdLst>
              <a:ahLst/>
              <a:cxnLst>
                <a:cxn ang="0">
                  <a:pos x="connsiteX0" y="connsiteY0"/>
                </a:cxn>
                <a:cxn ang="0">
                  <a:pos x="connsiteX1" y="connsiteY1"/>
                </a:cxn>
              </a:cxnLst>
              <a:rect l="l" t="t" r="r" b="b"/>
              <a:pathLst>
                <a:path w="155563" h="358268">
                  <a:moveTo>
                    <a:pt x="7071" y="7071"/>
                  </a:moveTo>
                  <a:cubicBezTo>
                    <a:pt x="24042" y="135765"/>
                    <a:pt x="74954" y="254088"/>
                    <a:pt x="150850" y="352140"/>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3" name="Freeform: Shape 245">
              <a:extLst>
                <a:ext uri="{FF2B5EF4-FFF2-40B4-BE49-F238E27FC236}">
                  <a16:creationId xmlns:a16="http://schemas.microsoft.com/office/drawing/2014/main" id="{590156FE-DA58-4190-AA8E-CCBCA19BB526}"/>
                </a:ext>
              </a:extLst>
            </p:cNvPr>
            <p:cNvSpPr/>
            <p:nvPr/>
          </p:nvSpPr>
          <p:spPr>
            <a:xfrm>
              <a:off x="7616989" y="4884181"/>
              <a:ext cx="353554" cy="155564"/>
            </a:xfrm>
            <a:custGeom>
              <a:avLst/>
              <a:gdLst>
                <a:gd name="connsiteX0" fmla="*/ 348369 w 353554"/>
                <a:gd name="connsiteY0" fmla="*/ 7071 h 155563"/>
                <a:gd name="connsiteX1" fmla="*/ 7071 w 353554"/>
                <a:gd name="connsiteY1" fmla="*/ 150378 h 155563"/>
              </a:gdLst>
              <a:ahLst/>
              <a:cxnLst>
                <a:cxn ang="0">
                  <a:pos x="connsiteX0" y="connsiteY0"/>
                </a:cxn>
                <a:cxn ang="0">
                  <a:pos x="connsiteX1" y="connsiteY1"/>
                </a:cxn>
              </a:cxnLst>
              <a:rect l="l" t="t" r="r" b="b"/>
              <a:pathLst>
                <a:path w="353554" h="155563">
                  <a:moveTo>
                    <a:pt x="348369" y="7071"/>
                  </a:moveTo>
                  <a:cubicBezTo>
                    <a:pt x="251259" y="82025"/>
                    <a:pt x="134351" y="132936"/>
                    <a:pt x="7071" y="150378"/>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4" name="Freeform: Shape 246">
              <a:extLst>
                <a:ext uri="{FF2B5EF4-FFF2-40B4-BE49-F238E27FC236}">
                  <a16:creationId xmlns:a16="http://schemas.microsoft.com/office/drawing/2014/main" id="{E0008639-1969-4EFB-8B9E-652F71416CAD}"/>
                </a:ext>
              </a:extLst>
            </p:cNvPr>
            <p:cNvSpPr/>
            <p:nvPr/>
          </p:nvSpPr>
          <p:spPr>
            <a:xfrm>
              <a:off x="7081001" y="4887481"/>
              <a:ext cx="358268" cy="150850"/>
            </a:xfrm>
            <a:custGeom>
              <a:avLst/>
              <a:gdLst>
                <a:gd name="connsiteX0" fmla="*/ 351669 w 358268"/>
                <a:gd name="connsiteY0" fmla="*/ 148021 h 150849"/>
                <a:gd name="connsiteX1" fmla="*/ 7071 w 358268"/>
                <a:gd name="connsiteY1" fmla="*/ 7071 h 150849"/>
              </a:gdLst>
              <a:ahLst/>
              <a:cxnLst>
                <a:cxn ang="0">
                  <a:pos x="connsiteX0" y="connsiteY0"/>
                </a:cxn>
                <a:cxn ang="0">
                  <a:pos x="connsiteX1" y="connsiteY1"/>
                </a:cxn>
              </a:cxnLst>
              <a:rect l="l" t="t" r="r" b="b"/>
              <a:pathLst>
                <a:path w="358268" h="150849">
                  <a:moveTo>
                    <a:pt x="351669" y="148021"/>
                  </a:moveTo>
                  <a:cubicBezTo>
                    <a:pt x="223446" y="131522"/>
                    <a:pt x="105123" y="81553"/>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5" name="Freeform: Shape 247">
              <a:extLst>
                <a:ext uri="{FF2B5EF4-FFF2-40B4-BE49-F238E27FC236}">
                  <a16:creationId xmlns:a16="http://schemas.microsoft.com/office/drawing/2014/main" id="{B25531B2-F8E7-4532-8E3B-FDB5D8E2CAE3}"/>
                </a:ext>
              </a:extLst>
            </p:cNvPr>
            <p:cNvSpPr/>
            <p:nvPr/>
          </p:nvSpPr>
          <p:spPr>
            <a:xfrm>
              <a:off x="7023961" y="4944521"/>
              <a:ext cx="414837" cy="174420"/>
            </a:xfrm>
            <a:custGeom>
              <a:avLst/>
              <a:gdLst>
                <a:gd name="connsiteX0" fmla="*/ 7071 w 414837"/>
                <a:gd name="connsiteY0" fmla="*/ 7071 h 174420"/>
                <a:gd name="connsiteX1" fmla="*/ 408709 w 414837"/>
                <a:gd name="connsiteY1" fmla="*/ 171592 h 174420"/>
              </a:gdLst>
              <a:ahLst/>
              <a:cxnLst>
                <a:cxn ang="0">
                  <a:pos x="connsiteX0" y="connsiteY0"/>
                </a:cxn>
                <a:cxn ang="0">
                  <a:pos x="connsiteX1" y="connsiteY1"/>
                </a:cxn>
              </a:cxnLst>
              <a:rect l="l" t="t" r="r" b="b"/>
              <a:pathLst>
                <a:path w="414837" h="174420">
                  <a:moveTo>
                    <a:pt x="7071" y="7071"/>
                  </a:moveTo>
                  <a:cubicBezTo>
                    <a:pt x="120680" y="95695"/>
                    <a:pt x="258330" y="154621"/>
                    <a:pt x="408709" y="171592"/>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6" name="Freeform: Shape 248">
              <a:extLst>
                <a:ext uri="{FF2B5EF4-FFF2-40B4-BE49-F238E27FC236}">
                  <a16:creationId xmlns:a16="http://schemas.microsoft.com/office/drawing/2014/main" id="{7EB5578C-C844-4E27-AECF-861A5480A0AB}"/>
                </a:ext>
              </a:extLst>
            </p:cNvPr>
            <p:cNvSpPr/>
            <p:nvPr/>
          </p:nvSpPr>
          <p:spPr>
            <a:xfrm>
              <a:off x="7616989" y="3596772"/>
              <a:ext cx="353554" cy="155564"/>
            </a:xfrm>
            <a:custGeom>
              <a:avLst/>
              <a:gdLst>
                <a:gd name="connsiteX0" fmla="*/ 7071 w 353554"/>
                <a:gd name="connsiteY0" fmla="*/ 7071 h 155563"/>
                <a:gd name="connsiteX1" fmla="*/ 348369 w 353554"/>
                <a:gd name="connsiteY1" fmla="*/ 150378 h 155563"/>
              </a:gdLst>
              <a:ahLst/>
              <a:cxnLst>
                <a:cxn ang="0">
                  <a:pos x="connsiteX0" y="connsiteY0"/>
                </a:cxn>
                <a:cxn ang="0">
                  <a:pos x="connsiteX1" y="connsiteY1"/>
                </a:cxn>
              </a:cxnLst>
              <a:rect l="l" t="t" r="r" b="b"/>
              <a:pathLst>
                <a:path w="353554" h="155563">
                  <a:moveTo>
                    <a:pt x="7071" y="7071"/>
                  </a:moveTo>
                  <a:cubicBezTo>
                    <a:pt x="134351" y="24513"/>
                    <a:pt x="251259" y="75425"/>
                    <a:pt x="348369" y="150378"/>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7" name="Freeform: Shape 249">
              <a:extLst>
                <a:ext uri="{FF2B5EF4-FFF2-40B4-BE49-F238E27FC236}">
                  <a16:creationId xmlns:a16="http://schemas.microsoft.com/office/drawing/2014/main" id="{F77A892E-656C-443B-AB91-CA85850D2E86}"/>
                </a:ext>
              </a:extLst>
            </p:cNvPr>
            <p:cNvSpPr/>
            <p:nvPr/>
          </p:nvSpPr>
          <p:spPr>
            <a:xfrm>
              <a:off x="7616518" y="4941221"/>
              <a:ext cx="410123" cy="179134"/>
            </a:xfrm>
            <a:custGeom>
              <a:avLst/>
              <a:gdLst>
                <a:gd name="connsiteX0" fmla="*/ 405880 w 410122"/>
                <a:gd name="connsiteY0" fmla="*/ 7071 h 179134"/>
                <a:gd name="connsiteX1" fmla="*/ 7071 w 410122"/>
                <a:gd name="connsiteY1" fmla="*/ 173949 h 179134"/>
              </a:gdLst>
              <a:ahLst/>
              <a:cxnLst>
                <a:cxn ang="0">
                  <a:pos x="connsiteX0" y="connsiteY0"/>
                </a:cxn>
                <a:cxn ang="0">
                  <a:pos x="connsiteX1" y="connsiteY1"/>
                </a:cxn>
              </a:cxnLst>
              <a:rect l="l" t="t" r="r" b="b"/>
              <a:pathLst>
                <a:path w="410122" h="179134">
                  <a:moveTo>
                    <a:pt x="405880" y="7071"/>
                  </a:moveTo>
                  <a:cubicBezTo>
                    <a:pt x="293686" y="96167"/>
                    <a:pt x="156978" y="155564"/>
                    <a:pt x="7071" y="173949"/>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8" name="Freeform: Shape 250">
              <a:extLst>
                <a:ext uri="{FF2B5EF4-FFF2-40B4-BE49-F238E27FC236}">
                  <a16:creationId xmlns:a16="http://schemas.microsoft.com/office/drawing/2014/main" id="{2C84194C-75FA-4DBD-B6D3-736FB6E94E02}"/>
                </a:ext>
              </a:extLst>
            </p:cNvPr>
            <p:cNvSpPr/>
            <p:nvPr/>
          </p:nvSpPr>
          <p:spPr>
            <a:xfrm>
              <a:off x="6720847" y="3814090"/>
              <a:ext cx="179134" cy="414837"/>
            </a:xfrm>
            <a:custGeom>
              <a:avLst/>
              <a:gdLst>
                <a:gd name="connsiteX0" fmla="*/ 7071 w 179134"/>
                <a:gd name="connsiteY0" fmla="*/ 409180 h 414837"/>
                <a:gd name="connsiteX1" fmla="*/ 174420 w 179134"/>
                <a:gd name="connsiteY1" fmla="*/ 7071 h 414837"/>
              </a:gdLst>
              <a:ahLst/>
              <a:cxnLst>
                <a:cxn ang="0">
                  <a:pos x="connsiteX0" y="connsiteY0"/>
                </a:cxn>
                <a:cxn ang="0">
                  <a:pos x="connsiteX1" y="connsiteY1"/>
                </a:cxn>
              </a:cxnLst>
              <a:rect l="l" t="t" r="r" b="b"/>
              <a:pathLst>
                <a:path w="179134" h="414837">
                  <a:moveTo>
                    <a:pt x="7071" y="409180"/>
                  </a:moveTo>
                  <a:cubicBezTo>
                    <a:pt x="24985" y="258330"/>
                    <a:pt x="84853" y="120208"/>
                    <a:pt x="174420"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9" name="Freeform: Shape 251">
              <a:extLst>
                <a:ext uri="{FF2B5EF4-FFF2-40B4-BE49-F238E27FC236}">
                  <a16:creationId xmlns:a16="http://schemas.microsoft.com/office/drawing/2014/main" id="{E2DEE7E7-6BE8-462F-845C-370310636873}"/>
                </a:ext>
              </a:extLst>
            </p:cNvPr>
            <p:cNvSpPr/>
            <p:nvPr/>
          </p:nvSpPr>
          <p:spPr>
            <a:xfrm>
              <a:off x="6801457" y="3871130"/>
              <a:ext cx="155564" cy="358268"/>
            </a:xfrm>
            <a:custGeom>
              <a:avLst/>
              <a:gdLst>
                <a:gd name="connsiteX0" fmla="*/ 7071 w 155563"/>
                <a:gd name="connsiteY0" fmla="*/ 352140 h 358268"/>
                <a:gd name="connsiteX1" fmla="*/ 150850 w 155563"/>
                <a:gd name="connsiteY1" fmla="*/ 7071 h 358268"/>
              </a:gdLst>
              <a:ahLst/>
              <a:cxnLst>
                <a:cxn ang="0">
                  <a:pos x="connsiteX0" y="connsiteY0"/>
                </a:cxn>
                <a:cxn ang="0">
                  <a:pos x="connsiteX1" y="connsiteY1"/>
                </a:cxn>
              </a:cxnLst>
              <a:rect l="l" t="t" r="r" b="b"/>
              <a:pathLst>
                <a:path w="155563" h="358268">
                  <a:moveTo>
                    <a:pt x="7071" y="352140"/>
                  </a:moveTo>
                  <a:cubicBezTo>
                    <a:pt x="24042" y="223446"/>
                    <a:pt x="74954" y="105123"/>
                    <a:pt x="150850"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0" name="Freeform: Shape 252">
              <a:extLst>
                <a:ext uri="{FF2B5EF4-FFF2-40B4-BE49-F238E27FC236}">
                  <a16:creationId xmlns:a16="http://schemas.microsoft.com/office/drawing/2014/main" id="{3D74DDC1-E4E5-4E5B-91CE-B1F555FDBF45}"/>
                </a:ext>
              </a:extLst>
            </p:cNvPr>
            <p:cNvSpPr/>
            <p:nvPr/>
          </p:nvSpPr>
          <p:spPr>
            <a:xfrm>
              <a:off x="8150149" y="3818332"/>
              <a:ext cx="174420" cy="410123"/>
            </a:xfrm>
            <a:custGeom>
              <a:avLst/>
              <a:gdLst>
                <a:gd name="connsiteX0" fmla="*/ 7071 w 174420"/>
                <a:gd name="connsiteY0" fmla="*/ 7071 h 410122"/>
                <a:gd name="connsiteX1" fmla="*/ 171120 w 174420"/>
                <a:gd name="connsiteY1" fmla="*/ 405409 h 410122"/>
              </a:gdLst>
              <a:ahLst/>
              <a:cxnLst>
                <a:cxn ang="0">
                  <a:pos x="connsiteX0" y="connsiteY0"/>
                </a:cxn>
                <a:cxn ang="0">
                  <a:pos x="connsiteX1" y="connsiteY1"/>
                </a:cxn>
              </a:cxnLst>
              <a:rect l="l" t="t" r="r" b="b"/>
              <a:pathLst>
                <a:path w="174420" h="410122">
                  <a:moveTo>
                    <a:pt x="7071" y="7071"/>
                  </a:moveTo>
                  <a:cubicBezTo>
                    <a:pt x="95224" y="119737"/>
                    <a:pt x="153678" y="255973"/>
                    <a:pt x="171120" y="405409"/>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1" name="Freeform: Shape 253">
              <a:extLst>
                <a:ext uri="{FF2B5EF4-FFF2-40B4-BE49-F238E27FC236}">
                  <a16:creationId xmlns:a16="http://schemas.microsoft.com/office/drawing/2014/main" id="{9131D6DC-32C1-45D8-A9E3-BD0D8C0B1058}"/>
                </a:ext>
              </a:extLst>
            </p:cNvPr>
            <p:cNvSpPr/>
            <p:nvPr/>
          </p:nvSpPr>
          <p:spPr>
            <a:xfrm>
              <a:off x="6720847" y="4407590"/>
              <a:ext cx="179134" cy="414837"/>
            </a:xfrm>
            <a:custGeom>
              <a:avLst/>
              <a:gdLst>
                <a:gd name="connsiteX0" fmla="*/ 7071 w 179134"/>
                <a:gd name="connsiteY0" fmla="*/ 7071 h 414837"/>
                <a:gd name="connsiteX1" fmla="*/ 174420 w 179134"/>
                <a:gd name="connsiteY1" fmla="*/ 409180 h 414837"/>
              </a:gdLst>
              <a:ahLst/>
              <a:cxnLst>
                <a:cxn ang="0">
                  <a:pos x="connsiteX0" y="connsiteY0"/>
                </a:cxn>
                <a:cxn ang="0">
                  <a:pos x="connsiteX1" y="connsiteY1"/>
                </a:cxn>
              </a:cxnLst>
              <a:rect l="l" t="t" r="r" b="b"/>
              <a:pathLst>
                <a:path w="179134" h="414837">
                  <a:moveTo>
                    <a:pt x="7071" y="7071"/>
                  </a:moveTo>
                  <a:cubicBezTo>
                    <a:pt x="24985" y="157921"/>
                    <a:pt x="84853" y="296043"/>
                    <a:pt x="174420" y="409180"/>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2" name="Freeform: Shape 254">
              <a:extLst>
                <a:ext uri="{FF2B5EF4-FFF2-40B4-BE49-F238E27FC236}">
                  <a16:creationId xmlns:a16="http://schemas.microsoft.com/office/drawing/2014/main" id="{7F8AA9A6-0D86-47F0-8F22-7E3CED942792}"/>
                </a:ext>
              </a:extLst>
            </p:cNvPr>
            <p:cNvSpPr/>
            <p:nvPr/>
          </p:nvSpPr>
          <p:spPr>
            <a:xfrm>
              <a:off x="7081001" y="3595829"/>
              <a:ext cx="358268" cy="150850"/>
            </a:xfrm>
            <a:custGeom>
              <a:avLst/>
              <a:gdLst>
                <a:gd name="connsiteX0" fmla="*/ 7071 w 358268"/>
                <a:gd name="connsiteY0" fmla="*/ 148021 h 150849"/>
                <a:gd name="connsiteX1" fmla="*/ 351669 w 358268"/>
                <a:gd name="connsiteY1" fmla="*/ 7071 h 150849"/>
              </a:gdLst>
              <a:ahLst/>
              <a:cxnLst>
                <a:cxn ang="0">
                  <a:pos x="connsiteX0" y="connsiteY0"/>
                </a:cxn>
                <a:cxn ang="0">
                  <a:pos x="connsiteX1" y="connsiteY1"/>
                </a:cxn>
              </a:cxnLst>
              <a:rect l="l" t="t" r="r" b="b"/>
              <a:pathLst>
                <a:path w="358268" h="150849">
                  <a:moveTo>
                    <a:pt x="7071" y="148021"/>
                  </a:moveTo>
                  <a:cubicBezTo>
                    <a:pt x="105123" y="73539"/>
                    <a:pt x="222975" y="23099"/>
                    <a:pt x="351669"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3" name="Freeform: Shape 255">
              <a:extLst>
                <a:ext uri="{FF2B5EF4-FFF2-40B4-BE49-F238E27FC236}">
                  <a16:creationId xmlns:a16="http://schemas.microsoft.com/office/drawing/2014/main" id="{D631F65D-4332-4B20-9790-8248CE22E651}"/>
                </a:ext>
              </a:extLst>
            </p:cNvPr>
            <p:cNvSpPr/>
            <p:nvPr/>
          </p:nvSpPr>
          <p:spPr>
            <a:xfrm>
              <a:off x="7023961" y="3514747"/>
              <a:ext cx="414837" cy="174420"/>
            </a:xfrm>
            <a:custGeom>
              <a:avLst/>
              <a:gdLst>
                <a:gd name="connsiteX0" fmla="*/ 7071 w 414837"/>
                <a:gd name="connsiteY0" fmla="*/ 171592 h 174420"/>
                <a:gd name="connsiteX1" fmla="*/ 408709 w 414837"/>
                <a:gd name="connsiteY1" fmla="*/ 7071 h 174420"/>
              </a:gdLst>
              <a:ahLst/>
              <a:cxnLst>
                <a:cxn ang="0">
                  <a:pos x="connsiteX0" y="connsiteY0"/>
                </a:cxn>
                <a:cxn ang="0">
                  <a:pos x="connsiteX1" y="connsiteY1"/>
                </a:cxn>
              </a:cxnLst>
              <a:rect l="l" t="t" r="r" b="b"/>
              <a:pathLst>
                <a:path w="414837" h="174420">
                  <a:moveTo>
                    <a:pt x="7071" y="171592"/>
                  </a:moveTo>
                  <a:cubicBezTo>
                    <a:pt x="120680" y="82967"/>
                    <a:pt x="258330" y="24042"/>
                    <a:pt x="408709"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4" name="Freeform: Shape 256">
              <a:extLst>
                <a:ext uri="{FF2B5EF4-FFF2-40B4-BE49-F238E27FC236}">
                  <a16:creationId xmlns:a16="http://schemas.microsoft.com/office/drawing/2014/main" id="{973AFCE0-B34E-40A0-9128-899FCB2B0CC0}"/>
                </a:ext>
              </a:extLst>
            </p:cNvPr>
            <p:cNvSpPr/>
            <p:nvPr/>
          </p:nvSpPr>
          <p:spPr>
            <a:xfrm>
              <a:off x="6854726" y="4032822"/>
              <a:ext cx="136708" cy="65997"/>
            </a:xfrm>
            <a:custGeom>
              <a:avLst/>
              <a:gdLst>
                <a:gd name="connsiteX0" fmla="*/ 7071 w 136707"/>
                <a:gd name="connsiteY0" fmla="*/ 7071 h 65996"/>
                <a:gd name="connsiteX1" fmla="*/ 129637 w 136707"/>
                <a:gd name="connsiteY1" fmla="*/ 58926 h 65996"/>
              </a:gdLst>
              <a:ahLst/>
              <a:cxnLst>
                <a:cxn ang="0">
                  <a:pos x="connsiteX0" y="connsiteY0"/>
                </a:cxn>
                <a:cxn ang="0">
                  <a:pos x="connsiteX1" y="connsiteY1"/>
                </a:cxn>
              </a:cxnLst>
              <a:rect l="l" t="t" r="r" b="b"/>
              <a:pathLst>
                <a:path w="136707" h="65996">
                  <a:moveTo>
                    <a:pt x="7071" y="7071"/>
                  </a:moveTo>
                  <a:lnTo>
                    <a:pt x="129637" y="58926"/>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5" name="Freeform: Shape 257">
              <a:extLst>
                <a:ext uri="{FF2B5EF4-FFF2-40B4-BE49-F238E27FC236}">
                  <a16:creationId xmlns:a16="http://schemas.microsoft.com/office/drawing/2014/main" id="{8EBE3E92-767B-40EE-B0FC-1AB0C958F81D}"/>
                </a:ext>
              </a:extLst>
            </p:cNvPr>
            <p:cNvSpPr/>
            <p:nvPr/>
          </p:nvSpPr>
          <p:spPr>
            <a:xfrm>
              <a:off x="7231851" y="3650983"/>
              <a:ext cx="70711" cy="127280"/>
            </a:xfrm>
            <a:custGeom>
              <a:avLst/>
              <a:gdLst>
                <a:gd name="connsiteX0" fmla="*/ 7071 w 70710"/>
                <a:gd name="connsiteY0" fmla="*/ 7071 h 127279"/>
                <a:gd name="connsiteX1" fmla="*/ 63640 w 70710"/>
                <a:gd name="connsiteY1" fmla="*/ 124923 h 127279"/>
              </a:gdLst>
              <a:ahLst/>
              <a:cxnLst>
                <a:cxn ang="0">
                  <a:pos x="connsiteX0" y="connsiteY0"/>
                </a:cxn>
                <a:cxn ang="0">
                  <a:pos x="connsiteX1" y="connsiteY1"/>
                </a:cxn>
              </a:cxnLst>
              <a:rect l="l" t="t" r="r" b="b"/>
              <a:pathLst>
                <a:path w="70710" h="127279">
                  <a:moveTo>
                    <a:pt x="7071" y="7071"/>
                  </a:moveTo>
                  <a:lnTo>
                    <a:pt x="63640" y="124923"/>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6" name="Freeform: Shape 258">
              <a:extLst>
                <a:ext uri="{FF2B5EF4-FFF2-40B4-BE49-F238E27FC236}">
                  <a16:creationId xmlns:a16="http://schemas.microsoft.com/office/drawing/2014/main" id="{CA495116-CDDF-414E-8A47-6616C520E47E}"/>
                </a:ext>
              </a:extLst>
            </p:cNvPr>
            <p:cNvSpPr/>
            <p:nvPr/>
          </p:nvSpPr>
          <p:spPr>
            <a:xfrm>
              <a:off x="7744269" y="3650512"/>
              <a:ext cx="65997" cy="131994"/>
            </a:xfrm>
            <a:custGeom>
              <a:avLst/>
              <a:gdLst>
                <a:gd name="connsiteX0" fmla="*/ 63168 w 65996"/>
                <a:gd name="connsiteY0" fmla="*/ 7071 h 131993"/>
                <a:gd name="connsiteX1" fmla="*/ 7071 w 65996"/>
                <a:gd name="connsiteY1" fmla="*/ 127751 h 131993"/>
              </a:gdLst>
              <a:ahLst/>
              <a:cxnLst>
                <a:cxn ang="0">
                  <a:pos x="connsiteX0" y="connsiteY0"/>
                </a:cxn>
                <a:cxn ang="0">
                  <a:pos x="connsiteX1" y="connsiteY1"/>
                </a:cxn>
              </a:cxnLst>
              <a:rect l="l" t="t" r="r" b="b"/>
              <a:pathLst>
                <a:path w="65996" h="131993">
                  <a:moveTo>
                    <a:pt x="63168" y="7071"/>
                  </a:moveTo>
                  <a:lnTo>
                    <a:pt x="7071" y="12775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7" name="Freeform: Shape 259">
              <a:extLst>
                <a:ext uri="{FF2B5EF4-FFF2-40B4-BE49-F238E27FC236}">
                  <a16:creationId xmlns:a16="http://schemas.microsoft.com/office/drawing/2014/main" id="{A2F475C4-FF43-4064-B304-AD285112EF30}"/>
                </a:ext>
              </a:extLst>
            </p:cNvPr>
            <p:cNvSpPr/>
            <p:nvPr/>
          </p:nvSpPr>
          <p:spPr>
            <a:xfrm>
              <a:off x="8059639" y="4029993"/>
              <a:ext cx="131994" cy="65997"/>
            </a:xfrm>
            <a:custGeom>
              <a:avLst/>
              <a:gdLst>
                <a:gd name="connsiteX0" fmla="*/ 126808 w 131993"/>
                <a:gd name="connsiteY0" fmla="*/ 7071 h 65996"/>
                <a:gd name="connsiteX1" fmla="*/ 7071 w 131993"/>
                <a:gd name="connsiteY1" fmla="*/ 59869 h 65996"/>
              </a:gdLst>
              <a:ahLst/>
              <a:cxnLst>
                <a:cxn ang="0">
                  <a:pos x="connsiteX0" y="connsiteY0"/>
                </a:cxn>
                <a:cxn ang="0">
                  <a:pos x="connsiteX1" y="connsiteY1"/>
                </a:cxn>
              </a:cxnLst>
              <a:rect l="l" t="t" r="r" b="b"/>
              <a:pathLst>
                <a:path w="131993" h="65996">
                  <a:moveTo>
                    <a:pt x="126808" y="7071"/>
                  </a:moveTo>
                  <a:lnTo>
                    <a:pt x="7071" y="59869"/>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8" name="Freeform: Shape 260">
              <a:extLst>
                <a:ext uri="{FF2B5EF4-FFF2-40B4-BE49-F238E27FC236}">
                  <a16:creationId xmlns:a16="http://schemas.microsoft.com/office/drawing/2014/main" id="{2B5CA30D-7883-4819-8A99-F8F0EDB700BB}"/>
                </a:ext>
              </a:extLst>
            </p:cNvPr>
            <p:cNvSpPr/>
            <p:nvPr/>
          </p:nvSpPr>
          <p:spPr>
            <a:xfrm>
              <a:off x="6861326" y="4362806"/>
              <a:ext cx="1315222" cy="617542"/>
            </a:xfrm>
            <a:custGeom>
              <a:avLst/>
              <a:gdLst>
                <a:gd name="connsiteX0" fmla="*/ 1311922 w 1315221"/>
                <a:gd name="connsiteY0" fmla="*/ 7071 h 617541"/>
                <a:gd name="connsiteX1" fmla="*/ 659497 w 1315221"/>
                <a:gd name="connsiteY1" fmla="*/ 612827 h 617541"/>
                <a:gd name="connsiteX2" fmla="*/ 7071 w 1315221"/>
                <a:gd name="connsiteY2" fmla="*/ 7071 h 617541"/>
              </a:gdLst>
              <a:ahLst/>
              <a:cxnLst>
                <a:cxn ang="0">
                  <a:pos x="connsiteX0" y="connsiteY0"/>
                </a:cxn>
                <a:cxn ang="0">
                  <a:pos x="connsiteX1" y="connsiteY1"/>
                </a:cxn>
                <a:cxn ang="0">
                  <a:pos x="connsiteX2" y="connsiteY2"/>
                </a:cxn>
              </a:cxnLst>
              <a:rect l="l" t="t" r="r" b="b"/>
              <a:pathLst>
                <a:path w="1315221" h="617541">
                  <a:moveTo>
                    <a:pt x="1311922" y="7071"/>
                  </a:moveTo>
                  <a:cubicBezTo>
                    <a:pt x="1286938" y="345540"/>
                    <a:pt x="1004566" y="612827"/>
                    <a:pt x="659497" y="612827"/>
                  </a:cubicBezTo>
                  <a:cubicBezTo>
                    <a:pt x="314428" y="612827"/>
                    <a:pt x="32056" y="345540"/>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9" name="Freeform: Shape 261">
              <a:extLst>
                <a:ext uri="{FF2B5EF4-FFF2-40B4-BE49-F238E27FC236}">
                  <a16:creationId xmlns:a16="http://schemas.microsoft.com/office/drawing/2014/main" id="{190DD148-DAD6-49E8-8948-663690FABD48}"/>
                </a:ext>
              </a:extLst>
            </p:cNvPr>
            <p:cNvSpPr/>
            <p:nvPr/>
          </p:nvSpPr>
          <p:spPr>
            <a:xfrm>
              <a:off x="6861326" y="3659940"/>
              <a:ext cx="1315222" cy="622256"/>
            </a:xfrm>
            <a:custGeom>
              <a:avLst/>
              <a:gdLst>
                <a:gd name="connsiteX0" fmla="*/ 7071 w 1315221"/>
                <a:gd name="connsiteY0" fmla="*/ 615656 h 622255"/>
                <a:gd name="connsiteX1" fmla="*/ 659968 w 1315221"/>
                <a:gd name="connsiteY1" fmla="*/ 7071 h 622255"/>
                <a:gd name="connsiteX2" fmla="*/ 1312865 w 1315221"/>
                <a:gd name="connsiteY2" fmla="*/ 615656 h 622255"/>
              </a:gdLst>
              <a:ahLst/>
              <a:cxnLst>
                <a:cxn ang="0">
                  <a:pos x="connsiteX0" y="connsiteY0"/>
                </a:cxn>
                <a:cxn ang="0">
                  <a:pos x="connsiteX1" y="connsiteY1"/>
                </a:cxn>
                <a:cxn ang="0">
                  <a:pos x="connsiteX2" y="connsiteY2"/>
                </a:cxn>
              </a:cxnLst>
              <a:rect l="l" t="t" r="r" b="b"/>
              <a:pathLst>
                <a:path w="1315221" h="622255">
                  <a:moveTo>
                    <a:pt x="7071" y="615656"/>
                  </a:moveTo>
                  <a:cubicBezTo>
                    <a:pt x="30641" y="275772"/>
                    <a:pt x="313956" y="7071"/>
                    <a:pt x="659968" y="7071"/>
                  </a:cubicBezTo>
                  <a:cubicBezTo>
                    <a:pt x="1005980" y="7071"/>
                    <a:pt x="1289295" y="275772"/>
                    <a:pt x="1312865" y="615656"/>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50" name="Freeform: Shape 262">
              <a:extLst>
                <a:ext uri="{FF2B5EF4-FFF2-40B4-BE49-F238E27FC236}">
                  <a16:creationId xmlns:a16="http://schemas.microsoft.com/office/drawing/2014/main" id="{0586584D-EDB8-47CD-AED8-E019A5254BE6}"/>
                </a:ext>
              </a:extLst>
            </p:cNvPr>
            <p:cNvSpPr/>
            <p:nvPr/>
          </p:nvSpPr>
          <p:spPr>
            <a:xfrm>
              <a:off x="8056811" y="4541469"/>
              <a:ext cx="136708" cy="65997"/>
            </a:xfrm>
            <a:custGeom>
              <a:avLst/>
              <a:gdLst>
                <a:gd name="connsiteX0" fmla="*/ 129637 w 136707"/>
                <a:gd name="connsiteY0" fmla="*/ 58926 h 65996"/>
                <a:gd name="connsiteX1" fmla="*/ 7071 w 136707"/>
                <a:gd name="connsiteY1" fmla="*/ 7071 h 65996"/>
              </a:gdLst>
              <a:ahLst/>
              <a:cxnLst>
                <a:cxn ang="0">
                  <a:pos x="connsiteX0" y="connsiteY0"/>
                </a:cxn>
                <a:cxn ang="0">
                  <a:pos x="connsiteX1" y="connsiteY1"/>
                </a:cxn>
              </a:cxnLst>
              <a:rect l="l" t="t" r="r" b="b"/>
              <a:pathLst>
                <a:path w="136707" h="65996">
                  <a:moveTo>
                    <a:pt x="129637" y="58926"/>
                  </a:moveTo>
                  <a:lnTo>
                    <a:pt x="7071"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51" name="Freeform: Shape 263">
              <a:extLst>
                <a:ext uri="{FF2B5EF4-FFF2-40B4-BE49-F238E27FC236}">
                  <a16:creationId xmlns:a16="http://schemas.microsoft.com/office/drawing/2014/main" id="{831E9F12-411E-487D-B301-2452F5A54386}"/>
                </a:ext>
              </a:extLst>
            </p:cNvPr>
            <p:cNvSpPr/>
            <p:nvPr/>
          </p:nvSpPr>
          <p:spPr>
            <a:xfrm>
              <a:off x="7745683" y="4857311"/>
              <a:ext cx="70711" cy="131994"/>
            </a:xfrm>
            <a:custGeom>
              <a:avLst/>
              <a:gdLst>
                <a:gd name="connsiteX0" fmla="*/ 63640 w 70710"/>
                <a:gd name="connsiteY0" fmla="*/ 124923 h 131993"/>
                <a:gd name="connsiteX1" fmla="*/ 7071 w 70710"/>
                <a:gd name="connsiteY1" fmla="*/ 7071 h 131993"/>
              </a:gdLst>
              <a:ahLst/>
              <a:cxnLst>
                <a:cxn ang="0">
                  <a:pos x="connsiteX0" y="connsiteY0"/>
                </a:cxn>
                <a:cxn ang="0">
                  <a:pos x="connsiteX1" y="connsiteY1"/>
                </a:cxn>
              </a:cxnLst>
              <a:rect l="l" t="t" r="r" b="b"/>
              <a:pathLst>
                <a:path w="70710" h="131993">
                  <a:moveTo>
                    <a:pt x="63640" y="124923"/>
                  </a:moveTo>
                  <a:lnTo>
                    <a:pt x="7071"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52" name="Freeform: Shape 264">
              <a:extLst>
                <a:ext uri="{FF2B5EF4-FFF2-40B4-BE49-F238E27FC236}">
                  <a16:creationId xmlns:a16="http://schemas.microsoft.com/office/drawing/2014/main" id="{410BCD2A-A7ED-49D7-BCCE-7F0705D44D0F}"/>
                </a:ext>
              </a:extLst>
            </p:cNvPr>
            <p:cNvSpPr/>
            <p:nvPr/>
          </p:nvSpPr>
          <p:spPr>
            <a:xfrm>
              <a:off x="7234208" y="4854954"/>
              <a:ext cx="65997" cy="131994"/>
            </a:xfrm>
            <a:custGeom>
              <a:avLst/>
              <a:gdLst>
                <a:gd name="connsiteX0" fmla="*/ 7071 w 65996"/>
                <a:gd name="connsiteY0" fmla="*/ 127751 h 131993"/>
                <a:gd name="connsiteX1" fmla="*/ 62697 w 65996"/>
                <a:gd name="connsiteY1" fmla="*/ 7071 h 131993"/>
              </a:gdLst>
              <a:ahLst/>
              <a:cxnLst>
                <a:cxn ang="0">
                  <a:pos x="connsiteX0" y="connsiteY0"/>
                </a:cxn>
                <a:cxn ang="0">
                  <a:pos x="connsiteX1" y="connsiteY1"/>
                </a:cxn>
              </a:cxnLst>
              <a:rect l="l" t="t" r="r" b="b"/>
              <a:pathLst>
                <a:path w="65996" h="131993">
                  <a:moveTo>
                    <a:pt x="7071" y="127751"/>
                  </a:moveTo>
                  <a:lnTo>
                    <a:pt x="62697"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53" name="Freeform: Shape 265">
              <a:extLst>
                <a:ext uri="{FF2B5EF4-FFF2-40B4-BE49-F238E27FC236}">
                  <a16:creationId xmlns:a16="http://schemas.microsoft.com/office/drawing/2014/main" id="{204F21F4-DD0A-4AD1-98F7-1FC24CAEB4A8}"/>
                </a:ext>
              </a:extLst>
            </p:cNvPr>
            <p:cNvSpPr/>
            <p:nvPr/>
          </p:nvSpPr>
          <p:spPr>
            <a:xfrm>
              <a:off x="6854726" y="4543354"/>
              <a:ext cx="131994" cy="65997"/>
            </a:xfrm>
            <a:custGeom>
              <a:avLst/>
              <a:gdLst>
                <a:gd name="connsiteX0" fmla="*/ 7071 w 131993"/>
                <a:gd name="connsiteY0" fmla="*/ 59869 h 65996"/>
                <a:gd name="connsiteX1" fmla="*/ 126808 w 131993"/>
                <a:gd name="connsiteY1" fmla="*/ 7071 h 65996"/>
              </a:gdLst>
              <a:ahLst/>
              <a:cxnLst>
                <a:cxn ang="0">
                  <a:pos x="connsiteX0" y="connsiteY0"/>
                </a:cxn>
                <a:cxn ang="0">
                  <a:pos x="connsiteX1" y="connsiteY1"/>
                </a:cxn>
              </a:cxnLst>
              <a:rect l="l" t="t" r="r" b="b"/>
              <a:pathLst>
                <a:path w="131993" h="65996">
                  <a:moveTo>
                    <a:pt x="7071" y="59869"/>
                  </a:moveTo>
                  <a:lnTo>
                    <a:pt x="126808"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grpSp>
      <p:sp>
        <p:nvSpPr>
          <p:cNvPr id="398" name="TextBox 397">
            <a:extLst>
              <a:ext uri="{FF2B5EF4-FFF2-40B4-BE49-F238E27FC236}">
                <a16:creationId xmlns:a16="http://schemas.microsoft.com/office/drawing/2014/main" id="{31C414F3-9C56-D346-8187-CFF67D02DC3A}"/>
              </a:ext>
            </a:extLst>
          </p:cNvPr>
          <p:cNvSpPr txBox="1"/>
          <p:nvPr/>
        </p:nvSpPr>
        <p:spPr>
          <a:xfrm>
            <a:off x="588131" y="1151388"/>
            <a:ext cx="13454139" cy="486287"/>
          </a:xfrm>
          <a:prstGeom prst="rect">
            <a:avLst/>
          </a:prstGeom>
          <a:noFill/>
        </p:spPr>
        <p:txBody>
          <a:bodyPr wrap="square" rtlCol="0">
            <a:spAutoFit/>
          </a:bodyPr>
          <a:lstStyle/>
          <a:p>
            <a:pPr algn="ctr"/>
            <a:r>
              <a:rPr lang="en-US" sz="2560" dirty="0">
                <a:latin typeface="Amazon Ember Light" panose="020B0403020204020204" pitchFamily="34" charset="0"/>
                <a:ea typeface="Amazon Ember Light" panose="020B0403020204020204" pitchFamily="34" charset="0"/>
                <a:cs typeface="Amazon Ember Light" panose="020B0403020204020204" pitchFamily="34" charset="0"/>
              </a:rPr>
              <a:t>Train in the cloud and infer at the edge</a:t>
            </a:r>
          </a:p>
        </p:txBody>
      </p:sp>
      <p:sp>
        <p:nvSpPr>
          <p:cNvPr id="404" name="TextBox 403">
            <a:extLst>
              <a:ext uri="{FF2B5EF4-FFF2-40B4-BE49-F238E27FC236}">
                <a16:creationId xmlns:a16="http://schemas.microsoft.com/office/drawing/2014/main" id="{FF7AB501-71D0-ED41-917A-FAA64CCF06AD}"/>
              </a:ext>
            </a:extLst>
          </p:cNvPr>
          <p:cNvSpPr txBox="1"/>
          <p:nvPr/>
        </p:nvSpPr>
        <p:spPr>
          <a:xfrm>
            <a:off x="1278015" y="5731516"/>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IoT Core</a:t>
            </a:r>
          </a:p>
        </p:txBody>
      </p:sp>
      <p:pic>
        <p:nvPicPr>
          <p:cNvPr id="405" name="Graphic 404">
            <a:extLst>
              <a:ext uri="{FF2B5EF4-FFF2-40B4-BE49-F238E27FC236}">
                <a16:creationId xmlns:a16="http://schemas.microsoft.com/office/drawing/2014/main" id="{B8E4F372-5716-BB48-8E52-646C0840E4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5156" y="5018588"/>
            <a:ext cx="712928" cy="712928"/>
          </a:xfrm>
          <a:prstGeom prst="rect">
            <a:avLst/>
          </a:prstGeom>
        </p:spPr>
      </p:pic>
      <p:pic>
        <p:nvPicPr>
          <p:cNvPr id="406" name="Graphic 405">
            <a:extLst>
              <a:ext uri="{FF2B5EF4-FFF2-40B4-BE49-F238E27FC236}">
                <a16:creationId xmlns:a16="http://schemas.microsoft.com/office/drawing/2014/main" id="{F748C204-7627-8D43-B000-3F89CB5CE1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0038" y="3017737"/>
            <a:ext cx="711200" cy="711200"/>
          </a:xfrm>
          <a:prstGeom prst="rect">
            <a:avLst/>
          </a:prstGeom>
        </p:spPr>
      </p:pic>
      <p:pic>
        <p:nvPicPr>
          <p:cNvPr id="169" name="Graphic 168">
            <a:extLst>
              <a:ext uri="{FF2B5EF4-FFF2-40B4-BE49-F238E27FC236}">
                <a16:creationId xmlns:a16="http://schemas.microsoft.com/office/drawing/2014/main" id="{A2254E0B-33A8-834D-9832-5486B6101C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710" y="5011448"/>
            <a:ext cx="711200" cy="711200"/>
          </a:xfrm>
          <a:prstGeom prst="rect">
            <a:avLst/>
          </a:prstGeom>
        </p:spPr>
      </p:pic>
      <p:sp>
        <p:nvSpPr>
          <p:cNvPr id="170" name="TextBox 169">
            <a:extLst>
              <a:ext uri="{FF2B5EF4-FFF2-40B4-BE49-F238E27FC236}">
                <a16:creationId xmlns:a16="http://schemas.microsoft.com/office/drawing/2014/main" id="{B33DA108-C7C0-D545-B5F5-158C84CED40E}"/>
              </a:ext>
            </a:extLst>
          </p:cNvPr>
          <p:cNvSpPr txBox="1"/>
          <p:nvPr/>
        </p:nvSpPr>
        <p:spPr>
          <a:xfrm>
            <a:off x="3623841" y="5715023"/>
            <a:ext cx="977414"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a:t>
            </a:r>
            <a:r>
              <a:rPr lang="en-US" sz="1400" dirty="0">
                <a:latin typeface="+mj-lt"/>
                <a:ea typeface="Amazon Ember Light" panose="020B0403020204020204" pitchFamily="34" charset="0"/>
                <a:cs typeface="Amazon Ember Light" panose="020B0403020204020204" pitchFamily="34" charset="0"/>
              </a:rPr>
              <a:t>Snowball</a:t>
            </a:r>
          </a:p>
        </p:txBody>
      </p:sp>
      <p:pic>
        <p:nvPicPr>
          <p:cNvPr id="172" name="Graphic 171">
            <a:extLst>
              <a:ext uri="{FF2B5EF4-FFF2-40B4-BE49-F238E27FC236}">
                <a16:creationId xmlns:a16="http://schemas.microsoft.com/office/drawing/2014/main" id="{6B96285A-11B2-AF48-908B-45EF01453A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29597" y="5011690"/>
            <a:ext cx="711200" cy="711200"/>
          </a:xfrm>
          <a:prstGeom prst="rect">
            <a:avLst/>
          </a:prstGeom>
        </p:spPr>
      </p:pic>
      <p:pic>
        <p:nvPicPr>
          <p:cNvPr id="173" name="Graphic 172">
            <a:extLst>
              <a:ext uri="{FF2B5EF4-FFF2-40B4-BE49-F238E27FC236}">
                <a16:creationId xmlns:a16="http://schemas.microsoft.com/office/drawing/2014/main" id="{298AEE46-8255-7C4F-8262-A4C944614F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24766" y="3014831"/>
            <a:ext cx="711200" cy="711200"/>
          </a:xfrm>
          <a:prstGeom prst="rect">
            <a:avLst/>
          </a:prstGeom>
        </p:spPr>
      </p:pic>
      <p:pic>
        <p:nvPicPr>
          <p:cNvPr id="174" name="Graphic 173">
            <a:extLst>
              <a:ext uri="{FF2B5EF4-FFF2-40B4-BE49-F238E27FC236}">
                <a16:creationId xmlns:a16="http://schemas.microsoft.com/office/drawing/2014/main" id="{BD722A73-0598-6742-BBB5-A0D465BF41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54611" y="3019203"/>
            <a:ext cx="711200" cy="711200"/>
          </a:xfrm>
          <a:prstGeom prst="rect">
            <a:avLst/>
          </a:prstGeom>
        </p:spPr>
      </p:pic>
      <p:sp>
        <p:nvSpPr>
          <p:cNvPr id="175" name="TextBox 174">
            <a:extLst>
              <a:ext uri="{FF2B5EF4-FFF2-40B4-BE49-F238E27FC236}">
                <a16:creationId xmlns:a16="http://schemas.microsoft.com/office/drawing/2014/main" id="{2420DFA6-CF53-E348-BA25-7D3CA5B7FD04}"/>
              </a:ext>
            </a:extLst>
          </p:cNvPr>
          <p:cNvSpPr txBox="1"/>
          <p:nvPr/>
        </p:nvSpPr>
        <p:spPr>
          <a:xfrm>
            <a:off x="2492074" y="5729744"/>
            <a:ext cx="977414"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Kinesis</a:t>
            </a:r>
            <a:endParaRPr lang="en-US" sz="1400" dirty="0">
              <a:latin typeface="+mj-lt"/>
              <a:ea typeface="Amazon Ember Light" panose="020B0403020204020204" pitchFamily="34" charset="0"/>
              <a:cs typeface="Amazon Ember Light" panose="020B0403020204020204" pitchFamily="34" charset="0"/>
            </a:endParaRPr>
          </a:p>
        </p:txBody>
      </p:sp>
      <p:sp>
        <p:nvSpPr>
          <p:cNvPr id="178" name="TextBox 177">
            <a:extLst>
              <a:ext uri="{FF2B5EF4-FFF2-40B4-BE49-F238E27FC236}">
                <a16:creationId xmlns:a16="http://schemas.microsoft.com/office/drawing/2014/main" id="{E79EC937-C923-1E4B-9A2A-E565A28BBDDC}"/>
              </a:ext>
            </a:extLst>
          </p:cNvPr>
          <p:cNvSpPr txBox="1"/>
          <p:nvPr/>
        </p:nvSpPr>
        <p:spPr>
          <a:xfrm>
            <a:off x="1278015" y="3729304"/>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IoT Analytics</a:t>
            </a:r>
          </a:p>
        </p:txBody>
      </p:sp>
      <p:sp>
        <p:nvSpPr>
          <p:cNvPr id="186" name="TextBox 185">
            <a:extLst>
              <a:ext uri="{FF2B5EF4-FFF2-40B4-BE49-F238E27FC236}">
                <a16:creationId xmlns:a16="http://schemas.microsoft.com/office/drawing/2014/main" id="{8E886774-2283-434B-A582-5CC62FD3B3CF}"/>
              </a:ext>
            </a:extLst>
          </p:cNvPr>
          <p:cNvSpPr txBox="1"/>
          <p:nvPr/>
        </p:nvSpPr>
        <p:spPr>
          <a:xfrm>
            <a:off x="4627922" y="3717279"/>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EMR</a:t>
            </a:r>
          </a:p>
        </p:txBody>
      </p:sp>
      <p:sp>
        <p:nvSpPr>
          <p:cNvPr id="190" name="TextBox 189">
            <a:extLst>
              <a:ext uri="{FF2B5EF4-FFF2-40B4-BE49-F238E27FC236}">
                <a16:creationId xmlns:a16="http://schemas.microsoft.com/office/drawing/2014/main" id="{A7A2A454-B36A-894F-956B-724ECAC9EABD}"/>
              </a:ext>
            </a:extLst>
          </p:cNvPr>
          <p:cNvSpPr txBox="1"/>
          <p:nvPr/>
        </p:nvSpPr>
        <p:spPr>
          <a:xfrm>
            <a:off x="2373082" y="3726895"/>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a:t>
            </a:r>
          </a:p>
          <a:p>
            <a:pPr algn="ctr" defTabSz="1097198">
              <a:defRPr/>
            </a:pPr>
            <a:r>
              <a:rPr lang="en-US" sz="1400" dirty="0">
                <a:latin typeface="+mj-lt"/>
                <a:ea typeface="Amazon Ember" panose="020B0603020204020204" pitchFamily="34" charset="0"/>
                <a:cs typeface="Amazon Ember" panose="020B0603020204020204" pitchFamily="34" charset="0"/>
              </a:rPr>
              <a:t>S3</a:t>
            </a:r>
          </a:p>
        </p:txBody>
      </p:sp>
      <p:pic>
        <p:nvPicPr>
          <p:cNvPr id="256" name="Graphic 255">
            <a:extLst>
              <a:ext uri="{FF2B5EF4-FFF2-40B4-BE49-F238E27FC236}">
                <a16:creationId xmlns:a16="http://schemas.microsoft.com/office/drawing/2014/main" id="{835A970B-B523-5F48-9BB4-95E9B0B125E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354524" y="3017520"/>
            <a:ext cx="711200" cy="711200"/>
          </a:xfrm>
          <a:prstGeom prst="rect">
            <a:avLst/>
          </a:prstGeom>
        </p:spPr>
      </p:pic>
      <p:pic>
        <p:nvPicPr>
          <p:cNvPr id="257" name="Graphic 256">
            <a:extLst>
              <a:ext uri="{FF2B5EF4-FFF2-40B4-BE49-F238E27FC236}">
                <a16:creationId xmlns:a16="http://schemas.microsoft.com/office/drawing/2014/main" id="{473F65C2-E539-A742-A937-234560DD600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24892" y="3006079"/>
            <a:ext cx="711200" cy="711200"/>
          </a:xfrm>
          <a:prstGeom prst="rect">
            <a:avLst/>
          </a:prstGeom>
        </p:spPr>
      </p:pic>
      <p:sp>
        <p:nvSpPr>
          <p:cNvPr id="258" name="TextBox 257">
            <a:extLst>
              <a:ext uri="{FF2B5EF4-FFF2-40B4-BE49-F238E27FC236}">
                <a16:creationId xmlns:a16="http://schemas.microsoft.com/office/drawing/2014/main" id="{89E1380F-EC97-FC43-8C72-B073A9C2EC22}"/>
              </a:ext>
            </a:extLst>
          </p:cNvPr>
          <p:cNvSpPr txBox="1"/>
          <p:nvPr/>
        </p:nvSpPr>
        <p:spPr>
          <a:xfrm>
            <a:off x="9976887" y="3719803"/>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SageMaker</a:t>
            </a:r>
          </a:p>
        </p:txBody>
      </p:sp>
      <p:sp>
        <p:nvSpPr>
          <p:cNvPr id="259" name="TextBox 258">
            <a:extLst>
              <a:ext uri="{FF2B5EF4-FFF2-40B4-BE49-F238E27FC236}">
                <a16:creationId xmlns:a16="http://schemas.microsoft.com/office/drawing/2014/main" id="{624C43EE-B351-1744-B44E-507A7F63D117}"/>
              </a:ext>
            </a:extLst>
          </p:cNvPr>
          <p:cNvSpPr txBox="1"/>
          <p:nvPr/>
        </p:nvSpPr>
        <p:spPr>
          <a:xfrm>
            <a:off x="12108263" y="3731287"/>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a:t>
            </a:r>
          </a:p>
          <a:p>
            <a:pPr algn="ctr" defTabSz="1097198">
              <a:defRPr/>
            </a:pPr>
            <a:r>
              <a:rPr lang="en-US" sz="1400" dirty="0">
                <a:latin typeface="+mj-lt"/>
                <a:ea typeface="Amazon Ember" panose="020B0603020204020204" pitchFamily="34" charset="0"/>
                <a:cs typeface="Amazon Ember" panose="020B0603020204020204" pitchFamily="34" charset="0"/>
              </a:rPr>
              <a:t>EC2</a:t>
            </a:r>
          </a:p>
        </p:txBody>
      </p:sp>
      <p:pic>
        <p:nvPicPr>
          <p:cNvPr id="262" name="Graphic 261">
            <a:extLst>
              <a:ext uri="{FF2B5EF4-FFF2-40B4-BE49-F238E27FC236}">
                <a16:creationId xmlns:a16="http://schemas.microsoft.com/office/drawing/2014/main" id="{8AF760C5-2AFF-294E-840E-5472E83AD0F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759883" y="3011910"/>
            <a:ext cx="711200" cy="711200"/>
          </a:xfrm>
          <a:prstGeom prst="rect">
            <a:avLst/>
          </a:prstGeom>
        </p:spPr>
      </p:pic>
      <p:sp>
        <p:nvSpPr>
          <p:cNvPr id="263" name="TextBox 262">
            <a:extLst>
              <a:ext uri="{FF2B5EF4-FFF2-40B4-BE49-F238E27FC236}">
                <a16:creationId xmlns:a16="http://schemas.microsoft.com/office/drawing/2014/main" id="{71E9F5FC-8F7D-8E4B-A015-9B7CF255927F}"/>
              </a:ext>
            </a:extLst>
          </p:cNvPr>
          <p:cNvSpPr txBox="1"/>
          <p:nvPr/>
        </p:nvSpPr>
        <p:spPr>
          <a:xfrm>
            <a:off x="3469042" y="3725842"/>
            <a:ext cx="1292882" cy="738664"/>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SageMaker</a:t>
            </a:r>
          </a:p>
          <a:p>
            <a:pPr algn="ctr" defTabSz="1097198">
              <a:defRPr/>
            </a:pPr>
            <a:r>
              <a:rPr lang="en-US" sz="1400" dirty="0">
                <a:latin typeface="+mj-lt"/>
                <a:ea typeface="Amazon Ember" panose="020B0603020204020204" pitchFamily="34" charset="0"/>
                <a:cs typeface="Amazon Ember" panose="020B0603020204020204" pitchFamily="34" charset="0"/>
              </a:rPr>
              <a:t>Ground Truth</a:t>
            </a:r>
          </a:p>
        </p:txBody>
      </p:sp>
      <p:pic>
        <p:nvPicPr>
          <p:cNvPr id="264" name="Graphic 263">
            <a:extLst>
              <a:ext uri="{FF2B5EF4-FFF2-40B4-BE49-F238E27FC236}">
                <a16:creationId xmlns:a16="http://schemas.microsoft.com/office/drawing/2014/main" id="{75193990-3DE3-B242-8E8F-1489C708242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123110" y="3012118"/>
            <a:ext cx="711200" cy="711200"/>
          </a:xfrm>
          <a:prstGeom prst="rect">
            <a:avLst/>
          </a:prstGeom>
        </p:spPr>
      </p:pic>
      <p:pic>
        <p:nvPicPr>
          <p:cNvPr id="265" name="Graphic 264">
            <a:extLst>
              <a:ext uri="{FF2B5EF4-FFF2-40B4-BE49-F238E27FC236}">
                <a16:creationId xmlns:a16="http://schemas.microsoft.com/office/drawing/2014/main" id="{482FCE92-8322-9C43-85E1-86882C7DD38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326674" y="3006079"/>
            <a:ext cx="711200" cy="711200"/>
          </a:xfrm>
          <a:prstGeom prst="rect">
            <a:avLst/>
          </a:prstGeom>
        </p:spPr>
      </p:pic>
      <p:sp>
        <p:nvSpPr>
          <p:cNvPr id="266" name="TextBox 265">
            <a:extLst>
              <a:ext uri="{FF2B5EF4-FFF2-40B4-BE49-F238E27FC236}">
                <a16:creationId xmlns:a16="http://schemas.microsoft.com/office/drawing/2014/main" id="{B1C29F77-5A85-E143-9A40-9BEBBE07AF9C}"/>
              </a:ext>
            </a:extLst>
          </p:cNvPr>
          <p:cNvSpPr txBox="1"/>
          <p:nvPr/>
        </p:nvSpPr>
        <p:spPr>
          <a:xfrm>
            <a:off x="8877346" y="3725842"/>
            <a:ext cx="1207210" cy="738664"/>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Apache MXNet on AWS</a:t>
            </a:r>
          </a:p>
        </p:txBody>
      </p:sp>
      <p:sp>
        <p:nvSpPr>
          <p:cNvPr id="267" name="TextBox 266">
            <a:extLst>
              <a:ext uri="{FF2B5EF4-FFF2-40B4-BE49-F238E27FC236}">
                <a16:creationId xmlns:a16="http://schemas.microsoft.com/office/drawing/2014/main" id="{72FDC031-CB68-E94C-B84B-89B9D2E5C272}"/>
              </a:ext>
            </a:extLst>
          </p:cNvPr>
          <p:cNvSpPr txBox="1"/>
          <p:nvPr/>
        </p:nvSpPr>
        <p:spPr>
          <a:xfrm>
            <a:off x="11078669" y="3733623"/>
            <a:ext cx="1207210" cy="738664"/>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Deep Learning AMIs</a:t>
            </a:r>
          </a:p>
        </p:txBody>
      </p:sp>
      <p:pic>
        <p:nvPicPr>
          <p:cNvPr id="268" name="Graphic 267">
            <a:extLst>
              <a:ext uri="{FF2B5EF4-FFF2-40B4-BE49-F238E27FC236}">
                <a16:creationId xmlns:a16="http://schemas.microsoft.com/office/drawing/2014/main" id="{C84C0536-18C8-FB46-BED0-9CF1ECE95F7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872622" y="5019692"/>
            <a:ext cx="711200" cy="711200"/>
          </a:xfrm>
          <a:prstGeom prst="rect">
            <a:avLst/>
          </a:prstGeom>
        </p:spPr>
      </p:pic>
      <p:sp>
        <p:nvSpPr>
          <p:cNvPr id="269" name="TextBox 268">
            <a:extLst>
              <a:ext uri="{FF2B5EF4-FFF2-40B4-BE49-F238E27FC236}">
                <a16:creationId xmlns:a16="http://schemas.microsoft.com/office/drawing/2014/main" id="{EB0AA165-A516-0247-B487-FEC77AB8E5B6}"/>
              </a:ext>
            </a:extLst>
          </p:cNvPr>
          <p:cNvSpPr txBox="1"/>
          <p:nvPr/>
        </p:nvSpPr>
        <p:spPr>
          <a:xfrm>
            <a:off x="4601255" y="5722648"/>
            <a:ext cx="1239631"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a:t>
            </a:r>
            <a:r>
              <a:rPr lang="en-US" sz="1400" dirty="0">
                <a:latin typeface="+mj-lt"/>
                <a:ea typeface="Amazon Ember Light" panose="020B0403020204020204" pitchFamily="34" charset="0"/>
                <a:cs typeface="Amazon Ember Light" panose="020B0403020204020204" pitchFamily="34" charset="0"/>
              </a:rPr>
              <a:t>Snowmobile</a:t>
            </a:r>
          </a:p>
        </p:txBody>
      </p:sp>
      <p:pic>
        <p:nvPicPr>
          <p:cNvPr id="270" name="Graphic 269">
            <a:extLst>
              <a:ext uri="{FF2B5EF4-FFF2-40B4-BE49-F238E27FC236}">
                <a16:creationId xmlns:a16="http://schemas.microsoft.com/office/drawing/2014/main" id="{D255B598-9E42-AF4A-81C3-DADCCF92B49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123110" y="5019452"/>
            <a:ext cx="711200" cy="711200"/>
          </a:xfrm>
          <a:prstGeom prst="rect">
            <a:avLst/>
          </a:prstGeom>
        </p:spPr>
      </p:pic>
      <p:pic>
        <p:nvPicPr>
          <p:cNvPr id="271" name="Graphic 270">
            <a:extLst>
              <a:ext uri="{FF2B5EF4-FFF2-40B4-BE49-F238E27FC236}">
                <a16:creationId xmlns:a16="http://schemas.microsoft.com/office/drawing/2014/main" id="{838C429A-FF8B-5D4F-977A-FE64442EA3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228184" y="5018544"/>
            <a:ext cx="711200" cy="711200"/>
          </a:xfrm>
          <a:prstGeom prst="rect">
            <a:avLst/>
          </a:prstGeom>
        </p:spPr>
      </p:pic>
      <p:sp>
        <p:nvSpPr>
          <p:cNvPr id="272" name="TextBox 271">
            <a:extLst>
              <a:ext uri="{FF2B5EF4-FFF2-40B4-BE49-F238E27FC236}">
                <a16:creationId xmlns:a16="http://schemas.microsoft.com/office/drawing/2014/main" id="{C5AE1EFA-398B-8546-9A1E-E1A82E9A361F}"/>
              </a:ext>
            </a:extLst>
          </p:cNvPr>
          <p:cNvSpPr txBox="1"/>
          <p:nvPr/>
        </p:nvSpPr>
        <p:spPr>
          <a:xfrm>
            <a:off x="9984890" y="5729744"/>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IoT Greengrass</a:t>
            </a:r>
          </a:p>
        </p:txBody>
      </p:sp>
      <p:sp>
        <p:nvSpPr>
          <p:cNvPr id="273" name="TextBox 272">
            <a:extLst>
              <a:ext uri="{FF2B5EF4-FFF2-40B4-BE49-F238E27FC236}">
                <a16:creationId xmlns:a16="http://schemas.microsoft.com/office/drawing/2014/main" id="{59D81BD6-B007-784A-B656-7617E0CA0909}"/>
              </a:ext>
            </a:extLst>
          </p:cNvPr>
          <p:cNvSpPr txBox="1"/>
          <p:nvPr/>
        </p:nvSpPr>
        <p:spPr>
          <a:xfrm>
            <a:off x="8859357" y="5727688"/>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FreeRTOS</a:t>
            </a:r>
          </a:p>
        </p:txBody>
      </p:sp>
      <p:pic>
        <p:nvPicPr>
          <p:cNvPr id="274" name="Graphic 273">
            <a:extLst>
              <a:ext uri="{FF2B5EF4-FFF2-40B4-BE49-F238E27FC236}">
                <a16:creationId xmlns:a16="http://schemas.microsoft.com/office/drawing/2014/main" id="{2DA68A2E-56C5-AC4C-AB14-DAC3B49287A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326674" y="5018544"/>
            <a:ext cx="711200" cy="711200"/>
          </a:xfrm>
          <a:prstGeom prst="rect">
            <a:avLst/>
          </a:prstGeom>
        </p:spPr>
      </p:pic>
      <p:pic>
        <p:nvPicPr>
          <p:cNvPr id="276" name="Graphic 275">
            <a:extLst>
              <a:ext uri="{FF2B5EF4-FFF2-40B4-BE49-F238E27FC236}">
                <a16:creationId xmlns:a16="http://schemas.microsoft.com/office/drawing/2014/main" id="{B5EC4FB1-F1E7-754B-A43B-5500D0F22426}"/>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2354524" y="5011448"/>
            <a:ext cx="711200" cy="711200"/>
          </a:xfrm>
          <a:prstGeom prst="rect">
            <a:avLst/>
          </a:prstGeom>
        </p:spPr>
      </p:pic>
      <p:sp>
        <p:nvSpPr>
          <p:cNvPr id="277" name="TextBox 276">
            <a:extLst>
              <a:ext uri="{FF2B5EF4-FFF2-40B4-BE49-F238E27FC236}">
                <a16:creationId xmlns:a16="http://schemas.microsoft.com/office/drawing/2014/main" id="{7FAC0FCC-E4AF-604D-8A05-0E570DC62EEA}"/>
              </a:ext>
            </a:extLst>
          </p:cNvPr>
          <p:cNvSpPr txBox="1"/>
          <p:nvPr/>
        </p:nvSpPr>
        <p:spPr>
          <a:xfrm>
            <a:off x="11084594" y="5722648"/>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IoT SiteWise</a:t>
            </a:r>
          </a:p>
        </p:txBody>
      </p:sp>
      <p:sp>
        <p:nvSpPr>
          <p:cNvPr id="278" name="TextBox 277">
            <a:extLst>
              <a:ext uri="{FF2B5EF4-FFF2-40B4-BE49-F238E27FC236}">
                <a16:creationId xmlns:a16="http://schemas.microsoft.com/office/drawing/2014/main" id="{A8282212-8746-AB47-8ED8-B9FF1BC09A81}"/>
              </a:ext>
            </a:extLst>
          </p:cNvPr>
          <p:cNvSpPr txBox="1"/>
          <p:nvPr/>
        </p:nvSpPr>
        <p:spPr>
          <a:xfrm>
            <a:off x="12114090" y="5720193"/>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Bespoke</a:t>
            </a:r>
          </a:p>
          <a:p>
            <a:pPr algn="ctr" defTabSz="1097198">
              <a:defRPr/>
            </a:pPr>
            <a:r>
              <a:rPr lang="en-US" sz="1400" dirty="0">
                <a:latin typeface="+mj-lt"/>
                <a:ea typeface="Amazon Ember" panose="020B0603020204020204" pitchFamily="34" charset="0"/>
                <a:cs typeface="Amazon Ember" panose="020B0603020204020204" pitchFamily="34" charset="0"/>
              </a:rPr>
              <a:t>applications</a:t>
            </a:r>
          </a:p>
        </p:txBody>
      </p:sp>
    </p:spTree>
    <p:extLst>
      <p:ext uri="{BB962C8B-B14F-4D97-AF65-F5344CB8AC3E}">
        <p14:creationId xmlns:p14="http://schemas.microsoft.com/office/powerpoint/2010/main" val="175193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CACE2E-9A79-4047-B1A0-CD7386EA4B65}"/>
              </a:ext>
            </a:extLst>
          </p:cNvPr>
          <p:cNvSpPr>
            <a:spLocks noGrp="1"/>
          </p:cNvSpPr>
          <p:nvPr>
            <p:ph type="title"/>
          </p:nvPr>
        </p:nvSpPr>
        <p:spPr>
          <a:xfrm>
            <a:off x="323850" y="3444973"/>
            <a:ext cx="12908725" cy="1957459"/>
          </a:xfrm>
        </p:spPr>
        <p:txBody>
          <a:bodyPr/>
          <a:lstStyle/>
          <a:p>
            <a:r>
              <a:rPr lang="en-US" dirty="0"/>
              <a:t>Enabling ML at the edge:</a:t>
            </a:r>
            <a:br>
              <a:rPr lang="en-US" dirty="0"/>
            </a:br>
            <a:r>
              <a:rPr lang="en-US" dirty="0"/>
              <a:t>Feeding the data lake</a:t>
            </a:r>
          </a:p>
        </p:txBody>
      </p:sp>
    </p:spTree>
    <p:extLst>
      <p:ext uri="{BB962C8B-B14F-4D97-AF65-F5344CB8AC3E}">
        <p14:creationId xmlns:p14="http://schemas.microsoft.com/office/powerpoint/2010/main" val="68342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Rectangle 190">
            <a:extLst>
              <a:ext uri="{FF2B5EF4-FFF2-40B4-BE49-F238E27FC236}">
                <a16:creationId xmlns:a16="http://schemas.microsoft.com/office/drawing/2014/main" id="{37E4D233-A9A2-C142-9DCF-1799BECB3E81}"/>
              </a:ext>
            </a:extLst>
          </p:cNvPr>
          <p:cNvSpPr/>
          <p:nvPr/>
        </p:nvSpPr>
        <p:spPr bwMode="auto">
          <a:xfrm>
            <a:off x="1449557" y="4740318"/>
            <a:ext cx="4327388" cy="1486780"/>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AE9481F-EE7F-9344-A2A7-DAA7AE8F256A}"/>
              </a:ext>
            </a:extLst>
          </p:cNvPr>
          <p:cNvSpPr>
            <a:spLocks noGrp="1"/>
          </p:cNvSpPr>
          <p:nvPr>
            <p:ph type="title"/>
          </p:nvPr>
        </p:nvSpPr>
        <p:spPr>
          <a:xfrm>
            <a:off x="860893" y="292609"/>
            <a:ext cx="12874752" cy="1079598"/>
          </a:xfrm>
        </p:spPr>
        <p:txBody>
          <a:bodyPr/>
          <a:lstStyle/>
          <a:p>
            <a:pPr marL="171450" indent="-171450" algn="ctr"/>
            <a:r>
              <a:rPr lang="en-US" dirty="0"/>
              <a:t>ML at the edge</a:t>
            </a:r>
            <a:endParaRPr lang="en-US" b="0" dirty="0">
              <a:gradFill>
                <a:gsLst>
                  <a:gs pos="0">
                    <a:schemeClr val="accent1"/>
                  </a:gs>
                  <a:gs pos="100000">
                    <a:schemeClr val="accent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reeform: Shape 15">
            <a:extLst>
              <a:ext uri="{FF2B5EF4-FFF2-40B4-BE49-F238E27FC236}">
                <a16:creationId xmlns:a16="http://schemas.microsoft.com/office/drawing/2014/main" id="{38EF3F64-2C3A-CF4C-AB4D-84604005E833}"/>
              </a:ext>
            </a:extLst>
          </p:cNvPr>
          <p:cNvSpPr/>
          <p:nvPr/>
        </p:nvSpPr>
        <p:spPr>
          <a:xfrm>
            <a:off x="1373191" y="2674542"/>
            <a:ext cx="4044613" cy="1806427"/>
          </a:xfrm>
          <a:custGeom>
            <a:avLst/>
            <a:gdLst>
              <a:gd name="connsiteX0" fmla="*/ 2297152 w 2297152"/>
              <a:gd name="connsiteY0" fmla="*/ 1683834 h 1683834"/>
              <a:gd name="connsiteX1" fmla="*/ 0 w 2297152"/>
              <a:gd name="connsiteY1" fmla="*/ 1683834 h 1683834"/>
              <a:gd name="connsiteX2" fmla="*/ 0 w 2297152"/>
              <a:gd name="connsiteY2" fmla="*/ 0 h 1683834"/>
            </a:gdLst>
            <a:ahLst/>
            <a:cxnLst>
              <a:cxn ang="0">
                <a:pos x="connsiteX0" y="connsiteY0"/>
              </a:cxn>
              <a:cxn ang="0">
                <a:pos x="connsiteX1" y="connsiteY1"/>
              </a:cxn>
              <a:cxn ang="0">
                <a:pos x="connsiteX2" y="connsiteY2"/>
              </a:cxn>
            </a:cxnLst>
            <a:rect l="l" t="t" r="r" b="b"/>
            <a:pathLst>
              <a:path w="2297152" h="1683834">
                <a:moveTo>
                  <a:pt x="2297152" y="1683834"/>
                </a:moveTo>
                <a:lnTo>
                  <a:pt x="0" y="1683834"/>
                </a:lnTo>
                <a:lnTo>
                  <a:pt x="0" y="0"/>
                </a:lnTo>
              </a:path>
            </a:pathLst>
          </a:custGeom>
          <a:noFill/>
          <a:ln w="127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53">
              <a:defRPr/>
            </a:pPr>
            <a:endParaRPr lang="en-US" sz="2160" dirty="0">
              <a:solidFill>
                <a:srgbClr val="FFFFFF"/>
              </a:solidFill>
              <a:latin typeface="Arial"/>
            </a:endParaRPr>
          </a:p>
        </p:txBody>
      </p:sp>
      <p:sp>
        <p:nvSpPr>
          <p:cNvPr id="9" name="Freeform: Shape 194">
            <a:extLst>
              <a:ext uri="{FF2B5EF4-FFF2-40B4-BE49-F238E27FC236}">
                <a16:creationId xmlns:a16="http://schemas.microsoft.com/office/drawing/2014/main" id="{2B2F152D-9208-FC45-B95C-2FF92BD72945}"/>
              </a:ext>
            </a:extLst>
          </p:cNvPr>
          <p:cNvSpPr/>
          <p:nvPr/>
        </p:nvSpPr>
        <p:spPr>
          <a:xfrm flipH="1">
            <a:off x="9212600" y="2674542"/>
            <a:ext cx="4019210" cy="1806427"/>
          </a:xfrm>
          <a:custGeom>
            <a:avLst/>
            <a:gdLst>
              <a:gd name="connsiteX0" fmla="*/ 2297152 w 2297152"/>
              <a:gd name="connsiteY0" fmla="*/ 1683834 h 1683834"/>
              <a:gd name="connsiteX1" fmla="*/ 0 w 2297152"/>
              <a:gd name="connsiteY1" fmla="*/ 1683834 h 1683834"/>
              <a:gd name="connsiteX2" fmla="*/ 0 w 2297152"/>
              <a:gd name="connsiteY2" fmla="*/ 0 h 1683834"/>
            </a:gdLst>
            <a:ahLst/>
            <a:cxnLst>
              <a:cxn ang="0">
                <a:pos x="connsiteX0" y="connsiteY0"/>
              </a:cxn>
              <a:cxn ang="0">
                <a:pos x="connsiteX1" y="connsiteY1"/>
              </a:cxn>
              <a:cxn ang="0">
                <a:pos x="connsiteX2" y="connsiteY2"/>
              </a:cxn>
            </a:cxnLst>
            <a:rect l="l" t="t" r="r" b="b"/>
            <a:pathLst>
              <a:path w="2297152" h="1683834">
                <a:moveTo>
                  <a:pt x="2297152" y="1683834"/>
                </a:moveTo>
                <a:lnTo>
                  <a:pt x="0" y="1683834"/>
                </a:lnTo>
                <a:lnTo>
                  <a:pt x="0" y="0"/>
                </a:lnTo>
              </a:path>
            </a:pathLst>
          </a:custGeom>
          <a:noFill/>
          <a:ln w="12700">
            <a:solidFill>
              <a:srgbClr val="FFC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53">
              <a:defRPr/>
            </a:pPr>
            <a:endParaRPr lang="en-US" sz="2160" dirty="0">
              <a:solidFill>
                <a:srgbClr val="FFFFFF"/>
              </a:solidFill>
              <a:latin typeface="Arial"/>
            </a:endParaRPr>
          </a:p>
        </p:txBody>
      </p:sp>
      <p:sp>
        <p:nvSpPr>
          <p:cNvPr id="12" name="Rectangle 11">
            <a:extLst>
              <a:ext uri="{FF2B5EF4-FFF2-40B4-BE49-F238E27FC236}">
                <a16:creationId xmlns:a16="http://schemas.microsoft.com/office/drawing/2014/main" id="{7A90FAC8-F442-7846-954D-55EC31C3C1C3}"/>
              </a:ext>
            </a:extLst>
          </p:cNvPr>
          <p:cNvSpPr/>
          <p:nvPr/>
        </p:nvSpPr>
        <p:spPr>
          <a:xfrm>
            <a:off x="1924513" y="6753504"/>
            <a:ext cx="3180679" cy="358240"/>
          </a:xfrm>
          <a:prstGeom prst="rect">
            <a:avLst/>
          </a:prstGeom>
        </p:spPr>
        <p:txBody>
          <a:bodyPr wrap="none">
            <a:spAutoFit/>
          </a:bodyPr>
          <a:lstStyle/>
          <a:p>
            <a:pPr defTabSz="1097198">
              <a:lnSpc>
                <a:spcPct val="90000"/>
              </a:lnSpc>
              <a:spcAft>
                <a:spcPct val="0"/>
              </a:spcAft>
              <a:defRPr/>
            </a:pPr>
            <a:r>
              <a:rPr lang="en-US" sz="1920" dirty="0">
                <a:solidFill>
                  <a:schemeClr val="accent1"/>
                </a:solidFill>
                <a:latin typeface="Amazon Ember"/>
                <a:ea typeface="Amazon Ember Medium" panose="020B0603020204020204" pitchFamily="34" charset="0"/>
                <a:cs typeface="Amazon Ember Medium" panose="020B0603020204020204" pitchFamily="34" charset="0"/>
              </a:rPr>
              <a:t>Data transport and routing</a:t>
            </a:r>
          </a:p>
        </p:txBody>
      </p:sp>
      <p:sp>
        <p:nvSpPr>
          <p:cNvPr id="23" name="Rectangle 22">
            <a:extLst>
              <a:ext uri="{FF2B5EF4-FFF2-40B4-BE49-F238E27FC236}">
                <a16:creationId xmlns:a16="http://schemas.microsoft.com/office/drawing/2014/main" id="{0B6FAEEB-25A9-D546-8CFF-CC809F673145}"/>
              </a:ext>
            </a:extLst>
          </p:cNvPr>
          <p:cNvSpPr/>
          <p:nvPr/>
        </p:nvSpPr>
        <p:spPr>
          <a:xfrm>
            <a:off x="2028072" y="1936711"/>
            <a:ext cx="4628190" cy="624145"/>
          </a:xfrm>
          <a:prstGeom prst="rect">
            <a:avLst/>
          </a:prstGeom>
        </p:spPr>
        <p:txBody>
          <a:bodyPr wrap="none">
            <a:spAutoFit/>
          </a:bodyPr>
          <a:lstStyle/>
          <a:p>
            <a:pPr defTabSz="1097198">
              <a:lnSpc>
                <a:spcPct val="90000"/>
              </a:lnSpc>
              <a:spcAft>
                <a:spcPct val="0"/>
              </a:spcAft>
            </a:pPr>
            <a:r>
              <a:rPr lang="en-US" sz="1920" dirty="0">
                <a:solidFill>
                  <a:schemeClr val="accent1"/>
                </a:solidFill>
                <a:latin typeface="Amazon Ember"/>
                <a:ea typeface="Amazon Ember Medium" panose="020B0603020204020204" pitchFamily="34" charset="0"/>
                <a:cs typeface="Amazon Ember Medium" panose="020B0603020204020204" pitchFamily="34" charset="0"/>
              </a:rPr>
              <a:t>Data aggregation, enrichment,</a:t>
            </a:r>
            <a:br>
              <a:rPr lang="en-US" sz="1920" dirty="0">
                <a:solidFill>
                  <a:schemeClr val="accent1"/>
                </a:solidFill>
                <a:latin typeface="Amazon Ember"/>
                <a:ea typeface="Amazon Ember Medium" panose="020B0603020204020204" pitchFamily="34" charset="0"/>
                <a:cs typeface="Amazon Ember Medium" panose="020B0603020204020204" pitchFamily="34" charset="0"/>
              </a:rPr>
            </a:br>
            <a:r>
              <a:rPr lang="en-US" sz="1920" dirty="0">
                <a:solidFill>
                  <a:schemeClr val="accent1"/>
                </a:solidFill>
                <a:latin typeface="Amazon Ember"/>
                <a:ea typeface="Amazon Ember Medium" panose="020B0603020204020204" pitchFamily="34" charset="0"/>
                <a:cs typeface="Amazon Ember Medium" panose="020B0603020204020204" pitchFamily="34" charset="0"/>
              </a:rPr>
              <a:t>cleansing, time series, and model config</a:t>
            </a:r>
          </a:p>
        </p:txBody>
      </p:sp>
      <p:sp>
        <p:nvSpPr>
          <p:cNvPr id="24" name="Rectangle 23">
            <a:extLst>
              <a:ext uri="{FF2B5EF4-FFF2-40B4-BE49-F238E27FC236}">
                <a16:creationId xmlns:a16="http://schemas.microsoft.com/office/drawing/2014/main" id="{A0BB3E3F-83DB-2345-A4D0-EA2AF99BB014}"/>
              </a:ext>
            </a:extLst>
          </p:cNvPr>
          <p:cNvSpPr/>
          <p:nvPr/>
        </p:nvSpPr>
        <p:spPr>
          <a:xfrm>
            <a:off x="9667157" y="2069662"/>
            <a:ext cx="3052439" cy="358240"/>
          </a:xfrm>
          <a:prstGeom prst="rect">
            <a:avLst/>
          </a:prstGeom>
        </p:spPr>
        <p:txBody>
          <a:bodyPr wrap="none">
            <a:spAutoFit/>
          </a:bodyPr>
          <a:lstStyle/>
          <a:p>
            <a:pPr algn="r" defTabSz="1097198">
              <a:lnSpc>
                <a:spcPct val="90000"/>
              </a:lnSpc>
              <a:spcAft>
                <a:spcPct val="0"/>
              </a:spcAft>
            </a:pPr>
            <a:r>
              <a:rPr lang="en-US" sz="1920" dirty="0">
                <a:solidFill>
                  <a:schemeClr val="accent1"/>
                </a:solidFill>
                <a:latin typeface="Amazon Ember"/>
                <a:ea typeface="Amazon Ember Medium" panose="020B0603020204020204" pitchFamily="34" charset="0"/>
                <a:cs typeface="Amazon Ember Medium" panose="020B0603020204020204" pitchFamily="34" charset="0"/>
              </a:rPr>
              <a:t>ML and model generation</a:t>
            </a:r>
          </a:p>
        </p:txBody>
      </p:sp>
      <p:sp>
        <p:nvSpPr>
          <p:cNvPr id="25" name="Rectangle 24">
            <a:extLst>
              <a:ext uri="{FF2B5EF4-FFF2-40B4-BE49-F238E27FC236}">
                <a16:creationId xmlns:a16="http://schemas.microsoft.com/office/drawing/2014/main" id="{01724D63-B4F7-EC41-9F88-A864B7EA1C27}"/>
              </a:ext>
            </a:extLst>
          </p:cNvPr>
          <p:cNvSpPr/>
          <p:nvPr/>
        </p:nvSpPr>
        <p:spPr>
          <a:xfrm>
            <a:off x="8418393" y="6753504"/>
            <a:ext cx="4216219" cy="358240"/>
          </a:xfrm>
          <a:prstGeom prst="rect">
            <a:avLst/>
          </a:prstGeom>
        </p:spPr>
        <p:txBody>
          <a:bodyPr wrap="none">
            <a:spAutoFit/>
          </a:bodyPr>
          <a:lstStyle/>
          <a:p>
            <a:pPr defTabSz="1097198">
              <a:lnSpc>
                <a:spcPct val="90000"/>
              </a:lnSpc>
              <a:spcAft>
                <a:spcPct val="0"/>
              </a:spcAft>
            </a:pPr>
            <a:r>
              <a:rPr lang="en-US" sz="1920" dirty="0">
                <a:solidFill>
                  <a:schemeClr val="accent1"/>
                </a:solidFill>
                <a:latin typeface="Amazon Ember"/>
                <a:ea typeface="Amazon Ember Medium" panose="020B0603020204020204" pitchFamily="34" charset="0"/>
                <a:cs typeface="Amazon Ember Medium" panose="020B0603020204020204" pitchFamily="34" charset="0"/>
              </a:rPr>
              <a:t>Data collection and model inference</a:t>
            </a:r>
          </a:p>
        </p:txBody>
      </p:sp>
      <p:grpSp>
        <p:nvGrpSpPr>
          <p:cNvPr id="18" name="Group 4">
            <a:extLst>
              <a:ext uri="{FF2B5EF4-FFF2-40B4-BE49-F238E27FC236}">
                <a16:creationId xmlns:a16="http://schemas.microsoft.com/office/drawing/2014/main" id="{28BBA245-4626-7A42-8064-B2C0C4D1A0C9}"/>
              </a:ext>
            </a:extLst>
          </p:cNvPr>
          <p:cNvGrpSpPr>
            <a:grpSpLocks noChangeAspect="1"/>
          </p:cNvGrpSpPr>
          <p:nvPr/>
        </p:nvGrpSpPr>
        <p:grpSpPr bwMode="auto">
          <a:xfrm>
            <a:off x="5657179" y="2898183"/>
            <a:ext cx="3316045" cy="3322766"/>
            <a:chOff x="2455" y="855"/>
            <a:chExt cx="2467" cy="2472"/>
          </a:xfrm>
        </p:grpSpPr>
        <p:sp>
          <p:nvSpPr>
            <p:cNvPr id="19" name="Freeform 6">
              <a:extLst>
                <a:ext uri="{FF2B5EF4-FFF2-40B4-BE49-F238E27FC236}">
                  <a16:creationId xmlns:a16="http://schemas.microsoft.com/office/drawing/2014/main" id="{500E233C-7E47-7147-932F-9FF6569B11C9}"/>
                </a:ext>
              </a:extLst>
            </p:cNvPr>
            <p:cNvSpPr>
              <a:spLocks/>
            </p:cNvSpPr>
            <p:nvPr/>
          </p:nvSpPr>
          <p:spPr bwMode="auto">
            <a:xfrm>
              <a:off x="2455" y="855"/>
              <a:ext cx="1162" cy="1163"/>
            </a:xfrm>
            <a:custGeom>
              <a:avLst/>
              <a:gdLst>
                <a:gd name="T0" fmla="*/ 0 w 303"/>
                <a:gd name="T1" fmla="*/ 303 h 303"/>
                <a:gd name="T2" fmla="*/ 303 w 303"/>
                <a:gd name="T3" fmla="*/ 0 h 303"/>
              </a:gdLst>
              <a:ahLst/>
              <a:cxnLst>
                <a:cxn ang="0">
                  <a:pos x="T0" y="T1"/>
                </a:cxn>
                <a:cxn ang="0">
                  <a:pos x="T2" y="T3"/>
                </a:cxn>
              </a:cxnLst>
              <a:rect l="0" t="0" r="r" b="b"/>
              <a:pathLst>
                <a:path w="303" h="303">
                  <a:moveTo>
                    <a:pt x="0" y="303"/>
                  </a:moveTo>
                  <a:cubicBezTo>
                    <a:pt x="9" y="141"/>
                    <a:pt x="141" y="9"/>
                    <a:pt x="303" y="0"/>
                  </a:cubicBezTo>
                </a:path>
              </a:pathLst>
            </a:custGeom>
            <a:ln w="38100">
              <a:solidFill>
                <a:srgbClr val="00B050"/>
              </a:solidFill>
              <a:headEnd type="oval"/>
              <a:tailEnd type="arrow" w="med" len="sm"/>
            </a:ln>
          </p:spPr>
          <p:style>
            <a:lnRef idx="1">
              <a:schemeClr val="dk1"/>
            </a:lnRef>
            <a:fillRef idx="0">
              <a:schemeClr val="dk1"/>
            </a:fillRef>
            <a:effectRef idx="0">
              <a:schemeClr val="dk1"/>
            </a:effectRef>
            <a:fontRef idx="minor">
              <a:schemeClr val="tx1"/>
            </a:fontRef>
          </p:style>
          <p:txBody>
            <a:bodyPr vert="horz" wrap="square" lIns="109728" tIns="54864" rIns="109728" bIns="54864" numCol="1" anchor="t" anchorCtr="0" compatLnSpc="1">
              <a:prstTxWarp prst="textNoShape">
                <a:avLst/>
              </a:prstTxWarp>
            </a:bodyPr>
            <a:lstStyle/>
            <a:p>
              <a:pPr defTabSz="1097226">
                <a:defRPr/>
              </a:pPr>
              <a:endParaRPr lang="en-US" sz="2160" dirty="0">
                <a:solidFill>
                  <a:schemeClr val="accent2"/>
                </a:solidFill>
                <a:latin typeface="Arial"/>
              </a:endParaRPr>
            </a:p>
          </p:txBody>
        </p:sp>
        <p:sp>
          <p:nvSpPr>
            <p:cNvPr id="20" name="Freeform 8">
              <a:extLst>
                <a:ext uri="{FF2B5EF4-FFF2-40B4-BE49-F238E27FC236}">
                  <a16:creationId xmlns:a16="http://schemas.microsoft.com/office/drawing/2014/main" id="{A37320E1-A574-2D4A-A35F-D8693B9886BC}"/>
                </a:ext>
              </a:extLst>
            </p:cNvPr>
            <p:cNvSpPr>
              <a:spLocks/>
            </p:cNvSpPr>
            <p:nvPr/>
          </p:nvSpPr>
          <p:spPr bwMode="auto">
            <a:xfrm>
              <a:off x="3759" y="855"/>
              <a:ext cx="1163" cy="1163"/>
            </a:xfrm>
            <a:custGeom>
              <a:avLst/>
              <a:gdLst>
                <a:gd name="T0" fmla="*/ 0 w 303"/>
                <a:gd name="T1" fmla="*/ 0 h 303"/>
                <a:gd name="T2" fmla="*/ 303 w 303"/>
                <a:gd name="T3" fmla="*/ 303 h 303"/>
              </a:gdLst>
              <a:ahLst/>
              <a:cxnLst>
                <a:cxn ang="0">
                  <a:pos x="T0" y="T1"/>
                </a:cxn>
                <a:cxn ang="0">
                  <a:pos x="T2" y="T3"/>
                </a:cxn>
              </a:cxnLst>
              <a:rect l="0" t="0" r="r" b="b"/>
              <a:pathLst>
                <a:path w="303" h="303">
                  <a:moveTo>
                    <a:pt x="0" y="0"/>
                  </a:moveTo>
                  <a:cubicBezTo>
                    <a:pt x="162" y="9"/>
                    <a:pt x="294" y="141"/>
                    <a:pt x="303" y="303"/>
                  </a:cubicBezTo>
                </a:path>
              </a:pathLst>
            </a:custGeom>
            <a:ln w="38100">
              <a:solidFill>
                <a:srgbClr val="FFC000"/>
              </a:solidFill>
              <a:headEnd type="oval"/>
              <a:tailEnd type="arrow" w="med" len="sm"/>
            </a:ln>
          </p:spPr>
          <p:style>
            <a:lnRef idx="1">
              <a:schemeClr val="dk1"/>
            </a:lnRef>
            <a:fillRef idx="0">
              <a:schemeClr val="dk1"/>
            </a:fillRef>
            <a:effectRef idx="0">
              <a:schemeClr val="dk1"/>
            </a:effectRef>
            <a:fontRef idx="minor">
              <a:schemeClr val="tx1"/>
            </a:fontRef>
          </p:style>
          <p:txBody>
            <a:bodyPr vert="horz" wrap="square" lIns="109728" tIns="54864" rIns="109728" bIns="54864" numCol="1" anchor="t" anchorCtr="0" compatLnSpc="1">
              <a:prstTxWarp prst="textNoShape">
                <a:avLst/>
              </a:prstTxWarp>
            </a:bodyPr>
            <a:lstStyle/>
            <a:p>
              <a:pPr defTabSz="1097226">
                <a:defRPr/>
              </a:pPr>
              <a:endParaRPr lang="en-US" sz="2160" dirty="0">
                <a:solidFill>
                  <a:srgbClr val="474746"/>
                </a:solidFill>
                <a:latin typeface="Arial"/>
              </a:endParaRPr>
            </a:p>
          </p:txBody>
        </p:sp>
        <p:sp>
          <p:nvSpPr>
            <p:cNvPr id="21" name="Freeform 9">
              <a:extLst>
                <a:ext uri="{FF2B5EF4-FFF2-40B4-BE49-F238E27FC236}">
                  <a16:creationId xmlns:a16="http://schemas.microsoft.com/office/drawing/2014/main" id="{E30DDE61-5424-7E48-BDBC-C3861B188135}"/>
                </a:ext>
              </a:extLst>
            </p:cNvPr>
            <p:cNvSpPr>
              <a:spLocks/>
            </p:cNvSpPr>
            <p:nvPr/>
          </p:nvSpPr>
          <p:spPr bwMode="auto">
            <a:xfrm>
              <a:off x="3759" y="2164"/>
              <a:ext cx="1163" cy="1163"/>
            </a:xfrm>
            <a:custGeom>
              <a:avLst/>
              <a:gdLst>
                <a:gd name="T0" fmla="*/ 303 w 303"/>
                <a:gd name="T1" fmla="*/ 0 h 303"/>
                <a:gd name="T2" fmla="*/ 0 w 303"/>
                <a:gd name="T3" fmla="*/ 303 h 303"/>
              </a:gdLst>
              <a:ahLst/>
              <a:cxnLst>
                <a:cxn ang="0">
                  <a:pos x="T0" y="T1"/>
                </a:cxn>
                <a:cxn ang="0">
                  <a:pos x="T2" y="T3"/>
                </a:cxn>
              </a:cxnLst>
              <a:rect l="0" t="0" r="r" b="b"/>
              <a:pathLst>
                <a:path w="303" h="303">
                  <a:moveTo>
                    <a:pt x="303" y="0"/>
                  </a:moveTo>
                  <a:cubicBezTo>
                    <a:pt x="294" y="162"/>
                    <a:pt x="162" y="294"/>
                    <a:pt x="0" y="303"/>
                  </a:cubicBezTo>
                </a:path>
              </a:pathLst>
            </a:custGeom>
            <a:ln w="38100">
              <a:solidFill>
                <a:schemeClr val="accent5"/>
              </a:solidFill>
              <a:headEnd type="oval"/>
              <a:tailEnd type="arrow" w="med" len="sm"/>
            </a:ln>
          </p:spPr>
          <p:style>
            <a:lnRef idx="1">
              <a:schemeClr val="dk1"/>
            </a:lnRef>
            <a:fillRef idx="0">
              <a:schemeClr val="dk1"/>
            </a:fillRef>
            <a:effectRef idx="0">
              <a:schemeClr val="dk1"/>
            </a:effectRef>
            <a:fontRef idx="minor">
              <a:schemeClr val="tx1"/>
            </a:fontRef>
          </p:style>
          <p:txBody>
            <a:bodyPr vert="horz" wrap="square" lIns="109728" tIns="54864" rIns="109728" bIns="54864" numCol="1" anchor="t" anchorCtr="0" compatLnSpc="1">
              <a:prstTxWarp prst="textNoShape">
                <a:avLst/>
              </a:prstTxWarp>
            </a:bodyPr>
            <a:lstStyle/>
            <a:p>
              <a:pPr defTabSz="1097226">
                <a:defRPr/>
              </a:pPr>
              <a:endParaRPr lang="en-US" sz="2160" dirty="0">
                <a:solidFill>
                  <a:srgbClr val="474746"/>
                </a:solidFill>
                <a:latin typeface="Arial"/>
              </a:endParaRPr>
            </a:p>
          </p:txBody>
        </p:sp>
        <p:sp>
          <p:nvSpPr>
            <p:cNvPr id="22" name="Freeform 10">
              <a:extLst>
                <a:ext uri="{FF2B5EF4-FFF2-40B4-BE49-F238E27FC236}">
                  <a16:creationId xmlns:a16="http://schemas.microsoft.com/office/drawing/2014/main" id="{3BEDA919-F7C6-EC43-BB72-DBB2FD9ED839}"/>
                </a:ext>
              </a:extLst>
            </p:cNvPr>
            <p:cNvSpPr>
              <a:spLocks/>
            </p:cNvSpPr>
            <p:nvPr/>
          </p:nvSpPr>
          <p:spPr bwMode="auto">
            <a:xfrm>
              <a:off x="2455" y="2164"/>
              <a:ext cx="1162" cy="1163"/>
            </a:xfrm>
            <a:custGeom>
              <a:avLst/>
              <a:gdLst>
                <a:gd name="T0" fmla="*/ 303 w 303"/>
                <a:gd name="T1" fmla="*/ 303 h 303"/>
                <a:gd name="T2" fmla="*/ 0 w 303"/>
                <a:gd name="T3" fmla="*/ 0 h 303"/>
              </a:gdLst>
              <a:ahLst/>
              <a:cxnLst>
                <a:cxn ang="0">
                  <a:pos x="T0" y="T1"/>
                </a:cxn>
                <a:cxn ang="0">
                  <a:pos x="T2" y="T3"/>
                </a:cxn>
              </a:cxnLst>
              <a:rect l="0" t="0" r="r" b="b"/>
              <a:pathLst>
                <a:path w="303" h="303">
                  <a:moveTo>
                    <a:pt x="303" y="303"/>
                  </a:moveTo>
                  <a:cubicBezTo>
                    <a:pt x="141" y="294"/>
                    <a:pt x="9" y="162"/>
                    <a:pt x="0" y="0"/>
                  </a:cubicBezTo>
                </a:path>
              </a:pathLst>
            </a:custGeom>
            <a:ln w="38100">
              <a:solidFill>
                <a:srgbClr val="D232AA"/>
              </a:solidFill>
              <a:headEnd type="oval"/>
              <a:tailEnd type="arrow" w="med" len="sm"/>
            </a:ln>
          </p:spPr>
          <p:style>
            <a:lnRef idx="1">
              <a:schemeClr val="dk1"/>
            </a:lnRef>
            <a:fillRef idx="0">
              <a:schemeClr val="dk1"/>
            </a:fillRef>
            <a:effectRef idx="0">
              <a:schemeClr val="dk1"/>
            </a:effectRef>
            <a:fontRef idx="minor">
              <a:schemeClr val="tx1"/>
            </a:fontRef>
          </p:style>
          <p:txBody>
            <a:bodyPr vert="horz" wrap="square" lIns="109728" tIns="54864" rIns="109728" bIns="54864" numCol="1" anchor="t" anchorCtr="0" compatLnSpc="1">
              <a:prstTxWarp prst="textNoShape">
                <a:avLst/>
              </a:prstTxWarp>
            </a:bodyPr>
            <a:lstStyle/>
            <a:p>
              <a:pPr defTabSz="1097226">
                <a:defRPr/>
              </a:pPr>
              <a:endParaRPr lang="en-US" sz="2160" dirty="0">
                <a:solidFill>
                  <a:srgbClr val="474746"/>
                </a:solidFill>
                <a:latin typeface="Arial"/>
              </a:endParaRPr>
            </a:p>
          </p:txBody>
        </p:sp>
      </p:grpSp>
      <p:sp>
        <p:nvSpPr>
          <p:cNvPr id="209" name="Freeform: Shape 15">
            <a:extLst>
              <a:ext uri="{FF2B5EF4-FFF2-40B4-BE49-F238E27FC236}">
                <a16:creationId xmlns:a16="http://schemas.microsoft.com/office/drawing/2014/main" id="{D37AE7AB-33DC-465A-B766-42C50EFBECE8}"/>
              </a:ext>
            </a:extLst>
          </p:cNvPr>
          <p:cNvSpPr/>
          <p:nvPr/>
        </p:nvSpPr>
        <p:spPr>
          <a:xfrm flipV="1">
            <a:off x="1373191" y="4667430"/>
            <a:ext cx="4044613" cy="1806427"/>
          </a:xfrm>
          <a:custGeom>
            <a:avLst/>
            <a:gdLst>
              <a:gd name="connsiteX0" fmla="*/ 2297152 w 2297152"/>
              <a:gd name="connsiteY0" fmla="*/ 1683834 h 1683834"/>
              <a:gd name="connsiteX1" fmla="*/ 0 w 2297152"/>
              <a:gd name="connsiteY1" fmla="*/ 1683834 h 1683834"/>
              <a:gd name="connsiteX2" fmla="*/ 0 w 2297152"/>
              <a:gd name="connsiteY2" fmla="*/ 0 h 1683834"/>
            </a:gdLst>
            <a:ahLst/>
            <a:cxnLst>
              <a:cxn ang="0">
                <a:pos x="connsiteX0" y="connsiteY0"/>
              </a:cxn>
              <a:cxn ang="0">
                <a:pos x="connsiteX1" y="connsiteY1"/>
              </a:cxn>
              <a:cxn ang="0">
                <a:pos x="connsiteX2" y="connsiteY2"/>
              </a:cxn>
            </a:cxnLst>
            <a:rect l="l" t="t" r="r" b="b"/>
            <a:pathLst>
              <a:path w="2297152" h="1683834">
                <a:moveTo>
                  <a:pt x="2297152" y="1683834"/>
                </a:moveTo>
                <a:lnTo>
                  <a:pt x="0" y="1683834"/>
                </a:lnTo>
                <a:lnTo>
                  <a:pt x="0" y="0"/>
                </a:lnTo>
              </a:path>
            </a:pathLst>
          </a:custGeom>
          <a:noFill/>
          <a:ln w="12700">
            <a:solidFill>
              <a:srgbClr val="D232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53">
              <a:defRPr/>
            </a:pPr>
            <a:endParaRPr lang="en-US" sz="2160" dirty="0">
              <a:solidFill>
                <a:srgbClr val="FFFFFF"/>
              </a:solidFill>
              <a:latin typeface="Arial"/>
            </a:endParaRPr>
          </a:p>
        </p:txBody>
      </p:sp>
      <p:sp>
        <p:nvSpPr>
          <p:cNvPr id="210" name="Freeform: Shape 194">
            <a:extLst>
              <a:ext uri="{FF2B5EF4-FFF2-40B4-BE49-F238E27FC236}">
                <a16:creationId xmlns:a16="http://schemas.microsoft.com/office/drawing/2014/main" id="{4E0185E6-530A-40B8-B6AA-4647A36BF231}"/>
              </a:ext>
            </a:extLst>
          </p:cNvPr>
          <p:cNvSpPr/>
          <p:nvPr/>
        </p:nvSpPr>
        <p:spPr>
          <a:xfrm flipH="1" flipV="1">
            <a:off x="9212600" y="4667426"/>
            <a:ext cx="4019210" cy="1705936"/>
          </a:xfrm>
          <a:custGeom>
            <a:avLst/>
            <a:gdLst>
              <a:gd name="connsiteX0" fmla="*/ 2297152 w 2297152"/>
              <a:gd name="connsiteY0" fmla="*/ 1683834 h 1683834"/>
              <a:gd name="connsiteX1" fmla="*/ 0 w 2297152"/>
              <a:gd name="connsiteY1" fmla="*/ 1683834 h 1683834"/>
              <a:gd name="connsiteX2" fmla="*/ 0 w 2297152"/>
              <a:gd name="connsiteY2" fmla="*/ 0 h 1683834"/>
            </a:gdLst>
            <a:ahLst/>
            <a:cxnLst>
              <a:cxn ang="0">
                <a:pos x="connsiteX0" y="connsiteY0"/>
              </a:cxn>
              <a:cxn ang="0">
                <a:pos x="connsiteX1" y="connsiteY1"/>
              </a:cxn>
              <a:cxn ang="0">
                <a:pos x="connsiteX2" y="connsiteY2"/>
              </a:cxn>
            </a:cxnLst>
            <a:rect l="l" t="t" r="r" b="b"/>
            <a:pathLst>
              <a:path w="2297152" h="1683834">
                <a:moveTo>
                  <a:pt x="2297152" y="1683834"/>
                </a:moveTo>
                <a:lnTo>
                  <a:pt x="0" y="1683834"/>
                </a:lnTo>
                <a:lnTo>
                  <a:pt x="0" y="0"/>
                </a:lnTo>
              </a:path>
            </a:pathLst>
          </a:cu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53">
              <a:defRPr/>
            </a:pPr>
            <a:endParaRPr lang="en-US" sz="2160" dirty="0">
              <a:solidFill>
                <a:srgbClr val="FFFFFF"/>
              </a:solidFill>
              <a:latin typeface="Arial"/>
            </a:endParaRPr>
          </a:p>
        </p:txBody>
      </p:sp>
      <p:grpSp>
        <p:nvGrpSpPr>
          <p:cNvPr id="147" name="Group 146">
            <a:extLst>
              <a:ext uri="{FF2B5EF4-FFF2-40B4-BE49-F238E27FC236}">
                <a16:creationId xmlns:a16="http://schemas.microsoft.com/office/drawing/2014/main" id="{BC2EE852-064C-44D0-9F65-6AB96528DAE2}"/>
              </a:ext>
            </a:extLst>
          </p:cNvPr>
          <p:cNvGrpSpPr/>
          <p:nvPr/>
        </p:nvGrpSpPr>
        <p:grpSpPr>
          <a:xfrm>
            <a:off x="12692468" y="6194004"/>
            <a:ext cx="1080670" cy="1080670"/>
            <a:chOff x="10831983" y="8456166"/>
            <a:chExt cx="602960" cy="602960"/>
          </a:xfrm>
        </p:grpSpPr>
        <p:sp>
          <p:nvSpPr>
            <p:cNvPr id="148" name="Oval 147">
              <a:extLst>
                <a:ext uri="{FF2B5EF4-FFF2-40B4-BE49-F238E27FC236}">
                  <a16:creationId xmlns:a16="http://schemas.microsoft.com/office/drawing/2014/main" id="{D88316AE-E0B5-4E49-91AE-CE4164C8ECB9}"/>
                </a:ext>
              </a:extLst>
            </p:cNvPr>
            <p:cNvSpPr>
              <a:spLocks noChangeAspect="1"/>
            </p:cNvSpPr>
            <p:nvPr/>
          </p:nvSpPr>
          <p:spPr bwMode="auto">
            <a:xfrm rot="6842241">
              <a:off x="10831983" y="8456166"/>
              <a:ext cx="602960" cy="602960"/>
            </a:xfrm>
            <a:prstGeom prst="ellipse">
              <a:avLst/>
            </a:prstGeom>
            <a:solidFill>
              <a:schemeClr val="bg1"/>
            </a:solidFill>
            <a:ln w="19050">
              <a:solidFill>
                <a:srgbClr val="1D8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Segoe UI" pitchFamily="34" charset="0"/>
              </a:endParaRPr>
            </a:p>
          </p:txBody>
        </p:sp>
        <p:grpSp>
          <p:nvGrpSpPr>
            <p:cNvPr id="149" name="Group 13">
              <a:extLst>
                <a:ext uri="{FF2B5EF4-FFF2-40B4-BE49-F238E27FC236}">
                  <a16:creationId xmlns:a16="http://schemas.microsoft.com/office/drawing/2014/main" id="{840D3F78-69AC-4553-B01B-B53D965C8E79}"/>
                </a:ext>
              </a:extLst>
            </p:cNvPr>
            <p:cNvGrpSpPr>
              <a:grpSpLocks noChangeAspect="1"/>
            </p:cNvGrpSpPr>
            <p:nvPr/>
          </p:nvGrpSpPr>
          <p:grpSpPr bwMode="auto">
            <a:xfrm>
              <a:off x="10910471" y="8602362"/>
              <a:ext cx="445985" cy="310568"/>
              <a:chOff x="2727" y="1515"/>
              <a:chExt cx="303" cy="211"/>
            </a:xfrm>
          </p:grpSpPr>
          <p:sp>
            <p:nvSpPr>
              <p:cNvPr id="150" name="Freeform 14">
                <a:extLst>
                  <a:ext uri="{FF2B5EF4-FFF2-40B4-BE49-F238E27FC236}">
                    <a16:creationId xmlns:a16="http://schemas.microsoft.com/office/drawing/2014/main" id="{D3AAA8A6-0D65-48B2-9920-F7949C2D0175}"/>
                  </a:ext>
                </a:extLst>
              </p:cNvPr>
              <p:cNvSpPr>
                <a:spLocks/>
              </p:cNvSpPr>
              <p:nvPr/>
            </p:nvSpPr>
            <p:spPr bwMode="auto">
              <a:xfrm>
                <a:off x="2959" y="1610"/>
                <a:ext cx="71" cy="116"/>
              </a:xfrm>
              <a:custGeom>
                <a:avLst/>
                <a:gdLst>
                  <a:gd name="T0" fmla="*/ 36 w 41"/>
                  <a:gd name="T1" fmla="*/ 0 h 67"/>
                  <a:gd name="T2" fmla="*/ 5 w 41"/>
                  <a:gd name="T3" fmla="*/ 0 h 67"/>
                  <a:gd name="T4" fmla="*/ 0 w 41"/>
                  <a:gd name="T5" fmla="*/ 5 h 67"/>
                  <a:gd name="T6" fmla="*/ 0 w 41"/>
                  <a:gd name="T7" fmla="*/ 62 h 67"/>
                  <a:gd name="T8" fmla="*/ 5 w 41"/>
                  <a:gd name="T9" fmla="*/ 67 h 67"/>
                  <a:gd name="T10" fmla="*/ 36 w 41"/>
                  <a:gd name="T11" fmla="*/ 67 h 67"/>
                  <a:gd name="T12" fmla="*/ 41 w 41"/>
                  <a:gd name="T13" fmla="*/ 62 h 67"/>
                  <a:gd name="T14" fmla="*/ 41 w 41"/>
                  <a:gd name="T15" fmla="*/ 5 h 67"/>
                  <a:gd name="T16" fmla="*/ 36 w 41"/>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67">
                    <a:moveTo>
                      <a:pt x="36" y="0"/>
                    </a:moveTo>
                    <a:cubicBezTo>
                      <a:pt x="5" y="0"/>
                      <a:pt x="5" y="0"/>
                      <a:pt x="5" y="0"/>
                    </a:cubicBezTo>
                    <a:cubicBezTo>
                      <a:pt x="2" y="0"/>
                      <a:pt x="0" y="2"/>
                      <a:pt x="0" y="5"/>
                    </a:cubicBezTo>
                    <a:cubicBezTo>
                      <a:pt x="0" y="62"/>
                      <a:pt x="0" y="62"/>
                      <a:pt x="0" y="62"/>
                    </a:cubicBezTo>
                    <a:cubicBezTo>
                      <a:pt x="0" y="65"/>
                      <a:pt x="2" y="67"/>
                      <a:pt x="5" y="67"/>
                    </a:cubicBezTo>
                    <a:cubicBezTo>
                      <a:pt x="36" y="67"/>
                      <a:pt x="36" y="67"/>
                      <a:pt x="36" y="67"/>
                    </a:cubicBezTo>
                    <a:cubicBezTo>
                      <a:pt x="39" y="67"/>
                      <a:pt x="41" y="65"/>
                      <a:pt x="41" y="62"/>
                    </a:cubicBezTo>
                    <a:cubicBezTo>
                      <a:pt x="41" y="5"/>
                      <a:pt x="41" y="5"/>
                      <a:pt x="41" y="5"/>
                    </a:cubicBezTo>
                    <a:cubicBezTo>
                      <a:pt x="41" y="2"/>
                      <a:pt x="39" y="0"/>
                      <a:pt x="36" y="0"/>
                    </a:cubicBezTo>
                    <a:close/>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1" name="Line 15">
                <a:extLst>
                  <a:ext uri="{FF2B5EF4-FFF2-40B4-BE49-F238E27FC236}">
                    <a16:creationId xmlns:a16="http://schemas.microsoft.com/office/drawing/2014/main" id="{59D2DA62-2E2C-4B16-9AB1-948F552DF4B4}"/>
                  </a:ext>
                </a:extLst>
              </p:cNvPr>
              <p:cNvSpPr>
                <a:spLocks noChangeShapeType="1"/>
              </p:cNvSpPr>
              <p:nvPr/>
            </p:nvSpPr>
            <p:spPr bwMode="auto">
              <a:xfrm>
                <a:off x="2959" y="1627"/>
                <a:ext cx="71" cy="0"/>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2" name="Line 16">
                <a:extLst>
                  <a:ext uri="{FF2B5EF4-FFF2-40B4-BE49-F238E27FC236}">
                    <a16:creationId xmlns:a16="http://schemas.microsoft.com/office/drawing/2014/main" id="{2B0B1974-AFE3-40B8-B9BD-7DB2665B584B}"/>
                  </a:ext>
                </a:extLst>
              </p:cNvPr>
              <p:cNvSpPr>
                <a:spLocks noChangeShapeType="1"/>
              </p:cNvSpPr>
              <p:nvPr/>
            </p:nvSpPr>
            <p:spPr bwMode="auto">
              <a:xfrm>
                <a:off x="2959" y="1710"/>
                <a:ext cx="71" cy="0"/>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3" name="Freeform 17">
                <a:extLst>
                  <a:ext uri="{FF2B5EF4-FFF2-40B4-BE49-F238E27FC236}">
                    <a16:creationId xmlns:a16="http://schemas.microsoft.com/office/drawing/2014/main" id="{8587959C-EC54-4415-BE20-FDEB6A7E1D1B}"/>
                  </a:ext>
                </a:extLst>
              </p:cNvPr>
              <p:cNvSpPr>
                <a:spLocks/>
              </p:cNvSpPr>
              <p:nvPr/>
            </p:nvSpPr>
            <p:spPr bwMode="auto">
              <a:xfrm>
                <a:off x="2746" y="1710"/>
                <a:ext cx="241" cy="16"/>
              </a:xfrm>
              <a:custGeom>
                <a:avLst/>
                <a:gdLst>
                  <a:gd name="T0" fmla="*/ 140 w 140"/>
                  <a:gd name="T1" fmla="*/ 9 h 9"/>
                  <a:gd name="T2" fmla="*/ 10 w 140"/>
                  <a:gd name="T3" fmla="*/ 9 h 9"/>
                  <a:gd name="T4" fmla="*/ 0 w 140"/>
                  <a:gd name="T5" fmla="*/ 0 h 9"/>
                  <a:gd name="T6" fmla="*/ 0 w 140"/>
                  <a:gd name="T7" fmla="*/ 0 h 9"/>
                  <a:gd name="T8" fmla="*/ 124 w 140"/>
                  <a:gd name="T9" fmla="*/ 0 h 9"/>
                </a:gdLst>
                <a:ahLst/>
                <a:cxnLst>
                  <a:cxn ang="0">
                    <a:pos x="T0" y="T1"/>
                  </a:cxn>
                  <a:cxn ang="0">
                    <a:pos x="T2" y="T3"/>
                  </a:cxn>
                  <a:cxn ang="0">
                    <a:pos x="T4" y="T5"/>
                  </a:cxn>
                  <a:cxn ang="0">
                    <a:pos x="T6" y="T7"/>
                  </a:cxn>
                  <a:cxn ang="0">
                    <a:pos x="T8" y="T9"/>
                  </a:cxn>
                </a:cxnLst>
                <a:rect l="0" t="0" r="r" b="b"/>
                <a:pathLst>
                  <a:path w="140" h="9">
                    <a:moveTo>
                      <a:pt x="140" y="9"/>
                    </a:moveTo>
                    <a:cubicBezTo>
                      <a:pt x="10" y="9"/>
                      <a:pt x="10" y="9"/>
                      <a:pt x="10" y="9"/>
                    </a:cubicBezTo>
                    <a:cubicBezTo>
                      <a:pt x="4" y="9"/>
                      <a:pt x="0" y="5"/>
                      <a:pt x="0" y="0"/>
                    </a:cubicBezTo>
                    <a:cubicBezTo>
                      <a:pt x="0" y="0"/>
                      <a:pt x="0" y="0"/>
                      <a:pt x="0" y="0"/>
                    </a:cubicBezTo>
                    <a:cubicBezTo>
                      <a:pt x="124" y="0"/>
                      <a:pt x="124" y="0"/>
                      <a:pt x="124" y="0"/>
                    </a:cubicBezTo>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4" name="Line 18">
                <a:extLst>
                  <a:ext uri="{FF2B5EF4-FFF2-40B4-BE49-F238E27FC236}">
                    <a16:creationId xmlns:a16="http://schemas.microsoft.com/office/drawing/2014/main" id="{859D7835-AF03-4B43-894C-92437FF31D49}"/>
                  </a:ext>
                </a:extLst>
              </p:cNvPr>
              <p:cNvSpPr>
                <a:spLocks noChangeShapeType="1"/>
              </p:cNvSpPr>
              <p:nvPr/>
            </p:nvSpPr>
            <p:spPr bwMode="auto">
              <a:xfrm>
                <a:off x="2780" y="1618"/>
                <a:ext cx="0" cy="90"/>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5" name="Freeform 19">
                <a:extLst>
                  <a:ext uri="{FF2B5EF4-FFF2-40B4-BE49-F238E27FC236}">
                    <a16:creationId xmlns:a16="http://schemas.microsoft.com/office/drawing/2014/main" id="{D7111D58-050B-4457-8C47-A8F2A50FDE6E}"/>
                  </a:ext>
                </a:extLst>
              </p:cNvPr>
              <p:cNvSpPr>
                <a:spLocks/>
              </p:cNvSpPr>
              <p:nvPr/>
            </p:nvSpPr>
            <p:spPr bwMode="auto">
              <a:xfrm>
                <a:off x="2832" y="1566"/>
                <a:ext cx="153" cy="44"/>
              </a:xfrm>
              <a:custGeom>
                <a:avLst/>
                <a:gdLst>
                  <a:gd name="T0" fmla="*/ 153 w 153"/>
                  <a:gd name="T1" fmla="*/ 44 h 44"/>
                  <a:gd name="T2" fmla="*/ 153 w 153"/>
                  <a:gd name="T3" fmla="*/ 0 h 44"/>
                  <a:gd name="T4" fmla="*/ 0 w 153"/>
                  <a:gd name="T5" fmla="*/ 0 h 44"/>
                </a:gdLst>
                <a:ahLst/>
                <a:cxnLst>
                  <a:cxn ang="0">
                    <a:pos x="T0" y="T1"/>
                  </a:cxn>
                  <a:cxn ang="0">
                    <a:pos x="T2" y="T3"/>
                  </a:cxn>
                  <a:cxn ang="0">
                    <a:pos x="T4" y="T5"/>
                  </a:cxn>
                </a:cxnLst>
                <a:rect l="0" t="0" r="r" b="b"/>
                <a:pathLst>
                  <a:path w="153" h="44">
                    <a:moveTo>
                      <a:pt x="153" y="44"/>
                    </a:moveTo>
                    <a:lnTo>
                      <a:pt x="153" y="0"/>
                    </a:lnTo>
                    <a:lnTo>
                      <a:pt x="0" y="0"/>
                    </a:lnTo>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6" name="Line 20">
                <a:extLst>
                  <a:ext uri="{FF2B5EF4-FFF2-40B4-BE49-F238E27FC236}">
                    <a16:creationId xmlns:a16="http://schemas.microsoft.com/office/drawing/2014/main" id="{38AB1C55-0F1A-4223-9AB8-D4952038DA9A}"/>
                  </a:ext>
                </a:extLst>
              </p:cNvPr>
              <p:cNvSpPr>
                <a:spLocks noChangeShapeType="1"/>
              </p:cNvSpPr>
              <p:nvPr/>
            </p:nvSpPr>
            <p:spPr bwMode="auto">
              <a:xfrm>
                <a:off x="2796" y="1603"/>
                <a:ext cx="0" cy="107"/>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7" name="Freeform 21">
                <a:extLst>
                  <a:ext uri="{FF2B5EF4-FFF2-40B4-BE49-F238E27FC236}">
                    <a16:creationId xmlns:a16="http://schemas.microsoft.com/office/drawing/2014/main" id="{570143AE-DF3C-4A3B-9FCC-1CC75687698A}"/>
                  </a:ext>
                </a:extLst>
              </p:cNvPr>
              <p:cNvSpPr>
                <a:spLocks/>
              </p:cNvSpPr>
              <p:nvPr/>
            </p:nvSpPr>
            <p:spPr bwMode="auto">
              <a:xfrm>
                <a:off x="2815" y="1584"/>
                <a:ext cx="155" cy="26"/>
              </a:xfrm>
              <a:custGeom>
                <a:avLst/>
                <a:gdLst>
                  <a:gd name="T0" fmla="*/ 155 w 155"/>
                  <a:gd name="T1" fmla="*/ 26 h 26"/>
                  <a:gd name="T2" fmla="*/ 155 w 155"/>
                  <a:gd name="T3" fmla="*/ 0 h 26"/>
                  <a:gd name="T4" fmla="*/ 0 w 155"/>
                  <a:gd name="T5" fmla="*/ 0 h 26"/>
                </a:gdLst>
                <a:ahLst/>
                <a:cxnLst>
                  <a:cxn ang="0">
                    <a:pos x="T0" y="T1"/>
                  </a:cxn>
                  <a:cxn ang="0">
                    <a:pos x="T2" y="T3"/>
                  </a:cxn>
                  <a:cxn ang="0">
                    <a:pos x="T4" y="T5"/>
                  </a:cxn>
                </a:cxnLst>
                <a:rect l="0" t="0" r="r" b="b"/>
                <a:pathLst>
                  <a:path w="155" h="26">
                    <a:moveTo>
                      <a:pt x="155" y="26"/>
                    </a:moveTo>
                    <a:lnTo>
                      <a:pt x="155" y="0"/>
                    </a:lnTo>
                    <a:lnTo>
                      <a:pt x="0" y="0"/>
                    </a:lnTo>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8" name="Freeform 22">
                <a:extLst>
                  <a:ext uri="{FF2B5EF4-FFF2-40B4-BE49-F238E27FC236}">
                    <a16:creationId xmlns:a16="http://schemas.microsoft.com/office/drawing/2014/main" id="{9267886A-C053-4DC6-B5F0-7F6EACC6F4AF}"/>
                  </a:ext>
                </a:extLst>
              </p:cNvPr>
              <p:cNvSpPr>
                <a:spLocks/>
              </p:cNvSpPr>
              <p:nvPr/>
            </p:nvSpPr>
            <p:spPr bwMode="auto">
              <a:xfrm>
                <a:off x="2727" y="1515"/>
                <a:ext cx="105" cy="103"/>
              </a:xfrm>
              <a:custGeom>
                <a:avLst/>
                <a:gdLst>
                  <a:gd name="T0" fmla="*/ 61 w 61"/>
                  <a:gd name="T1" fmla="*/ 36 h 60"/>
                  <a:gd name="T2" fmla="*/ 61 w 61"/>
                  <a:gd name="T3" fmla="*/ 24 h 60"/>
                  <a:gd name="T4" fmla="*/ 53 w 61"/>
                  <a:gd name="T5" fmla="*/ 24 h 60"/>
                  <a:gd name="T6" fmla="*/ 51 w 61"/>
                  <a:gd name="T7" fmla="*/ 19 h 60"/>
                  <a:gd name="T8" fmla="*/ 56 w 61"/>
                  <a:gd name="T9" fmla="*/ 13 h 60"/>
                  <a:gd name="T10" fmla="*/ 48 w 61"/>
                  <a:gd name="T11" fmla="*/ 4 h 60"/>
                  <a:gd name="T12" fmla="*/ 42 w 61"/>
                  <a:gd name="T13" fmla="*/ 10 h 60"/>
                  <a:gd name="T14" fmla="*/ 37 w 61"/>
                  <a:gd name="T15" fmla="*/ 8 h 60"/>
                  <a:gd name="T16" fmla="*/ 37 w 61"/>
                  <a:gd name="T17" fmla="*/ 0 h 60"/>
                  <a:gd name="T18" fmla="*/ 25 w 61"/>
                  <a:gd name="T19" fmla="*/ 0 h 60"/>
                  <a:gd name="T20" fmla="*/ 25 w 61"/>
                  <a:gd name="T21" fmla="*/ 8 h 60"/>
                  <a:gd name="T22" fmla="*/ 19 w 61"/>
                  <a:gd name="T23" fmla="*/ 10 h 60"/>
                  <a:gd name="T24" fmla="*/ 14 w 61"/>
                  <a:gd name="T25" fmla="*/ 4 h 60"/>
                  <a:gd name="T26" fmla="*/ 5 w 61"/>
                  <a:gd name="T27" fmla="*/ 13 h 60"/>
                  <a:gd name="T28" fmla="*/ 11 w 61"/>
                  <a:gd name="T29" fmla="*/ 19 h 60"/>
                  <a:gd name="T30" fmla="*/ 9 w 61"/>
                  <a:gd name="T31" fmla="*/ 24 h 60"/>
                  <a:gd name="T32" fmla="*/ 0 w 61"/>
                  <a:gd name="T33" fmla="*/ 24 h 60"/>
                  <a:gd name="T34" fmla="*/ 0 w 61"/>
                  <a:gd name="T35" fmla="*/ 36 h 60"/>
                  <a:gd name="T36" fmla="*/ 9 w 61"/>
                  <a:gd name="T37" fmla="*/ 36 h 60"/>
                  <a:gd name="T38" fmla="*/ 11 w 61"/>
                  <a:gd name="T39" fmla="*/ 41 h 60"/>
                  <a:gd name="T40" fmla="*/ 5 w 61"/>
                  <a:gd name="T41" fmla="*/ 47 h 60"/>
                  <a:gd name="T42" fmla="*/ 14 w 61"/>
                  <a:gd name="T43" fmla="*/ 56 h 60"/>
                  <a:gd name="T44" fmla="*/ 19 w 61"/>
                  <a:gd name="T45" fmla="*/ 50 h 60"/>
                  <a:gd name="T46" fmla="*/ 25 w 61"/>
                  <a:gd name="T47" fmla="*/ 52 h 60"/>
                  <a:gd name="T48" fmla="*/ 25 w 61"/>
                  <a:gd name="T49" fmla="*/ 60 h 60"/>
                  <a:gd name="T50" fmla="*/ 37 w 61"/>
                  <a:gd name="T51" fmla="*/ 60 h 60"/>
                  <a:gd name="T52" fmla="*/ 37 w 61"/>
                  <a:gd name="T53" fmla="*/ 52 h 60"/>
                  <a:gd name="T54" fmla="*/ 42 w 61"/>
                  <a:gd name="T55" fmla="*/ 50 h 60"/>
                  <a:gd name="T56" fmla="*/ 48 w 61"/>
                  <a:gd name="T57" fmla="*/ 56 h 60"/>
                  <a:gd name="T58" fmla="*/ 56 w 61"/>
                  <a:gd name="T59" fmla="*/ 47 h 60"/>
                  <a:gd name="T60" fmla="*/ 51 w 61"/>
                  <a:gd name="T61" fmla="*/ 41 h 60"/>
                  <a:gd name="T62" fmla="*/ 53 w 61"/>
                  <a:gd name="T63" fmla="*/ 36 h 60"/>
                  <a:gd name="T64" fmla="*/ 61 w 61"/>
                  <a:gd name="T65"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 h="60">
                    <a:moveTo>
                      <a:pt x="61" y="36"/>
                    </a:moveTo>
                    <a:cubicBezTo>
                      <a:pt x="61" y="24"/>
                      <a:pt x="61" y="24"/>
                      <a:pt x="61" y="24"/>
                    </a:cubicBezTo>
                    <a:cubicBezTo>
                      <a:pt x="53" y="24"/>
                      <a:pt x="53" y="24"/>
                      <a:pt x="53" y="24"/>
                    </a:cubicBezTo>
                    <a:cubicBezTo>
                      <a:pt x="52" y="22"/>
                      <a:pt x="52" y="20"/>
                      <a:pt x="51" y="19"/>
                    </a:cubicBezTo>
                    <a:cubicBezTo>
                      <a:pt x="56" y="13"/>
                      <a:pt x="56" y="13"/>
                      <a:pt x="56" y="13"/>
                    </a:cubicBezTo>
                    <a:cubicBezTo>
                      <a:pt x="48" y="4"/>
                      <a:pt x="48" y="4"/>
                      <a:pt x="48" y="4"/>
                    </a:cubicBezTo>
                    <a:cubicBezTo>
                      <a:pt x="42" y="10"/>
                      <a:pt x="42" y="10"/>
                      <a:pt x="42" y="10"/>
                    </a:cubicBezTo>
                    <a:cubicBezTo>
                      <a:pt x="41" y="9"/>
                      <a:pt x="39" y="8"/>
                      <a:pt x="37" y="8"/>
                    </a:cubicBezTo>
                    <a:cubicBezTo>
                      <a:pt x="37" y="0"/>
                      <a:pt x="37" y="0"/>
                      <a:pt x="37" y="0"/>
                    </a:cubicBezTo>
                    <a:cubicBezTo>
                      <a:pt x="25" y="0"/>
                      <a:pt x="25" y="0"/>
                      <a:pt x="25" y="0"/>
                    </a:cubicBezTo>
                    <a:cubicBezTo>
                      <a:pt x="25" y="8"/>
                      <a:pt x="25" y="8"/>
                      <a:pt x="25" y="8"/>
                    </a:cubicBezTo>
                    <a:cubicBezTo>
                      <a:pt x="23" y="8"/>
                      <a:pt x="21" y="9"/>
                      <a:pt x="19" y="10"/>
                    </a:cubicBezTo>
                    <a:cubicBezTo>
                      <a:pt x="14" y="4"/>
                      <a:pt x="14" y="4"/>
                      <a:pt x="14" y="4"/>
                    </a:cubicBezTo>
                    <a:cubicBezTo>
                      <a:pt x="5" y="13"/>
                      <a:pt x="5" y="13"/>
                      <a:pt x="5" y="13"/>
                    </a:cubicBezTo>
                    <a:cubicBezTo>
                      <a:pt x="11" y="19"/>
                      <a:pt x="11" y="19"/>
                      <a:pt x="11" y="19"/>
                    </a:cubicBezTo>
                    <a:cubicBezTo>
                      <a:pt x="10" y="20"/>
                      <a:pt x="9" y="22"/>
                      <a:pt x="9" y="24"/>
                    </a:cubicBezTo>
                    <a:cubicBezTo>
                      <a:pt x="0" y="24"/>
                      <a:pt x="0" y="24"/>
                      <a:pt x="0" y="24"/>
                    </a:cubicBezTo>
                    <a:cubicBezTo>
                      <a:pt x="0" y="36"/>
                      <a:pt x="0" y="36"/>
                      <a:pt x="0" y="36"/>
                    </a:cubicBezTo>
                    <a:cubicBezTo>
                      <a:pt x="9" y="36"/>
                      <a:pt x="9" y="36"/>
                      <a:pt x="9" y="36"/>
                    </a:cubicBezTo>
                    <a:cubicBezTo>
                      <a:pt x="9" y="38"/>
                      <a:pt x="10" y="40"/>
                      <a:pt x="11" y="41"/>
                    </a:cubicBezTo>
                    <a:cubicBezTo>
                      <a:pt x="5" y="47"/>
                      <a:pt x="5" y="47"/>
                      <a:pt x="5" y="47"/>
                    </a:cubicBezTo>
                    <a:cubicBezTo>
                      <a:pt x="14" y="56"/>
                      <a:pt x="14" y="56"/>
                      <a:pt x="14" y="56"/>
                    </a:cubicBezTo>
                    <a:cubicBezTo>
                      <a:pt x="19" y="50"/>
                      <a:pt x="19" y="50"/>
                      <a:pt x="19" y="50"/>
                    </a:cubicBezTo>
                    <a:cubicBezTo>
                      <a:pt x="21" y="51"/>
                      <a:pt x="23" y="51"/>
                      <a:pt x="25" y="52"/>
                    </a:cubicBezTo>
                    <a:cubicBezTo>
                      <a:pt x="25" y="60"/>
                      <a:pt x="25" y="60"/>
                      <a:pt x="25" y="60"/>
                    </a:cubicBezTo>
                    <a:cubicBezTo>
                      <a:pt x="37" y="60"/>
                      <a:pt x="37" y="60"/>
                      <a:pt x="37" y="60"/>
                    </a:cubicBezTo>
                    <a:cubicBezTo>
                      <a:pt x="37" y="52"/>
                      <a:pt x="37" y="52"/>
                      <a:pt x="37" y="52"/>
                    </a:cubicBezTo>
                    <a:cubicBezTo>
                      <a:pt x="39" y="51"/>
                      <a:pt x="40" y="51"/>
                      <a:pt x="42" y="50"/>
                    </a:cubicBezTo>
                    <a:cubicBezTo>
                      <a:pt x="48" y="56"/>
                      <a:pt x="48" y="56"/>
                      <a:pt x="48" y="56"/>
                    </a:cubicBezTo>
                    <a:cubicBezTo>
                      <a:pt x="56" y="47"/>
                      <a:pt x="56" y="47"/>
                      <a:pt x="56" y="47"/>
                    </a:cubicBezTo>
                    <a:cubicBezTo>
                      <a:pt x="51" y="41"/>
                      <a:pt x="51" y="41"/>
                      <a:pt x="51" y="41"/>
                    </a:cubicBezTo>
                    <a:cubicBezTo>
                      <a:pt x="52" y="40"/>
                      <a:pt x="52" y="38"/>
                      <a:pt x="53" y="36"/>
                    </a:cubicBezTo>
                    <a:lnTo>
                      <a:pt x="61" y="36"/>
                    </a:lnTo>
                    <a:close/>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9" name="Oval 23">
                <a:extLst>
                  <a:ext uri="{FF2B5EF4-FFF2-40B4-BE49-F238E27FC236}">
                    <a16:creationId xmlns:a16="http://schemas.microsoft.com/office/drawing/2014/main" id="{3EBA8FDC-3BD4-46D1-8449-9334AC6FD30A}"/>
                  </a:ext>
                </a:extLst>
              </p:cNvPr>
              <p:cNvSpPr>
                <a:spLocks noChangeArrowheads="1"/>
              </p:cNvSpPr>
              <p:nvPr/>
            </p:nvSpPr>
            <p:spPr bwMode="auto">
              <a:xfrm>
                <a:off x="2771" y="1558"/>
                <a:ext cx="16" cy="17"/>
              </a:xfrm>
              <a:prstGeom prst="ellipse">
                <a:avLst/>
              </a:pr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60" name="Rectangle 24">
                <a:extLst>
                  <a:ext uri="{FF2B5EF4-FFF2-40B4-BE49-F238E27FC236}">
                    <a16:creationId xmlns:a16="http://schemas.microsoft.com/office/drawing/2014/main" id="{3559BE83-87EA-49EB-AA04-F5247FAB749D}"/>
                  </a:ext>
                </a:extLst>
              </p:cNvPr>
              <p:cNvSpPr>
                <a:spLocks noChangeArrowheads="1"/>
              </p:cNvSpPr>
              <p:nvPr/>
            </p:nvSpPr>
            <p:spPr bwMode="auto">
              <a:xfrm>
                <a:off x="2820" y="1632"/>
                <a:ext cx="31" cy="31"/>
              </a:xfrm>
              <a:prstGeom prst="rect">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61" name="Rectangle 25">
                <a:extLst>
                  <a:ext uri="{FF2B5EF4-FFF2-40B4-BE49-F238E27FC236}">
                    <a16:creationId xmlns:a16="http://schemas.microsoft.com/office/drawing/2014/main" id="{6AF6F964-19E7-4C81-A06A-567C1F985FBD}"/>
                  </a:ext>
                </a:extLst>
              </p:cNvPr>
              <p:cNvSpPr>
                <a:spLocks noChangeArrowheads="1"/>
              </p:cNvSpPr>
              <p:nvPr/>
            </p:nvSpPr>
            <p:spPr bwMode="auto">
              <a:xfrm>
                <a:off x="2866" y="1632"/>
                <a:ext cx="31" cy="31"/>
              </a:xfrm>
              <a:prstGeom prst="rect">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62" name="Rectangle 26">
                <a:extLst>
                  <a:ext uri="{FF2B5EF4-FFF2-40B4-BE49-F238E27FC236}">
                    <a16:creationId xmlns:a16="http://schemas.microsoft.com/office/drawing/2014/main" id="{2C45DE64-8EFD-48A4-BE7A-B3AA4971E85F}"/>
                  </a:ext>
                </a:extLst>
              </p:cNvPr>
              <p:cNvSpPr>
                <a:spLocks noChangeArrowheads="1"/>
              </p:cNvSpPr>
              <p:nvPr/>
            </p:nvSpPr>
            <p:spPr bwMode="auto">
              <a:xfrm>
                <a:off x="2913" y="1632"/>
                <a:ext cx="31" cy="31"/>
              </a:xfrm>
              <a:prstGeom prst="rect">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grpSp>
      </p:grpSp>
      <p:grpSp>
        <p:nvGrpSpPr>
          <p:cNvPr id="296" name="Group 295">
            <a:extLst>
              <a:ext uri="{FF2B5EF4-FFF2-40B4-BE49-F238E27FC236}">
                <a16:creationId xmlns:a16="http://schemas.microsoft.com/office/drawing/2014/main" id="{6C08DB4D-B604-42EF-BD69-91552A063C25}"/>
              </a:ext>
            </a:extLst>
          </p:cNvPr>
          <p:cNvGrpSpPr/>
          <p:nvPr/>
        </p:nvGrpSpPr>
        <p:grpSpPr>
          <a:xfrm>
            <a:off x="840714" y="6194842"/>
            <a:ext cx="1078992" cy="1078992"/>
            <a:chOff x="3018396" y="2117272"/>
            <a:chExt cx="3995056" cy="3995056"/>
          </a:xfrm>
        </p:grpSpPr>
        <p:sp>
          <p:nvSpPr>
            <p:cNvPr id="297" name="Oval 296">
              <a:extLst>
                <a:ext uri="{FF2B5EF4-FFF2-40B4-BE49-F238E27FC236}">
                  <a16:creationId xmlns:a16="http://schemas.microsoft.com/office/drawing/2014/main" id="{DA35394C-FE08-4E36-84EB-F63942F57BA9}"/>
                </a:ext>
              </a:extLst>
            </p:cNvPr>
            <p:cNvSpPr>
              <a:spLocks noChangeAspect="1"/>
            </p:cNvSpPr>
            <p:nvPr/>
          </p:nvSpPr>
          <p:spPr bwMode="auto">
            <a:xfrm rot="6842241">
              <a:off x="3018396" y="2117272"/>
              <a:ext cx="3995056" cy="3995056"/>
            </a:xfrm>
            <a:prstGeom prst="ellipse">
              <a:avLst/>
            </a:prstGeom>
            <a:solidFill>
              <a:schemeClr val="bg1"/>
            </a:solidFill>
            <a:ln w="19050">
              <a:solidFill>
                <a:srgbClr val="D232A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Segoe UI" pitchFamily="34" charset="0"/>
              </a:endParaRPr>
            </a:p>
          </p:txBody>
        </p:sp>
        <p:grpSp>
          <p:nvGrpSpPr>
            <p:cNvPr id="298" name="Group 297">
              <a:extLst>
                <a:ext uri="{FF2B5EF4-FFF2-40B4-BE49-F238E27FC236}">
                  <a16:creationId xmlns:a16="http://schemas.microsoft.com/office/drawing/2014/main" id="{FD86AD50-ADA0-4C9C-B754-8B36B1B1ACFF}"/>
                </a:ext>
              </a:extLst>
            </p:cNvPr>
            <p:cNvGrpSpPr/>
            <p:nvPr/>
          </p:nvGrpSpPr>
          <p:grpSpPr>
            <a:xfrm>
              <a:off x="3263064" y="2828011"/>
              <a:ext cx="3505720" cy="2573578"/>
              <a:chOff x="508000" y="3884116"/>
              <a:chExt cx="871004" cy="639412"/>
            </a:xfrm>
          </p:grpSpPr>
          <p:cxnSp>
            <p:nvCxnSpPr>
              <p:cNvPr id="299" name="Straight Arrow Connector 298">
                <a:extLst>
                  <a:ext uri="{FF2B5EF4-FFF2-40B4-BE49-F238E27FC236}">
                    <a16:creationId xmlns:a16="http://schemas.microsoft.com/office/drawing/2014/main" id="{48D48194-7696-4098-9C78-7C46EFE62D15}"/>
                  </a:ext>
                </a:extLst>
              </p:cNvPr>
              <p:cNvCxnSpPr>
                <a:cxnSpLocks/>
              </p:cNvCxnSpPr>
              <p:nvPr/>
            </p:nvCxnSpPr>
            <p:spPr>
              <a:xfrm>
                <a:off x="508000" y="4126213"/>
                <a:ext cx="871004" cy="0"/>
              </a:xfrm>
              <a:prstGeom prst="straightConnector1">
                <a:avLst/>
              </a:prstGeom>
              <a:ln w="19050" cap="rnd">
                <a:solidFill>
                  <a:schemeClr val="accent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00" name="Straight Arrow Connector 299">
                <a:extLst>
                  <a:ext uri="{FF2B5EF4-FFF2-40B4-BE49-F238E27FC236}">
                    <a16:creationId xmlns:a16="http://schemas.microsoft.com/office/drawing/2014/main" id="{A372800E-A719-4E2E-AEBD-AE0B7E69656B}"/>
                  </a:ext>
                </a:extLst>
              </p:cNvPr>
              <p:cNvCxnSpPr>
                <a:cxnSpLocks/>
              </p:cNvCxnSpPr>
              <p:nvPr/>
            </p:nvCxnSpPr>
            <p:spPr>
              <a:xfrm flipH="1">
                <a:off x="508000" y="4253213"/>
                <a:ext cx="871004" cy="0"/>
              </a:xfrm>
              <a:prstGeom prst="straightConnector1">
                <a:avLst/>
              </a:prstGeom>
              <a:ln w="19050" cap="rnd">
                <a:solidFill>
                  <a:schemeClr val="accent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301" name="Freeform 5">
                <a:extLst>
                  <a:ext uri="{FF2B5EF4-FFF2-40B4-BE49-F238E27FC236}">
                    <a16:creationId xmlns:a16="http://schemas.microsoft.com/office/drawing/2014/main" id="{4DD3BD26-1385-4C3F-8490-B534EFB9A710}"/>
                  </a:ext>
                </a:extLst>
              </p:cNvPr>
              <p:cNvSpPr>
                <a:spLocks/>
              </p:cNvSpPr>
              <p:nvPr/>
            </p:nvSpPr>
            <p:spPr bwMode="auto">
              <a:xfrm>
                <a:off x="703003" y="3884116"/>
                <a:ext cx="480998" cy="639412"/>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solidFill>
                <a:schemeClr val="bg1"/>
              </a:solidFill>
              <a:ln w="19050" cap="rnd">
                <a:solidFill>
                  <a:schemeClr val="accent1"/>
                </a:solidFill>
                <a:round/>
                <a:headEnd/>
                <a:tailEnd/>
              </a:ln>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grpSp>
      </p:grpSp>
      <p:grpSp>
        <p:nvGrpSpPr>
          <p:cNvPr id="302" name="Group 301">
            <a:extLst>
              <a:ext uri="{FF2B5EF4-FFF2-40B4-BE49-F238E27FC236}">
                <a16:creationId xmlns:a16="http://schemas.microsoft.com/office/drawing/2014/main" id="{95CAB84D-64A5-4BD7-9FE3-38A0333754AC}"/>
              </a:ext>
            </a:extLst>
          </p:cNvPr>
          <p:cNvGrpSpPr/>
          <p:nvPr/>
        </p:nvGrpSpPr>
        <p:grpSpPr>
          <a:xfrm>
            <a:off x="12693306" y="1765776"/>
            <a:ext cx="1078992" cy="1078992"/>
            <a:chOff x="12965248" y="5184535"/>
            <a:chExt cx="602960" cy="602960"/>
          </a:xfrm>
        </p:grpSpPr>
        <p:sp>
          <p:nvSpPr>
            <p:cNvPr id="303" name="Oval 302">
              <a:extLst>
                <a:ext uri="{FF2B5EF4-FFF2-40B4-BE49-F238E27FC236}">
                  <a16:creationId xmlns:a16="http://schemas.microsoft.com/office/drawing/2014/main" id="{87377CE3-8C86-481F-A1EE-FB4B3B2BBF3C}"/>
                </a:ext>
              </a:extLst>
            </p:cNvPr>
            <p:cNvSpPr>
              <a:spLocks noChangeAspect="1"/>
            </p:cNvSpPr>
            <p:nvPr/>
          </p:nvSpPr>
          <p:spPr bwMode="auto">
            <a:xfrm rot="6842241">
              <a:off x="12965248" y="5184535"/>
              <a:ext cx="602960" cy="602960"/>
            </a:xfrm>
            <a:prstGeom prst="ellipse">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Segoe UI" pitchFamily="34" charset="0"/>
              </a:endParaRPr>
            </a:p>
          </p:txBody>
        </p:sp>
        <p:grpSp>
          <p:nvGrpSpPr>
            <p:cNvPr id="304" name="Group 303">
              <a:extLst>
                <a:ext uri="{FF2B5EF4-FFF2-40B4-BE49-F238E27FC236}">
                  <a16:creationId xmlns:a16="http://schemas.microsoft.com/office/drawing/2014/main" id="{D88CE69A-0DAA-48E3-9D13-570160E63188}"/>
                </a:ext>
              </a:extLst>
            </p:cNvPr>
            <p:cNvGrpSpPr/>
            <p:nvPr/>
          </p:nvGrpSpPr>
          <p:grpSpPr>
            <a:xfrm>
              <a:off x="13110464" y="5320098"/>
              <a:ext cx="312528" cy="312528"/>
              <a:chOff x="4390661" y="1411318"/>
              <a:chExt cx="362678" cy="362678"/>
            </a:xfrm>
          </p:grpSpPr>
          <p:sp>
            <p:nvSpPr>
              <p:cNvPr id="305" name="Freeform 17">
                <a:extLst>
                  <a:ext uri="{FF2B5EF4-FFF2-40B4-BE49-F238E27FC236}">
                    <a16:creationId xmlns:a16="http://schemas.microsoft.com/office/drawing/2014/main" id="{4CC3B939-41A6-47E4-B502-9194693A5442}"/>
                  </a:ext>
                </a:extLst>
              </p:cNvPr>
              <p:cNvSpPr>
                <a:spLocks/>
              </p:cNvSpPr>
              <p:nvPr/>
            </p:nvSpPr>
            <p:spPr bwMode="auto">
              <a:xfrm>
                <a:off x="4411031" y="1411318"/>
                <a:ext cx="342308" cy="342308"/>
              </a:xfrm>
              <a:custGeom>
                <a:avLst/>
                <a:gdLst>
                  <a:gd name="T0" fmla="*/ 0 w 689"/>
                  <a:gd name="T1" fmla="*/ 0 h 689"/>
                  <a:gd name="T2" fmla="*/ 0 w 689"/>
                  <a:gd name="T3" fmla="*/ 689 h 689"/>
                  <a:gd name="T4" fmla="*/ 689 w 689"/>
                  <a:gd name="T5" fmla="*/ 689 h 689"/>
                </a:gdLst>
                <a:ahLst/>
                <a:cxnLst>
                  <a:cxn ang="0">
                    <a:pos x="T0" y="T1"/>
                  </a:cxn>
                  <a:cxn ang="0">
                    <a:pos x="T2" y="T3"/>
                  </a:cxn>
                  <a:cxn ang="0">
                    <a:pos x="T4" y="T5"/>
                  </a:cxn>
                </a:cxnLst>
                <a:rect l="0" t="0" r="r" b="b"/>
                <a:pathLst>
                  <a:path w="689" h="689">
                    <a:moveTo>
                      <a:pt x="0" y="0"/>
                    </a:moveTo>
                    <a:lnTo>
                      <a:pt x="0" y="689"/>
                    </a:lnTo>
                    <a:lnTo>
                      <a:pt x="689" y="689"/>
                    </a:lnTo>
                  </a:path>
                </a:pathLst>
              </a:cu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06" name="Line 18">
                <a:extLst>
                  <a:ext uri="{FF2B5EF4-FFF2-40B4-BE49-F238E27FC236}">
                    <a16:creationId xmlns:a16="http://schemas.microsoft.com/office/drawing/2014/main" id="{9BA9448D-C7DA-4D92-A991-19B04AEEE1B9}"/>
                  </a:ext>
                </a:extLst>
              </p:cNvPr>
              <p:cNvSpPr>
                <a:spLocks noChangeShapeType="1"/>
              </p:cNvSpPr>
              <p:nvPr/>
            </p:nvSpPr>
            <p:spPr bwMode="auto">
              <a:xfrm>
                <a:off x="4684281"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07" name="Line 19">
                <a:extLst>
                  <a:ext uri="{FF2B5EF4-FFF2-40B4-BE49-F238E27FC236}">
                    <a16:creationId xmlns:a16="http://schemas.microsoft.com/office/drawing/2014/main" id="{147BD57C-8717-435D-B695-4DD2892AB88E}"/>
                  </a:ext>
                </a:extLst>
              </p:cNvPr>
              <p:cNvSpPr>
                <a:spLocks noChangeShapeType="1"/>
              </p:cNvSpPr>
              <p:nvPr/>
            </p:nvSpPr>
            <p:spPr bwMode="auto">
              <a:xfrm>
                <a:off x="4474623"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08" name="Line 20">
                <a:extLst>
                  <a:ext uri="{FF2B5EF4-FFF2-40B4-BE49-F238E27FC236}">
                    <a16:creationId xmlns:a16="http://schemas.microsoft.com/office/drawing/2014/main" id="{2CE3FA3B-CF10-4FE4-8513-35CCA6D56E30}"/>
                  </a:ext>
                </a:extLst>
              </p:cNvPr>
              <p:cNvSpPr>
                <a:spLocks noChangeShapeType="1"/>
              </p:cNvSpPr>
              <p:nvPr/>
            </p:nvSpPr>
            <p:spPr bwMode="auto">
              <a:xfrm>
                <a:off x="4579452"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09" name="Line 21">
                <a:extLst>
                  <a:ext uri="{FF2B5EF4-FFF2-40B4-BE49-F238E27FC236}">
                    <a16:creationId xmlns:a16="http://schemas.microsoft.com/office/drawing/2014/main" id="{8EFE417D-93FA-4EE0-AA07-02BF517D24B3}"/>
                  </a:ext>
                </a:extLst>
              </p:cNvPr>
              <p:cNvSpPr>
                <a:spLocks noChangeShapeType="1"/>
              </p:cNvSpPr>
              <p:nvPr/>
            </p:nvSpPr>
            <p:spPr bwMode="auto">
              <a:xfrm flipH="1">
                <a:off x="4390661" y="1692021"/>
                <a:ext cx="20370"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0" name="Line 22">
                <a:extLst>
                  <a:ext uri="{FF2B5EF4-FFF2-40B4-BE49-F238E27FC236}">
                    <a16:creationId xmlns:a16="http://schemas.microsoft.com/office/drawing/2014/main" id="{1A1CD284-9651-4F44-B878-59A9A02F339A}"/>
                  </a:ext>
                </a:extLst>
              </p:cNvPr>
              <p:cNvSpPr>
                <a:spLocks noChangeShapeType="1"/>
              </p:cNvSpPr>
              <p:nvPr/>
            </p:nvSpPr>
            <p:spPr bwMode="auto">
              <a:xfrm flipV="1">
                <a:off x="4734460" y="1639358"/>
                <a:ext cx="18879" cy="14408"/>
              </a:xfrm>
              <a:prstGeom prst="line">
                <a:avLst/>
              </a:prstGeom>
              <a:noFill/>
              <a:ln w="952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1" name="Line 23">
                <a:extLst>
                  <a:ext uri="{FF2B5EF4-FFF2-40B4-BE49-F238E27FC236}">
                    <a16:creationId xmlns:a16="http://schemas.microsoft.com/office/drawing/2014/main" id="{DA64C4D4-CFA4-4D4D-BDBB-4BF9E06924A6}"/>
                  </a:ext>
                </a:extLst>
              </p:cNvPr>
              <p:cNvSpPr>
                <a:spLocks noChangeShapeType="1"/>
              </p:cNvSpPr>
              <p:nvPr/>
            </p:nvSpPr>
            <p:spPr bwMode="auto">
              <a:xfrm flipV="1">
                <a:off x="4701670" y="1666186"/>
                <a:ext cx="16395" cy="12420"/>
              </a:xfrm>
              <a:prstGeom prst="line">
                <a:avLst/>
              </a:prstGeom>
              <a:noFill/>
              <a:ln w="952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2" name="Line 24">
                <a:extLst>
                  <a:ext uri="{FF2B5EF4-FFF2-40B4-BE49-F238E27FC236}">
                    <a16:creationId xmlns:a16="http://schemas.microsoft.com/office/drawing/2014/main" id="{68C5C21D-D85F-419E-8F42-E23055E30D3D}"/>
                  </a:ext>
                </a:extLst>
              </p:cNvPr>
              <p:cNvSpPr>
                <a:spLocks noChangeShapeType="1"/>
              </p:cNvSpPr>
              <p:nvPr/>
            </p:nvSpPr>
            <p:spPr bwMode="auto">
              <a:xfrm>
                <a:off x="4587898" y="1454541"/>
                <a:ext cx="88434" cy="216613"/>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3" name="Line 25">
                <a:extLst>
                  <a:ext uri="{FF2B5EF4-FFF2-40B4-BE49-F238E27FC236}">
                    <a16:creationId xmlns:a16="http://schemas.microsoft.com/office/drawing/2014/main" id="{CD97B79C-5E8F-4F9E-B784-6679193CB5D6}"/>
                  </a:ext>
                </a:extLst>
              </p:cNvPr>
              <p:cNvSpPr>
                <a:spLocks noChangeShapeType="1"/>
              </p:cNvSpPr>
              <p:nvPr/>
            </p:nvSpPr>
            <p:spPr bwMode="auto">
              <a:xfrm flipV="1">
                <a:off x="4487044" y="1452554"/>
                <a:ext cx="79988" cy="116256"/>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4" name="Freeform 26">
                <a:extLst>
                  <a:ext uri="{FF2B5EF4-FFF2-40B4-BE49-F238E27FC236}">
                    <a16:creationId xmlns:a16="http://schemas.microsoft.com/office/drawing/2014/main" id="{DA5EE3F1-5BD4-4466-A2D3-CF1B52051C24}"/>
                  </a:ext>
                </a:extLst>
              </p:cNvPr>
              <p:cNvSpPr>
                <a:spLocks/>
              </p:cNvSpPr>
              <p:nvPr/>
            </p:nvSpPr>
            <p:spPr bwMode="auto">
              <a:xfrm>
                <a:off x="4390661" y="1482363"/>
                <a:ext cx="73032" cy="84956"/>
              </a:xfrm>
              <a:custGeom>
                <a:avLst/>
                <a:gdLst>
                  <a:gd name="T0" fmla="*/ 0 w 147"/>
                  <a:gd name="T1" fmla="*/ 0 h 171"/>
                  <a:gd name="T2" fmla="*/ 41 w 147"/>
                  <a:gd name="T3" fmla="*/ 0 h 171"/>
                  <a:gd name="T4" fmla="*/ 147 w 147"/>
                  <a:gd name="T5" fmla="*/ 171 h 171"/>
                </a:gdLst>
                <a:ahLst/>
                <a:cxnLst>
                  <a:cxn ang="0">
                    <a:pos x="T0" y="T1"/>
                  </a:cxn>
                  <a:cxn ang="0">
                    <a:pos x="T2" y="T3"/>
                  </a:cxn>
                  <a:cxn ang="0">
                    <a:pos x="T4" y="T5"/>
                  </a:cxn>
                </a:cxnLst>
                <a:rect l="0" t="0" r="r" b="b"/>
                <a:pathLst>
                  <a:path w="147" h="171">
                    <a:moveTo>
                      <a:pt x="0" y="0"/>
                    </a:moveTo>
                    <a:lnTo>
                      <a:pt x="41" y="0"/>
                    </a:lnTo>
                    <a:lnTo>
                      <a:pt x="147" y="171"/>
                    </a:lnTo>
                  </a:path>
                </a:pathLst>
              </a:cu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5" name="Line 27">
                <a:extLst>
                  <a:ext uri="{FF2B5EF4-FFF2-40B4-BE49-F238E27FC236}">
                    <a16:creationId xmlns:a16="http://schemas.microsoft.com/office/drawing/2014/main" id="{3CAEDBB4-218E-471E-9680-DE646D69EC1B}"/>
                  </a:ext>
                </a:extLst>
              </p:cNvPr>
              <p:cNvSpPr>
                <a:spLocks noChangeShapeType="1"/>
              </p:cNvSpPr>
              <p:nvPr/>
            </p:nvSpPr>
            <p:spPr bwMode="auto">
              <a:xfrm flipH="1">
                <a:off x="4390661" y="1587192"/>
                <a:ext cx="20370"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6" name="Line 28">
                <a:extLst>
                  <a:ext uri="{FF2B5EF4-FFF2-40B4-BE49-F238E27FC236}">
                    <a16:creationId xmlns:a16="http://schemas.microsoft.com/office/drawing/2014/main" id="{621D34AB-528B-4BC1-A87A-229FB129C259}"/>
                  </a:ext>
                </a:extLst>
              </p:cNvPr>
              <p:cNvSpPr>
                <a:spLocks noChangeShapeType="1"/>
              </p:cNvSpPr>
              <p:nvPr/>
            </p:nvSpPr>
            <p:spPr bwMode="auto">
              <a:xfrm>
                <a:off x="4707135" y="1462987"/>
                <a:ext cx="46204" cy="0"/>
              </a:xfrm>
              <a:prstGeom prst="line">
                <a:avLst/>
              </a:prstGeom>
              <a:noFill/>
              <a:ln w="952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7" name="Line 29">
                <a:extLst>
                  <a:ext uri="{FF2B5EF4-FFF2-40B4-BE49-F238E27FC236}">
                    <a16:creationId xmlns:a16="http://schemas.microsoft.com/office/drawing/2014/main" id="{BCF007AC-613F-497D-8D4D-9B091156A5B3}"/>
                  </a:ext>
                </a:extLst>
              </p:cNvPr>
              <p:cNvSpPr>
                <a:spLocks noChangeShapeType="1"/>
              </p:cNvSpPr>
              <p:nvPr/>
            </p:nvSpPr>
            <p:spPr bwMode="auto">
              <a:xfrm flipV="1">
                <a:off x="4588892" y="1483357"/>
                <a:ext cx="87440" cy="20618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8" name="Line 30">
                <a:extLst>
                  <a:ext uri="{FF2B5EF4-FFF2-40B4-BE49-F238E27FC236}">
                    <a16:creationId xmlns:a16="http://schemas.microsoft.com/office/drawing/2014/main" id="{4CFADF79-A478-4D1A-8A39-6F4F85E3BBFC}"/>
                  </a:ext>
                </a:extLst>
              </p:cNvPr>
              <p:cNvSpPr>
                <a:spLocks noChangeShapeType="1"/>
              </p:cNvSpPr>
              <p:nvPr/>
            </p:nvSpPr>
            <p:spPr bwMode="auto">
              <a:xfrm>
                <a:off x="4496483" y="1695002"/>
                <a:ext cx="61606" cy="11427"/>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9" name="Line 31">
                <a:extLst>
                  <a:ext uri="{FF2B5EF4-FFF2-40B4-BE49-F238E27FC236}">
                    <a16:creationId xmlns:a16="http://schemas.microsoft.com/office/drawing/2014/main" id="{6820ED26-7900-46E5-B2C8-A725A0EDA691}"/>
                  </a:ext>
                </a:extLst>
              </p:cNvPr>
              <p:cNvSpPr>
                <a:spLocks noChangeShapeType="1"/>
              </p:cNvSpPr>
              <p:nvPr/>
            </p:nvSpPr>
            <p:spPr bwMode="auto">
              <a:xfrm flipV="1">
                <a:off x="4411031" y="1706429"/>
                <a:ext cx="48191" cy="47198"/>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0" name="Oval 32">
                <a:extLst>
                  <a:ext uri="{FF2B5EF4-FFF2-40B4-BE49-F238E27FC236}">
                    <a16:creationId xmlns:a16="http://schemas.microsoft.com/office/drawing/2014/main" id="{8C376F27-BCC1-41DA-BACE-8F0E7EB52FA8}"/>
                  </a:ext>
                </a:extLst>
              </p:cNvPr>
              <p:cNvSpPr>
                <a:spLocks noChangeArrowheads="1"/>
              </p:cNvSpPr>
              <p:nvPr/>
            </p:nvSpPr>
            <p:spPr bwMode="auto">
              <a:xfrm>
                <a:off x="4453260" y="1564338"/>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1" name="Oval 33">
                <a:extLst>
                  <a:ext uri="{FF2B5EF4-FFF2-40B4-BE49-F238E27FC236}">
                    <a16:creationId xmlns:a16="http://schemas.microsoft.com/office/drawing/2014/main" id="{0C9A3EFC-BC8E-4524-AA7D-9A8F9A372CAB}"/>
                  </a:ext>
                </a:extLst>
              </p:cNvPr>
              <p:cNvSpPr>
                <a:spLocks noChangeArrowheads="1"/>
              </p:cNvSpPr>
              <p:nvPr/>
            </p:nvSpPr>
            <p:spPr bwMode="auto">
              <a:xfrm>
                <a:off x="4558089" y="1412312"/>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2" name="Oval 34">
                <a:extLst>
                  <a:ext uri="{FF2B5EF4-FFF2-40B4-BE49-F238E27FC236}">
                    <a16:creationId xmlns:a16="http://schemas.microsoft.com/office/drawing/2014/main" id="{D7FEBBCB-12BA-441D-8284-60F5D95AE76F}"/>
                  </a:ext>
                </a:extLst>
              </p:cNvPr>
              <p:cNvSpPr>
                <a:spLocks noChangeArrowheads="1"/>
              </p:cNvSpPr>
              <p:nvPr/>
            </p:nvSpPr>
            <p:spPr bwMode="auto">
              <a:xfrm>
                <a:off x="4662918" y="1669167"/>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3" name="Oval 35">
                <a:extLst>
                  <a:ext uri="{FF2B5EF4-FFF2-40B4-BE49-F238E27FC236}">
                    <a16:creationId xmlns:a16="http://schemas.microsoft.com/office/drawing/2014/main" id="{BE4BFDCC-A7CF-4D93-A76E-3E1895B0ECB8}"/>
                  </a:ext>
                </a:extLst>
              </p:cNvPr>
              <p:cNvSpPr>
                <a:spLocks noChangeArrowheads="1"/>
              </p:cNvSpPr>
              <p:nvPr/>
            </p:nvSpPr>
            <p:spPr bwMode="auto">
              <a:xfrm>
                <a:off x="4662918" y="1440134"/>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4" name="Oval 36">
                <a:extLst>
                  <a:ext uri="{FF2B5EF4-FFF2-40B4-BE49-F238E27FC236}">
                    <a16:creationId xmlns:a16="http://schemas.microsoft.com/office/drawing/2014/main" id="{73421A4E-C564-44AF-BBB7-EDE4B5078846}"/>
                  </a:ext>
                </a:extLst>
              </p:cNvPr>
              <p:cNvSpPr>
                <a:spLocks noChangeArrowheads="1"/>
              </p:cNvSpPr>
              <p:nvPr/>
            </p:nvSpPr>
            <p:spPr bwMode="auto">
              <a:xfrm>
                <a:off x="4558089" y="1687549"/>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5" name="Oval 37">
                <a:extLst>
                  <a:ext uri="{FF2B5EF4-FFF2-40B4-BE49-F238E27FC236}">
                    <a16:creationId xmlns:a16="http://schemas.microsoft.com/office/drawing/2014/main" id="{D06D4CA5-D5C5-4102-80AA-89396D9B338B}"/>
                  </a:ext>
                </a:extLst>
              </p:cNvPr>
              <p:cNvSpPr>
                <a:spLocks noChangeArrowheads="1"/>
              </p:cNvSpPr>
              <p:nvPr/>
            </p:nvSpPr>
            <p:spPr bwMode="auto">
              <a:xfrm>
                <a:off x="4453260" y="1669167"/>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grpSp>
      </p:grpSp>
      <p:grpSp>
        <p:nvGrpSpPr>
          <p:cNvPr id="326" name="Group 325">
            <a:extLst>
              <a:ext uri="{FF2B5EF4-FFF2-40B4-BE49-F238E27FC236}">
                <a16:creationId xmlns:a16="http://schemas.microsoft.com/office/drawing/2014/main" id="{95CAB84D-64A5-4BD7-9FE3-38A0333754AC}"/>
              </a:ext>
            </a:extLst>
          </p:cNvPr>
          <p:cNvGrpSpPr/>
          <p:nvPr/>
        </p:nvGrpSpPr>
        <p:grpSpPr>
          <a:xfrm>
            <a:off x="840714" y="1765776"/>
            <a:ext cx="1078992" cy="1078992"/>
            <a:chOff x="12965248" y="5184535"/>
            <a:chExt cx="602960" cy="602960"/>
          </a:xfrm>
        </p:grpSpPr>
        <p:sp>
          <p:nvSpPr>
            <p:cNvPr id="327" name="Oval 326">
              <a:extLst>
                <a:ext uri="{FF2B5EF4-FFF2-40B4-BE49-F238E27FC236}">
                  <a16:creationId xmlns:a16="http://schemas.microsoft.com/office/drawing/2014/main" id="{87377CE3-8C86-481F-A1EE-FB4B3B2BBF3C}"/>
                </a:ext>
              </a:extLst>
            </p:cNvPr>
            <p:cNvSpPr>
              <a:spLocks noChangeAspect="1"/>
            </p:cNvSpPr>
            <p:nvPr/>
          </p:nvSpPr>
          <p:spPr bwMode="auto">
            <a:xfrm rot="6842241">
              <a:off x="12965248" y="5184535"/>
              <a:ext cx="602960" cy="602960"/>
            </a:xfrm>
            <a:prstGeom prst="ellipse">
              <a:avLst/>
            </a:prstGeom>
            <a:solidFill>
              <a:schemeClr val="bg1"/>
            </a:solid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Segoe UI" pitchFamily="34" charset="0"/>
              </a:endParaRPr>
            </a:p>
          </p:txBody>
        </p:sp>
        <p:grpSp>
          <p:nvGrpSpPr>
            <p:cNvPr id="328" name="Group 327">
              <a:extLst>
                <a:ext uri="{FF2B5EF4-FFF2-40B4-BE49-F238E27FC236}">
                  <a16:creationId xmlns:a16="http://schemas.microsoft.com/office/drawing/2014/main" id="{D88CE69A-0DAA-48E3-9D13-570160E63188}"/>
                </a:ext>
              </a:extLst>
            </p:cNvPr>
            <p:cNvGrpSpPr/>
            <p:nvPr/>
          </p:nvGrpSpPr>
          <p:grpSpPr>
            <a:xfrm>
              <a:off x="13110464" y="5320098"/>
              <a:ext cx="312528" cy="312528"/>
              <a:chOff x="4390661" y="1411318"/>
              <a:chExt cx="362678" cy="362678"/>
            </a:xfrm>
          </p:grpSpPr>
          <p:sp>
            <p:nvSpPr>
              <p:cNvPr id="329" name="Freeform 17">
                <a:extLst>
                  <a:ext uri="{FF2B5EF4-FFF2-40B4-BE49-F238E27FC236}">
                    <a16:creationId xmlns:a16="http://schemas.microsoft.com/office/drawing/2014/main" id="{4CC3B939-41A6-47E4-B502-9194693A5442}"/>
                  </a:ext>
                </a:extLst>
              </p:cNvPr>
              <p:cNvSpPr>
                <a:spLocks/>
              </p:cNvSpPr>
              <p:nvPr/>
            </p:nvSpPr>
            <p:spPr bwMode="auto">
              <a:xfrm>
                <a:off x="4411031" y="1411318"/>
                <a:ext cx="342308" cy="342308"/>
              </a:xfrm>
              <a:custGeom>
                <a:avLst/>
                <a:gdLst>
                  <a:gd name="T0" fmla="*/ 0 w 689"/>
                  <a:gd name="T1" fmla="*/ 0 h 689"/>
                  <a:gd name="T2" fmla="*/ 0 w 689"/>
                  <a:gd name="T3" fmla="*/ 689 h 689"/>
                  <a:gd name="T4" fmla="*/ 689 w 689"/>
                  <a:gd name="T5" fmla="*/ 689 h 689"/>
                </a:gdLst>
                <a:ahLst/>
                <a:cxnLst>
                  <a:cxn ang="0">
                    <a:pos x="T0" y="T1"/>
                  </a:cxn>
                  <a:cxn ang="0">
                    <a:pos x="T2" y="T3"/>
                  </a:cxn>
                  <a:cxn ang="0">
                    <a:pos x="T4" y="T5"/>
                  </a:cxn>
                </a:cxnLst>
                <a:rect l="0" t="0" r="r" b="b"/>
                <a:pathLst>
                  <a:path w="689" h="689">
                    <a:moveTo>
                      <a:pt x="0" y="0"/>
                    </a:moveTo>
                    <a:lnTo>
                      <a:pt x="0" y="689"/>
                    </a:lnTo>
                    <a:lnTo>
                      <a:pt x="689" y="689"/>
                    </a:lnTo>
                  </a:path>
                </a:pathLst>
              </a:cu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0" name="Line 18">
                <a:extLst>
                  <a:ext uri="{FF2B5EF4-FFF2-40B4-BE49-F238E27FC236}">
                    <a16:creationId xmlns:a16="http://schemas.microsoft.com/office/drawing/2014/main" id="{9BA9448D-C7DA-4D92-A991-19B04AEEE1B9}"/>
                  </a:ext>
                </a:extLst>
              </p:cNvPr>
              <p:cNvSpPr>
                <a:spLocks noChangeShapeType="1"/>
              </p:cNvSpPr>
              <p:nvPr/>
            </p:nvSpPr>
            <p:spPr bwMode="auto">
              <a:xfrm>
                <a:off x="4684281"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1" name="Line 19">
                <a:extLst>
                  <a:ext uri="{FF2B5EF4-FFF2-40B4-BE49-F238E27FC236}">
                    <a16:creationId xmlns:a16="http://schemas.microsoft.com/office/drawing/2014/main" id="{147BD57C-8717-435D-B695-4DD2892AB88E}"/>
                  </a:ext>
                </a:extLst>
              </p:cNvPr>
              <p:cNvSpPr>
                <a:spLocks noChangeShapeType="1"/>
              </p:cNvSpPr>
              <p:nvPr/>
            </p:nvSpPr>
            <p:spPr bwMode="auto">
              <a:xfrm>
                <a:off x="4474623"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2" name="Line 20">
                <a:extLst>
                  <a:ext uri="{FF2B5EF4-FFF2-40B4-BE49-F238E27FC236}">
                    <a16:creationId xmlns:a16="http://schemas.microsoft.com/office/drawing/2014/main" id="{2CE3FA3B-CF10-4FE4-8513-35CCA6D56E30}"/>
                  </a:ext>
                </a:extLst>
              </p:cNvPr>
              <p:cNvSpPr>
                <a:spLocks noChangeShapeType="1"/>
              </p:cNvSpPr>
              <p:nvPr/>
            </p:nvSpPr>
            <p:spPr bwMode="auto">
              <a:xfrm>
                <a:off x="4579452"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3" name="Line 21">
                <a:extLst>
                  <a:ext uri="{FF2B5EF4-FFF2-40B4-BE49-F238E27FC236}">
                    <a16:creationId xmlns:a16="http://schemas.microsoft.com/office/drawing/2014/main" id="{8EFE417D-93FA-4EE0-AA07-02BF517D24B3}"/>
                  </a:ext>
                </a:extLst>
              </p:cNvPr>
              <p:cNvSpPr>
                <a:spLocks noChangeShapeType="1"/>
              </p:cNvSpPr>
              <p:nvPr/>
            </p:nvSpPr>
            <p:spPr bwMode="auto">
              <a:xfrm flipH="1">
                <a:off x="4390661" y="1692021"/>
                <a:ext cx="20370"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4" name="Line 22">
                <a:extLst>
                  <a:ext uri="{FF2B5EF4-FFF2-40B4-BE49-F238E27FC236}">
                    <a16:creationId xmlns:a16="http://schemas.microsoft.com/office/drawing/2014/main" id="{1A1CD284-9651-4F44-B878-59A9A02F339A}"/>
                  </a:ext>
                </a:extLst>
              </p:cNvPr>
              <p:cNvSpPr>
                <a:spLocks noChangeShapeType="1"/>
              </p:cNvSpPr>
              <p:nvPr/>
            </p:nvSpPr>
            <p:spPr bwMode="auto">
              <a:xfrm flipV="1">
                <a:off x="4734460" y="1639358"/>
                <a:ext cx="18879" cy="14408"/>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5" name="Line 23">
                <a:extLst>
                  <a:ext uri="{FF2B5EF4-FFF2-40B4-BE49-F238E27FC236}">
                    <a16:creationId xmlns:a16="http://schemas.microsoft.com/office/drawing/2014/main" id="{DA64C4D4-CFA4-4D4D-BDBB-4BF9E06924A6}"/>
                  </a:ext>
                </a:extLst>
              </p:cNvPr>
              <p:cNvSpPr>
                <a:spLocks noChangeShapeType="1"/>
              </p:cNvSpPr>
              <p:nvPr/>
            </p:nvSpPr>
            <p:spPr bwMode="auto">
              <a:xfrm flipV="1">
                <a:off x="4701670" y="1666186"/>
                <a:ext cx="16395" cy="1242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6" name="Line 24">
                <a:extLst>
                  <a:ext uri="{FF2B5EF4-FFF2-40B4-BE49-F238E27FC236}">
                    <a16:creationId xmlns:a16="http://schemas.microsoft.com/office/drawing/2014/main" id="{68C5C21D-D85F-419E-8F42-E23055E30D3D}"/>
                  </a:ext>
                </a:extLst>
              </p:cNvPr>
              <p:cNvSpPr>
                <a:spLocks noChangeShapeType="1"/>
              </p:cNvSpPr>
              <p:nvPr/>
            </p:nvSpPr>
            <p:spPr bwMode="auto">
              <a:xfrm>
                <a:off x="4587898" y="1454541"/>
                <a:ext cx="88434" cy="216613"/>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7" name="Line 25">
                <a:extLst>
                  <a:ext uri="{FF2B5EF4-FFF2-40B4-BE49-F238E27FC236}">
                    <a16:creationId xmlns:a16="http://schemas.microsoft.com/office/drawing/2014/main" id="{CD97B79C-5E8F-4F9E-B784-6679193CB5D6}"/>
                  </a:ext>
                </a:extLst>
              </p:cNvPr>
              <p:cNvSpPr>
                <a:spLocks noChangeShapeType="1"/>
              </p:cNvSpPr>
              <p:nvPr/>
            </p:nvSpPr>
            <p:spPr bwMode="auto">
              <a:xfrm flipV="1">
                <a:off x="4487044" y="1452554"/>
                <a:ext cx="79988" cy="116256"/>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8" name="Freeform 26">
                <a:extLst>
                  <a:ext uri="{FF2B5EF4-FFF2-40B4-BE49-F238E27FC236}">
                    <a16:creationId xmlns:a16="http://schemas.microsoft.com/office/drawing/2014/main" id="{DA5EE3F1-5BD4-4466-A2D3-CF1B52051C24}"/>
                  </a:ext>
                </a:extLst>
              </p:cNvPr>
              <p:cNvSpPr>
                <a:spLocks/>
              </p:cNvSpPr>
              <p:nvPr/>
            </p:nvSpPr>
            <p:spPr bwMode="auto">
              <a:xfrm>
                <a:off x="4390661" y="1482363"/>
                <a:ext cx="73032" cy="84956"/>
              </a:xfrm>
              <a:custGeom>
                <a:avLst/>
                <a:gdLst>
                  <a:gd name="T0" fmla="*/ 0 w 147"/>
                  <a:gd name="T1" fmla="*/ 0 h 171"/>
                  <a:gd name="T2" fmla="*/ 41 w 147"/>
                  <a:gd name="T3" fmla="*/ 0 h 171"/>
                  <a:gd name="T4" fmla="*/ 147 w 147"/>
                  <a:gd name="T5" fmla="*/ 171 h 171"/>
                </a:gdLst>
                <a:ahLst/>
                <a:cxnLst>
                  <a:cxn ang="0">
                    <a:pos x="T0" y="T1"/>
                  </a:cxn>
                  <a:cxn ang="0">
                    <a:pos x="T2" y="T3"/>
                  </a:cxn>
                  <a:cxn ang="0">
                    <a:pos x="T4" y="T5"/>
                  </a:cxn>
                </a:cxnLst>
                <a:rect l="0" t="0" r="r" b="b"/>
                <a:pathLst>
                  <a:path w="147" h="171">
                    <a:moveTo>
                      <a:pt x="0" y="0"/>
                    </a:moveTo>
                    <a:lnTo>
                      <a:pt x="41" y="0"/>
                    </a:lnTo>
                    <a:lnTo>
                      <a:pt x="147" y="171"/>
                    </a:lnTo>
                  </a:path>
                </a:pathLst>
              </a:cu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9" name="Line 27">
                <a:extLst>
                  <a:ext uri="{FF2B5EF4-FFF2-40B4-BE49-F238E27FC236}">
                    <a16:creationId xmlns:a16="http://schemas.microsoft.com/office/drawing/2014/main" id="{3CAEDBB4-218E-471E-9680-DE646D69EC1B}"/>
                  </a:ext>
                </a:extLst>
              </p:cNvPr>
              <p:cNvSpPr>
                <a:spLocks noChangeShapeType="1"/>
              </p:cNvSpPr>
              <p:nvPr/>
            </p:nvSpPr>
            <p:spPr bwMode="auto">
              <a:xfrm flipH="1">
                <a:off x="4390661" y="1587192"/>
                <a:ext cx="20370"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0" name="Line 28">
                <a:extLst>
                  <a:ext uri="{FF2B5EF4-FFF2-40B4-BE49-F238E27FC236}">
                    <a16:creationId xmlns:a16="http://schemas.microsoft.com/office/drawing/2014/main" id="{621D34AB-528B-4BC1-A87A-229FB129C259}"/>
                  </a:ext>
                </a:extLst>
              </p:cNvPr>
              <p:cNvSpPr>
                <a:spLocks noChangeShapeType="1"/>
              </p:cNvSpPr>
              <p:nvPr/>
            </p:nvSpPr>
            <p:spPr bwMode="auto">
              <a:xfrm>
                <a:off x="4707135" y="1462987"/>
                <a:ext cx="46204"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1" name="Line 29">
                <a:extLst>
                  <a:ext uri="{FF2B5EF4-FFF2-40B4-BE49-F238E27FC236}">
                    <a16:creationId xmlns:a16="http://schemas.microsoft.com/office/drawing/2014/main" id="{BCF007AC-613F-497D-8D4D-9B091156A5B3}"/>
                  </a:ext>
                </a:extLst>
              </p:cNvPr>
              <p:cNvSpPr>
                <a:spLocks noChangeShapeType="1"/>
              </p:cNvSpPr>
              <p:nvPr/>
            </p:nvSpPr>
            <p:spPr bwMode="auto">
              <a:xfrm flipV="1">
                <a:off x="4588892" y="1483357"/>
                <a:ext cx="87440" cy="206180"/>
              </a:xfrm>
              <a:prstGeom prst="line">
                <a:avLst/>
              </a:prstGeom>
              <a:noFill/>
              <a:ln w="9525"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2" name="Line 30">
                <a:extLst>
                  <a:ext uri="{FF2B5EF4-FFF2-40B4-BE49-F238E27FC236}">
                    <a16:creationId xmlns:a16="http://schemas.microsoft.com/office/drawing/2014/main" id="{4CFADF79-A478-4D1A-8A39-6F4F85E3BBFC}"/>
                  </a:ext>
                </a:extLst>
              </p:cNvPr>
              <p:cNvSpPr>
                <a:spLocks noChangeShapeType="1"/>
              </p:cNvSpPr>
              <p:nvPr/>
            </p:nvSpPr>
            <p:spPr bwMode="auto">
              <a:xfrm>
                <a:off x="4496483" y="1695002"/>
                <a:ext cx="61606" cy="11427"/>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3" name="Line 31">
                <a:extLst>
                  <a:ext uri="{FF2B5EF4-FFF2-40B4-BE49-F238E27FC236}">
                    <a16:creationId xmlns:a16="http://schemas.microsoft.com/office/drawing/2014/main" id="{6820ED26-7900-46E5-B2C8-A725A0EDA691}"/>
                  </a:ext>
                </a:extLst>
              </p:cNvPr>
              <p:cNvSpPr>
                <a:spLocks noChangeShapeType="1"/>
              </p:cNvSpPr>
              <p:nvPr/>
            </p:nvSpPr>
            <p:spPr bwMode="auto">
              <a:xfrm flipV="1">
                <a:off x="4411031" y="1706429"/>
                <a:ext cx="48191" cy="47198"/>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4" name="Oval 32">
                <a:extLst>
                  <a:ext uri="{FF2B5EF4-FFF2-40B4-BE49-F238E27FC236}">
                    <a16:creationId xmlns:a16="http://schemas.microsoft.com/office/drawing/2014/main" id="{8C376F27-BCC1-41DA-BACE-8F0E7EB52FA8}"/>
                  </a:ext>
                </a:extLst>
              </p:cNvPr>
              <p:cNvSpPr>
                <a:spLocks noChangeArrowheads="1"/>
              </p:cNvSpPr>
              <p:nvPr/>
            </p:nvSpPr>
            <p:spPr bwMode="auto">
              <a:xfrm>
                <a:off x="4453260" y="1564338"/>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5" name="Oval 33">
                <a:extLst>
                  <a:ext uri="{FF2B5EF4-FFF2-40B4-BE49-F238E27FC236}">
                    <a16:creationId xmlns:a16="http://schemas.microsoft.com/office/drawing/2014/main" id="{0C9A3EFC-BC8E-4524-AA7D-9A8F9A372CAB}"/>
                  </a:ext>
                </a:extLst>
              </p:cNvPr>
              <p:cNvSpPr>
                <a:spLocks noChangeArrowheads="1"/>
              </p:cNvSpPr>
              <p:nvPr/>
            </p:nvSpPr>
            <p:spPr bwMode="auto">
              <a:xfrm>
                <a:off x="4558089" y="1412312"/>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6" name="Oval 34">
                <a:extLst>
                  <a:ext uri="{FF2B5EF4-FFF2-40B4-BE49-F238E27FC236}">
                    <a16:creationId xmlns:a16="http://schemas.microsoft.com/office/drawing/2014/main" id="{D7FEBBCB-12BA-441D-8284-60F5D95AE76F}"/>
                  </a:ext>
                </a:extLst>
              </p:cNvPr>
              <p:cNvSpPr>
                <a:spLocks noChangeArrowheads="1"/>
              </p:cNvSpPr>
              <p:nvPr/>
            </p:nvSpPr>
            <p:spPr bwMode="auto">
              <a:xfrm>
                <a:off x="4662918" y="1669167"/>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7" name="Oval 35">
                <a:extLst>
                  <a:ext uri="{FF2B5EF4-FFF2-40B4-BE49-F238E27FC236}">
                    <a16:creationId xmlns:a16="http://schemas.microsoft.com/office/drawing/2014/main" id="{BE4BFDCC-A7CF-4D93-A76E-3E1895B0ECB8}"/>
                  </a:ext>
                </a:extLst>
              </p:cNvPr>
              <p:cNvSpPr>
                <a:spLocks noChangeArrowheads="1"/>
              </p:cNvSpPr>
              <p:nvPr/>
            </p:nvSpPr>
            <p:spPr bwMode="auto">
              <a:xfrm>
                <a:off x="4662918" y="1440134"/>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8" name="Oval 36">
                <a:extLst>
                  <a:ext uri="{FF2B5EF4-FFF2-40B4-BE49-F238E27FC236}">
                    <a16:creationId xmlns:a16="http://schemas.microsoft.com/office/drawing/2014/main" id="{73421A4E-C564-44AF-BBB7-EDE4B5078846}"/>
                  </a:ext>
                </a:extLst>
              </p:cNvPr>
              <p:cNvSpPr>
                <a:spLocks noChangeArrowheads="1"/>
              </p:cNvSpPr>
              <p:nvPr/>
            </p:nvSpPr>
            <p:spPr bwMode="auto">
              <a:xfrm>
                <a:off x="4558089" y="1687549"/>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9" name="Oval 37">
                <a:extLst>
                  <a:ext uri="{FF2B5EF4-FFF2-40B4-BE49-F238E27FC236}">
                    <a16:creationId xmlns:a16="http://schemas.microsoft.com/office/drawing/2014/main" id="{D06D4CA5-D5C5-4102-80AA-89396D9B338B}"/>
                  </a:ext>
                </a:extLst>
              </p:cNvPr>
              <p:cNvSpPr>
                <a:spLocks noChangeArrowheads="1"/>
              </p:cNvSpPr>
              <p:nvPr/>
            </p:nvSpPr>
            <p:spPr bwMode="auto">
              <a:xfrm>
                <a:off x="4453260" y="1669167"/>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grpSp>
      </p:grpSp>
      <p:sp>
        <p:nvSpPr>
          <p:cNvPr id="176" name="Rectangle 175">
            <a:extLst>
              <a:ext uri="{FF2B5EF4-FFF2-40B4-BE49-F238E27FC236}">
                <a16:creationId xmlns:a16="http://schemas.microsoft.com/office/drawing/2014/main" id="{B5DEBF16-C0CC-4FE9-8D5F-A95EF2CC8A2A}"/>
              </a:ext>
            </a:extLst>
          </p:cNvPr>
          <p:cNvSpPr/>
          <p:nvPr/>
        </p:nvSpPr>
        <p:spPr>
          <a:xfrm>
            <a:off x="6207050" y="4746131"/>
            <a:ext cx="2126882" cy="1314347"/>
          </a:xfrm>
          <a:prstGeom prst="rect">
            <a:avLst/>
          </a:prstGeom>
          <a:noFill/>
        </p:spPr>
        <p:txBody>
          <a:bodyPr wrap="square" lIns="91440" tIns="0" rIns="0" bIns="0" rtlCol="0" anchor="ctr" anchorCtr="0">
            <a:noAutofit/>
          </a:bodyPr>
          <a:lstStyle/>
          <a:p>
            <a:pPr algn="ctr" defTabSz="1097213">
              <a:lnSpc>
                <a:spcPct val="90000"/>
              </a:lnSpc>
            </a:pPr>
            <a:r>
              <a:rPr lang="en-US" sz="1920" dirty="0">
                <a:latin typeface="Amazon Ember"/>
              </a:rPr>
              <a:t>Intelligence </a:t>
            </a:r>
            <a:br>
              <a:rPr lang="en-US" sz="1920" dirty="0">
                <a:latin typeface="Amazon Ember"/>
              </a:rPr>
            </a:br>
            <a:r>
              <a:rPr lang="en-US" sz="1920" dirty="0">
                <a:latin typeface="Amazon Ember"/>
              </a:rPr>
              <a:t>and outcomes</a:t>
            </a:r>
          </a:p>
        </p:txBody>
      </p:sp>
      <p:grpSp>
        <p:nvGrpSpPr>
          <p:cNvPr id="177" name="Group 176">
            <a:extLst>
              <a:ext uri="{FF2B5EF4-FFF2-40B4-BE49-F238E27FC236}">
                <a16:creationId xmlns:a16="http://schemas.microsoft.com/office/drawing/2014/main" id="{ACDD61F4-8DF4-4FD0-8D50-F924C785BC36}"/>
              </a:ext>
            </a:extLst>
          </p:cNvPr>
          <p:cNvGrpSpPr/>
          <p:nvPr/>
        </p:nvGrpSpPr>
        <p:grpSpPr>
          <a:xfrm>
            <a:off x="6566511" y="3651087"/>
            <a:ext cx="1403574" cy="1399918"/>
            <a:chOff x="6611952" y="3412452"/>
            <a:chExt cx="1810198" cy="1805484"/>
          </a:xfrm>
        </p:grpSpPr>
        <p:sp>
          <p:nvSpPr>
            <p:cNvPr id="179" name="Freeform: Shape 196">
              <a:extLst>
                <a:ext uri="{FF2B5EF4-FFF2-40B4-BE49-F238E27FC236}">
                  <a16:creationId xmlns:a16="http://schemas.microsoft.com/office/drawing/2014/main" id="{B546095E-BB06-484C-A08A-E8DFCCBB47C3}"/>
                </a:ext>
              </a:extLst>
            </p:cNvPr>
            <p:cNvSpPr/>
            <p:nvPr/>
          </p:nvSpPr>
          <p:spPr>
            <a:xfrm>
              <a:off x="7195081" y="3930998"/>
              <a:ext cx="721251" cy="565687"/>
            </a:xfrm>
            <a:custGeom>
              <a:avLst/>
              <a:gdLst>
                <a:gd name="connsiteX0" fmla="*/ 7071 w 721250"/>
                <a:gd name="connsiteY0" fmla="*/ 188091 h 565686"/>
                <a:gd name="connsiteX1" fmla="*/ 332812 w 721250"/>
                <a:gd name="connsiteY1" fmla="*/ 7071 h 565686"/>
                <a:gd name="connsiteX2" fmla="*/ 716065 w 721250"/>
                <a:gd name="connsiteY2" fmla="*/ 390324 h 565686"/>
                <a:gd name="connsiteX3" fmla="*/ 675524 w 721250"/>
                <a:gd name="connsiteY3" fmla="*/ 562387 h 565686"/>
              </a:gdLst>
              <a:ahLst/>
              <a:cxnLst>
                <a:cxn ang="0">
                  <a:pos x="connsiteX0" y="connsiteY0"/>
                </a:cxn>
                <a:cxn ang="0">
                  <a:pos x="connsiteX1" y="connsiteY1"/>
                </a:cxn>
                <a:cxn ang="0">
                  <a:pos x="connsiteX2" y="connsiteY2"/>
                </a:cxn>
                <a:cxn ang="0">
                  <a:pos x="connsiteX3" y="connsiteY3"/>
                </a:cxn>
              </a:cxnLst>
              <a:rect l="l" t="t" r="r" b="b"/>
              <a:pathLst>
                <a:path w="721250" h="565686">
                  <a:moveTo>
                    <a:pt x="7071" y="188091"/>
                  </a:moveTo>
                  <a:cubicBezTo>
                    <a:pt x="74482" y="79196"/>
                    <a:pt x="195162" y="7071"/>
                    <a:pt x="332812" y="7071"/>
                  </a:cubicBezTo>
                  <a:cubicBezTo>
                    <a:pt x="544474" y="7071"/>
                    <a:pt x="716065" y="178663"/>
                    <a:pt x="716065" y="390324"/>
                  </a:cubicBezTo>
                  <a:cubicBezTo>
                    <a:pt x="716065" y="452078"/>
                    <a:pt x="701452" y="510532"/>
                    <a:pt x="675524" y="562387"/>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0" name="Freeform: Shape 197">
              <a:extLst>
                <a:ext uri="{FF2B5EF4-FFF2-40B4-BE49-F238E27FC236}">
                  <a16:creationId xmlns:a16="http://schemas.microsoft.com/office/drawing/2014/main" id="{C9E30A02-D6F7-481C-A379-BAB1C8409A57}"/>
                </a:ext>
              </a:extLst>
            </p:cNvPr>
            <p:cNvSpPr/>
            <p:nvPr/>
          </p:nvSpPr>
          <p:spPr>
            <a:xfrm>
              <a:off x="7048622" y="4079015"/>
              <a:ext cx="160278" cy="146136"/>
            </a:xfrm>
            <a:custGeom>
              <a:avLst/>
              <a:gdLst>
                <a:gd name="connsiteX0" fmla="*/ 112989 w 160277"/>
                <a:gd name="connsiteY0" fmla="*/ 139541 h 146135"/>
                <a:gd name="connsiteX1" fmla="*/ 8808 w 160277"/>
                <a:gd name="connsiteY1" fmla="*/ 16975 h 146135"/>
                <a:gd name="connsiteX2" fmla="*/ 157772 w 160277"/>
                <a:gd name="connsiteY2" fmla="*/ 36303 h 146135"/>
                <a:gd name="connsiteX3" fmla="*/ 112989 w 160277"/>
                <a:gd name="connsiteY3" fmla="*/ 139541 h 146135"/>
              </a:gdLst>
              <a:ahLst/>
              <a:cxnLst>
                <a:cxn ang="0">
                  <a:pos x="connsiteX0" y="connsiteY0"/>
                </a:cxn>
                <a:cxn ang="0">
                  <a:pos x="connsiteX1" y="connsiteY1"/>
                </a:cxn>
                <a:cxn ang="0">
                  <a:pos x="connsiteX2" y="connsiteY2"/>
                </a:cxn>
                <a:cxn ang="0">
                  <a:pos x="connsiteX3" y="connsiteY3"/>
                </a:cxn>
              </a:cxnLst>
              <a:rect l="l" t="t" r="r" b="b"/>
              <a:pathLst>
                <a:path w="160277" h="146135">
                  <a:moveTo>
                    <a:pt x="112989" y="139541"/>
                  </a:moveTo>
                  <a:cubicBezTo>
                    <a:pt x="38507" y="82029"/>
                    <a:pt x="-2034" y="36303"/>
                    <a:pt x="8808" y="16975"/>
                  </a:cubicBezTo>
                  <a:cubicBezTo>
                    <a:pt x="19179" y="-1881"/>
                    <a:pt x="74805" y="7076"/>
                    <a:pt x="157772" y="36303"/>
                  </a:cubicBezTo>
                  <a:cubicBezTo>
                    <a:pt x="137973" y="67416"/>
                    <a:pt x="122417" y="102300"/>
                    <a:pt x="112989" y="139541"/>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1" name="Freeform: Shape 198">
              <a:extLst>
                <a:ext uri="{FF2B5EF4-FFF2-40B4-BE49-F238E27FC236}">
                  <a16:creationId xmlns:a16="http://schemas.microsoft.com/office/drawing/2014/main" id="{7C454211-229B-47DE-8966-4B6DC1B94DC1}"/>
                </a:ext>
              </a:extLst>
            </p:cNvPr>
            <p:cNvSpPr/>
            <p:nvPr/>
          </p:nvSpPr>
          <p:spPr>
            <a:xfrm>
              <a:off x="7803666" y="4486314"/>
              <a:ext cx="150850" cy="122565"/>
            </a:xfrm>
            <a:custGeom>
              <a:avLst/>
              <a:gdLst>
                <a:gd name="connsiteX0" fmla="*/ 66468 w 150849"/>
                <a:gd name="connsiteY0" fmla="*/ 7071 h 122565"/>
                <a:gd name="connsiteX1" fmla="*/ 142365 w 150849"/>
                <a:gd name="connsiteY1" fmla="*/ 107009 h 122565"/>
                <a:gd name="connsiteX2" fmla="*/ 7071 w 150849"/>
                <a:gd name="connsiteY2" fmla="*/ 92867 h 122565"/>
                <a:gd name="connsiteX3" fmla="*/ 66468 w 150849"/>
                <a:gd name="connsiteY3" fmla="*/ 7071 h 122565"/>
              </a:gdLst>
              <a:ahLst/>
              <a:cxnLst>
                <a:cxn ang="0">
                  <a:pos x="connsiteX0" y="connsiteY0"/>
                </a:cxn>
                <a:cxn ang="0">
                  <a:pos x="connsiteX1" y="connsiteY1"/>
                </a:cxn>
                <a:cxn ang="0">
                  <a:pos x="connsiteX2" y="connsiteY2"/>
                </a:cxn>
                <a:cxn ang="0">
                  <a:pos x="connsiteX3" y="connsiteY3"/>
                </a:cxn>
              </a:cxnLst>
              <a:rect l="l" t="t" r="r" b="b"/>
              <a:pathLst>
                <a:path w="150849" h="122565">
                  <a:moveTo>
                    <a:pt x="66468" y="7071"/>
                  </a:moveTo>
                  <a:cubicBezTo>
                    <a:pt x="122565" y="53740"/>
                    <a:pt x="151793" y="90510"/>
                    <a:pt x="142365" y="107009"/>
                  </a:cubicBezTo>
                  <a:cubicBezTo>
                    <a:pt x="132465" y="124451"/>
                    <a:pt x="82496" y="117851"/>
                    <a:pt x="7071" y="92867"/>
                  </a:cubicBezTo>
                  <a:cubicBezTo>
                    <a:pt x="30641" y="66940"/>
                    <a:pt x="50440" y="38184"/>
                    <a:pt x="66468" y="7071"/>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2" name="Freeform: Shape 199">
              <a:extLst>
                <a:ext uri="{FF2B5EF4-FFF2-40B4-BE49-F238E27FC236}">
                  <a16:creationId xmlns:a16="http://schemas.microsoft.com/office/drawing/2014/main" id="{ACFB7B9A-A25B-4A68-BE5D-EA9B8BE426B2}"/>
                </a:ext>
              </a:extLst>
            </p:cNvPr>
            <p:cNvSpPr/>
            <p:nvPr/>
          </p:nvSpPr>
          <p:spPr>
            <a:xfrm>
              <a:off x="7141341" y="4211485"/>
              <a:ext cx="678824" cy="494976"/>
            </a:xfrm>
            <a:custGeom>
              <a:avLst/>
              <a:gdLst>
                <a:gd name="connsiteX0" fmla="*/ 673639 w 678824"/>
                <a:gd name="connsiteY0" fmla="*/ 363454 h 494976"/>
                <a:gd name="connsiteX1" fmla="*/ 323384 w 678824"/>
                <a:gd name="connsiteY1" fmla="*/ 201290 h 494976"/>
                <a:gd name="connsiteX2" fmla="*/ 19799 w 678824"/>
                <a:gd name="connsiteY2" fmla="*/ 7071 h 494976"/>
                <a:gd name="connsiteX3" fmla="*/ 7071 w 678824"/>
                <a:gd name="connsiteY3" fmla="*/ 105595 h 494976"/>
                <a:gd name="connsiteX4" fmla="*/ 390324 w 678824"/>
                <a:gd name="connsiteY4" fmla="*/ 488848 h 494976"/>
                <a:gd name="connsiteX5" fmla="*/ 673639 w 678824"/>
                <a:gd name="connsiteY5" fmla="*/ 363454 h 49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8824" h="494976">
                  <a:moveTo>
                    <a:pt x="673639" y="363454"/>
                  </a:moveTo>
                  <a:cubicBezTo>
                    <a:pt x="583600" y="333284"/>
                    <a:pt x="457735" y="275772"/>
                    <a:pt x="323384" y="201290"/>
                  </a:cubicBezTo>
                  <a:cubicBezTo>
                    <a:pt x="200347" y="133408"/>
                    <a:pt x="93810" y="64111"/>
                    <a:pt x="19799" y="7071"/>
                  </a:cubicBezTo>
                  <a:cubicBezTo>
                    <a:pt x="11314" y="38655"/>
                    <a:pt x="7071" y="71654"/>
                    <a:pt x="7071" y="105595"/>
                  </a:cubicBezTo>
                  <a:cubicBezTo>
                    <a:pt x="7071" y="317256"/>
                    <a:pt x="178663" y="488848"/>
                    <a:pt x="390324" y="488848"/>
                  </a:cubicBezTo>
                  <a:cubicBezTo>
                    <a:pt x="502518" y="488376"/>
                    <a:pt x="603871" y="440293"/>
                    <a:pt x="673639" y="363454"/>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3" name="Freeform: Shape 200">
              <a:extLst>
                <a:ext uri="{FF2B5EF4-FFF2-40B4-BE49-F238E27FC236}">
                  <a16:creationId xmlns:a16="http://schemas.microsoft.com/office/drawing/2014/main" id="{4ECD5C03-0F91-4BC9-9E24-B2EDB929C1C4}"/>
                </a:ext>
              </a:extLst>
            </p:cNvPr>
            <p:cNvSpPr/>
            <p:nvPr/>
          </p:nvSpPr>
          <p:spPr>
            <a:xfrm>
              <a:off x="7129084" y="4253911"/>
              <a:ext cx="664682" cy="367696"/>
            </a:xfrm>
            <a:custGeom>
              <a:avLst/>
              <a:gdLst>
                <a:gd name="connsiteX0" fmla="*/ 7071 w 664682"/>
                <a:gd name="connsiteY0" fmla="*/ 7071 h 367696"/>
                <a:gd name="connsiteX1" fmla="*/ 310656 w 664682"/>
                <a:gd name="connsiteY1" fmla="*/ 201290 h 367696"/>
                <a:gd name="connsiteX2" fmla="*/ 660911 w 664682"/>
                <a:gd name="connsiteY2" fmla="*/ 363454 h 367696"/>
              </a:gdLst>
              <a:ahLst/>
              <a:cxnLst>
                <a:cxn ang="0">
                  <a:pos x="connsiteX0" y="connsiteY0"/>
                </a:cxn>
                <a:cxn ang="0">
                  <a:pos x="connsiteX1" y="connsiteY1"/>
                </a:cxn>
                <a:cxn ang="0">
                  <a:pos x="connsiteX2" y="connsiteY2"/>
                </a:cxn>
              </a:cxnLst>
              <a:rect l="l" t="t" r="r" b="b"/>
              <a:pathLst>
                <a:path w="664682" h="367696">
                  <a:moveTo>
                    <a:pt x="7071" y="7071"/>
                  </a:moveTo>
                  <a:cubicBezTo>
                    <a:pt x="80610" y="64111"/>
                    <a:pt x="187620" y="133408"/>
                    <a:pt x="310656" y="201290"/>
                  </a:cubicBezTo>
                  <a:cubicBezTo>
                    <a:pt x="445007" y="275772"/>
                    <a:pt x="570872" y="332812"/>
                    <a:pt x="660911" y="363454"/>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4" name="Freeform: Shape 201">
              <a:extLst>
                <a:ext uri="{FF2B5EF4-FFF2-40B4-BE49-F238E27FC236}">
                  <a16:creationId xmlns:a16="http://schemas.microsoft.com/office/drawing/2014/main" id="{EF4A49AC-49E0-4948-831B-28F37C4C0CFC}"/>
                </a:ext>
              </a:extLst>
            </p:cNvPr>
            <p:cNvSpPr/>
            <p:nvPr/>
          </p:nvSpPr>
          <p:spPr>
            <a:xfrm>
              <a:off x="7023166" y="4121179"/>
              <a:ext cx="160278" cy="146136"/>
            </a:xfrm>
            <a:custGeom>
              <a:avLst/>
              <a:gdLst>
                <a:gd name="connsiteX0" fmla="*/ 157772 w 160277"/>
                <a:gd name="connsiteY0" fmla="*/ 36094 h 146135"/>
                <a:gd name="connsiteX1" fmla="*/ 8808 w 160277"/>
                <a:gd name="connsiteY1" fmla="*/ 16766 h 146135"/>
                <a:gd name="connsiteX2" fmla="*/ 112989 w 160277"/>
                <a:gd name="connsiteY2" fmla="*/ 139332 h 146135"/>
              </a:gdLst>
              <a:ahLst/>
              <a:cxnLst>
                <a:cxn ang="0">
                  <a:pos x="connsiteX0" y="connsiteY0"/>
                </a:cxn>
                <a:cxn ang="0">
                  <a:pos x="connsiteX1" y="connsiteY1"/>
                </a:cxn>
                <a:cxn ang="0">
                  <a:pos x="connsiteX2" y="connsiteY2"/>
                </a:cxn>
              </a:cxnLst>
              <a:rect l="l" t="t" r="r" b="b"/>
              <a:pathLst>
                <a:path w="160277" h="146135">
                  <a:moveTo>
                    <a:pt x="157772" y="36094"/>
                  </a:moveTo>
                  <a:cubicBezTo>
                    <a:pt x="75276" y="6867"/>
                    <a:pt x="19179" y="-1618"/>
                    <a:pt x="8808" y="16766"/>
                  </a:cubicBezTo>
                  <a:cubicBezTo>
                    <a:pt x="-2034" y="36094"/>
                    <a:pt x="38507" y="81820"/>
                    <a:pt x="112989" y="139332"/>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5" name="Freeform: Shape 202">
              <a:extLst>
                <a:ext uri="{FF2B5EF4-FFF2-40B4-BE49-F238E27FC236}">
                  <a16:creationId xmlns:a16="http://schemas.microsoft.com/office/drawing/2014/main" id="{CF456F60-AFCA-4757-9EED-EEB8CFC90BC5}"/>
                </a:ext>
              </a:extLst>
            </p:cNvPr>
            <p:cNvSpPr/>
            <p:nvPr/>
          </p:nvSpPr>
          <p:spPr>
            <a:xfrm>
              <a:off x="7782452" y="4524027"/>
              <a:ext cx="150850" cy="122565"/>
            </a:xfrm>
            <a:custGeom>
              <a:avLst/>
              <a:gdLst>
                <a:gd name="connsiteX0" fmla="*/ 7071 w 150849"/>
                <a:gd name="connsiteY0" fmla="*/ 92867 h 122565"/>
                <a:gd name="connsiteX1" fmla="*/ 142365 w 150849"/>
                <a:gd name="connsiteY1" fmla="*/ 107009 h 122565"/>
                <a:gd name="connsiteX2" fmla="*/ 66468 w 150849"/>
                <a:gd name="connsiteY2" fmla="*/ 7071 h 122565"/>
              </a:gdLst>
              <a:ahLst/>
              <a:cxnLst>
                <a:cxn ang="0">
                  <a:pos x="connsiteX0" y="connsiteY0"/>
                </a:cxn>
                <a:cxn ang="0">
                  <a:pos x="connsiteX1" y="connsiteY1"/>
                </a:cxn>
                <a:cxn ang="0">
                  <a:pos x="connsiteX2" y="connsiteY2"/>
                </a:cxn>
              </a:cxnLst>
              <a:rect l="l" t="t" r="r" b="b"/>
              <a:pathLst>
                <a:path w="150849" h="122565">
                  <a:moveTo>
                    <a:pt x="7071" y="92867"/>
                  </a:moveTo>
                  <a:cubicBezTo>
                    <a:pt x="82025" y="118323"/>
                    <a:pt x="132465" y="124922"/>
                    <a:pt x="142365" y="107009"/>
                  </a:cubicBezTo>
                  <a:cubicBezTo>
                    <a:pt x="151793" y="90038"/>
                    <a:pt x="122565" y="53740"/>
                    <a:pt x="66468"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7" name="Freeform: Shape 203">
              <a:extLst>
                <a:ext uri="{FF2B5EF4-FFF2-40B4-BE49-F238E27FC236}">
                  <a16:creationId xmlns:a16="http://schemas.microsoft.com/office/drawing/2014/main" id="{B483B45A-D7FF-4614-82C9-83A6BE414765}"/>
                </a:ext>
              </a:extLst>
            </p:cNvPr>
            <p:cNvSpPr/>
            <p:nvPr/>
          </p:nvSpPr>
          <p:spPr>
            <a:xfrm>
              <a:off x="7862591" y="4062049"/>
              <a:ext cx="51855" cy="89567"/>
            </a:xfrm>
            <a:custGeom>
              <a:avLst/>
              <a:gdLst>
                <a:gd name="connsiteX0" fmla="*/ 7071 w 51854"/>
                <a:gd name="connsiteY0" fmla="*/ 83439 h 89567"/>
                <a:gd name="connsiteX1" fmla="*/ 47141 w 51854"/>
                <a:gd name="connsiteY1" fmla="*/ 7071 h 89567"/>
              </a:gdLst>
              <a:ahLst/>
              <a:cxnLst>
                <a:cxn ang="0">
                  <a:pos x="connsiteX0" y="connsiteY0"/>
                </a:cxn>
                <a:cxn ang="0">
                  <a:pos x="connsiteX1" y="connsiteY1"/>
                </a:cxn>
              </a:cxnLst>
              <a:rect l="l" t="t" r="r" b="b"/>
              <a:pathLst>
                <a:path w="51854" h="89567">
                  <a:moveTo>
                    <a:pt x="7071" y="83439"/>
                  </a:moveTo>
                  <a:cubicBezTo>
                    <a:pt x="26399" y="54683"/>
                    <a:pt x="40069" y="28756"/>
                    <a:pt x="4714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8" name="Freeform: Shape 204">
              <a:extLst>
                <a:ext uri="{FF2B5EF4-FFF2-40B4-BE49-F238E27FC236}">
                  <a16:creationId xmlns:a16="http://schemas.microsoft.com/office/drawing/2014/main" id="{2622CE5F-6665-4D63-B7B5-316B564C6A5C}"/>
                </a:ext>
              </a:extLst>
            </p:cNvPr>
            <p:cNvSpPr/>
            <p:nvPr/>
          </p:nvSpPr>
          <p:spPr>
            <a:xfrm>
              <a:off x="7765010" y="3993695"/>
              <a:ext cx="108423" cy="37712"/>
            </a:xfrm>
            <a:custGeom>
              <a:avLst/>
              <a:gdLst>
                <a:gd name="connsiteX0" fmla="*/ 7071 w 108423"/>
                <a:gd name="connsiteY0" fmla="*/ 34884 h 37712"/>
                <a:gd name="connsiteX1" fmla="*/ 105595 w 108423"/>
                <a:gd name="connsiteY1" fmla="*/ 7071 h 37712"/>
              </a:gdLst>
              <a:ahLst/>
              <a:cxnLst>
                <a:cxn ang="0">
                  <a:pos x="connsiteX0" y="connsiteY0"/>
                </a:cxn>
                <a:cxn ang="0">
                  <a:pos x="connsiteX1" y="connsiteY1"/>
                </a:cxn>
              </a:cxnLst>
              <a:rect l="l" t="t" r="r" b="b"/>
              <a:pathLst>
                <a:path w="108423" h="37712">
                  <a:moveTo>
                    <a:pt x="7071" y="34884"/>
                  </a:moveTo>
                  <a:cubicBezTo>
                    <a:pt x="47141" y="16971"/>
                    <a:pt x="80610" y="7542"/>
                    <a:pt x="105595"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9" name="Freeform: Shape 205">
              <a:extLst>
                <a:ext uri="{FF2B5EF4-FFF2-40B4-BE49-F238E27FC236}">
                  <a16:creationId xmlns:a16="http://schemas.microsoft.com/office/drawing/2014/main" id="{1829038E-A4EA-47FA-A0EA-F22A8EC6396E}"/>
                </a:ext>
              </a:extLst>
            </p:cNvPr>
            <p:cNvSpPr/>
            <p:nvPr/>
          </p:nvSpPr>
          <p:spPr>
            <a:xfrm>
              <a:off x="7290305" y="4556554"/>
              <a:ext cx="127280" cy="75425"/>
            </a:xfrm>
            <a:custGeom>
              <a:avLst/>
              <a:gdLst>
                <a:gd name="connsiteX0" fmla="*/ 122094 w 127279"/>
                <a:gd name="connsiteY0" fmla="*/ 7071 h 75424"/>
                <a:gd name="connsiteX1" fmla="*/ 7071 w 127279"/>
                <a:gd name="connsiteY1" fmla="*/ 68825 h 75424"/>
              </a:gdLst>
              <a:ahLst/>
              <a:cxnLst>
                <a:cxn ang="0">
                  <a:pos x="connsiteX0" y="connsiteY0"/>
                </a:cxn>
                <a:cxn ang="0">
                  <a:pos x="connsiteX1" y="connsiteY1"/>
                </a:cxn>
              </a:cxnLst>
              <a:rect l="l" t="t" r="r" b="b"/>
              <a:pathLst>
                <a:path w="127279" h="75424">
                  <a:moveTo>
                    <a:pt x="122094" y="7071"/>
                  </a:moveTo>
                  <a:cubicBezTo>
                    <a:pt x="80139" y="32998"/>
                    <a:pt x="41484" y="53740"/>
                    <a:pt x="7071" y="68825"/>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2" name="Freeform: Shape 206">
              <a:extLst>
                <a:ext uri="{FF2B5EF4-FFF2-40B4-BE49-F238E27FC236}">
                  <a16:creationId xmlns:a16="http://schemas.microsoft.com/office/drawing/2014/main" id="{8B55C9DC-6FFC-454F-9B75-FEED5D17AA65}"/>
                </a:ext>
              </a:extLst>
            </p:cNvPr>
            <p:cNvSpPr/>
            <p:nvPr/>
          </p:nvSpPr>
          <p:spPr>
            <a:xfrm>
              <a:off x="7641502" y="4307651"/>
              <a:ext cx="89567" cy="84853"/>
            </a:xfrm>
            <a:custGeom>
              <a:avLst/>
              <a:gdLst>
                <a:gd name="connsiteX0" fmla="*/ 82967 w 89567"/>
                <a:gd name="connsiteY0" fmla="*/ 7071 h 84853"/>
                <a:gd name="connsiteX1" fmla="*/ 7071 w 89567"/>
                <a:gd name="connsiteY1" fmla="*/ 77782 h 84853"/>
              </a:gdLst>
              <a:ahLst/>
              <a:cxnLst>
                <a:cxn ang="0">
                  <a:pos x="connsiteX0" y="connsiteY0"/>
                </a:cxn>
                <a:cxn ang="0">
                  <a:pos x="connsiteX1" y="connsiteY1"/>
                </a:cxn>
              </a:cxnLst>
              <a:rect l="l" t="t" r="r" b="b"/>
              <a:pathLst>
                <a:path w="89567" h="84853">
                  <a:moveTo>
                    <a:pt x="82967" y="7071"/>
                  </a:moveTo>
                  <a:cubicBezTo>
                    <a:pt x="59397" y="30170"/>
                    <a:pt x="33941" y="54212"/>
                    <a:pt x="7071" y="77782"/>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3" name="Freeform: Shape 207">
              <a:extLst>
                <a:ext uri="{FF2B5EF4-FFF2-40B4-BE49-F238E27FC236}">
                  <a16:creationId xmlns:a16="http://schemas.microsoft.com/office/drawing/2014/main" id="{B084A860-E136-4834-B9EE-D37A5F501D4B}"/>
                </a:ext>
              </a:extLst>
            </p:cNvPr>
            <p:cNvSpPr/>
            <p:nvPr/>
          </p:nvSpPr>
          <p:spPr>
            <a:xfrm>
              <a:off x="7779153" y="4138417"/>
              <a:ext cx="94281" cy="117851"/>
            </a:xfrm>
            <a:custGeom>
              <a:avLst/>
              <a:gdLst>
                <a:gd name="connsiteX0" fmla="*/ 7071 w 94281"/>
                <a:gd name="connsiteY0" fmla="*/ 112195 h 117851"/>
                <a:gd name="connsiteX1" fmla="*/ 90981 w 94281"/>
                <a:gd name="connsiteY1" fmla="*/ 7071 h 117851"/>
              </a:gdLst>
              <a:ahLst/>
              <a:cxnLst>
                <a:cxn ang="0">
                  <a:pos x="connsiteX0" y="connsiteY0"/>
                </a:cxn>
                <a:cxn ang="0">
                  <a:pos x="connsiteX1" y="connsiteY1"/>
                </a:cxn>
              </a:cxnLst>
              <a:rect l="l" t="t" r="r" b="b"/>
              <a:pathLst>
                <a:path w="94281" h="117851">
                  <a:moveTo>
                    <a:pt x="7071" y="112195"/>
                  </a:moveTo>
                  <a:cubicBezTo>
                    <a:pt x="41012" y="74482"/>
                    <a:pt x="69297" y="39127"/>
                    <a:pt x="9098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4" name="Freeform: Shape 208">
              <a:extLst>
                <a:ext uri="{FF2B5EF4-FFF2-40B4-BE49-F238E27FC236}">
                  <a16:creationId xmlns:a16="http://schemas.microsoft.com/office/drawing/2014/main" id="{6BDFB8F6-E771-47A6-A7FC-790035F41F96}"/>
                </a:ext>
              </a:extLst>
            </p:cNvPr>
            <p:cNvSpPr/>
            <p:nvPr/>
          </p:nvSpPr>
          <p:spPr>
            <a:xfrm>
              <a:off x="7404856" y="4378362"/>
              <a:ext cx="249845" cy="188562"/>
            </a:xfrm>
            <a:custGeom>
              <a:avLst/>
              <a:gdLst>
                <a:gd name="connsiteX0" fmla="*/ 243717 w 249845"/>
                <a:gd name="connsiteY0" fmla="*/ 7071 h 188562"/>
                <a:gd name="connsiteX1" fmla="*/ 206476 w 249845"/>
                <a:gd name="connsiteY1" fmla="*/ 39127 h 188562"/>
                <a:gd name="connsiteX2" fmla="*/ 7071 w 249845"/>
                <a:gd name="connsiteY2" fmla="*/ 185262 h 188562"/>
              </a:gdLst>
              <a:ahLst/>
              <a:cxnLst>
                <a:cxn ang="0">
                  <a:pos x="connsiteX0" y="connsiteY0"/>
                </a:cxn>
                <a:cxn ang="0">
                  <a:pos x="connsiteX1" y="connsiteY1"/>
                </a:cxn>
                <a:cxn ang="0">
                  <a:pos x="connsiteX2" y="connsiteY2"/>
                </a:cxn>
              </a:cxnLst>
              <a:rect l="l" t="t" r="r" b="b"/>
              <a:pathLst>
                <a:path w="249845" h="188562">
                  <a:moveTo>
                    <a:pt x="243717" y="7071"/>
                  </a:moveTo>
                  <a:cubicBezTo>
                    <a:pt x="231460" y="17913"/>
                    <a:pt x="219204" y="28284"/>
                    <a:pt x="206476" y="39127"/>
                  </a:cubicBezTo>
                  <a:cubicBezTo>
                    <a:pt x="137650" y="97110"/>
                    <a:pt x="69297" y="146607"/>
                    <a:pt x="7071" y="185262"/>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5" name="Freeform: Shape 209">
              <a:extLst>
                <a:ext uri="{FF2B5EF4-FFF2-40B4-BE49-F238E27FC236}">
                  <a16:creationId xmlns:a16="http://schemas.microsoft.com/office/drawing/2014/main" id="{BF96C5FE-123B-4B4E-8B2A-01E15747E351}"/>
                </a:ext>
              </a:extLst>
            </p:cNvPr>
            <p:cNvSpPr/>
            <p:nvPr/>
          </p:nvSpPr>
          <p:spPr>
            <a:xfrm>
              <a:off x="7150769" y="4502813"/>
              <a:ext cx="51855" cy="98995"/>
            </a:xfrm>
            <a:custGeom>
              <a:avLst/>
              <a:gdLst>
                <a:gd name="connsiteX0" fmla="*/ 7071 w 51854"/>
                <a:gd name="connsiteY0" fmla="*/ 92395 h 98995"/>
                <a:gd name="connsiteX1" fmla="*/ 49026 w 51854"/>
                <a:gd name="connsiteY1" fmla="*/ 7071 h 98995"/>
              </a:gdLst>
              <a:ahLst/>
              <a:cxnLst>
                <a:cxn ang="0">
                  <a:pos x="connsiteX0" y="connsiteY0"/>
                </a:cxn>
                <a:cxn ang="0">
                  <a:pos x="connsiteX1" y="connsiteY1"/>
                </a:cxn>
              </a:cxnLst>
              <a:rect l="l" t="t" r="r" b="b"/>
              <a:pathLst>
                <a:path w="51854" h="98995">
                  <a:moveTo>
                    <a:pt x="7071" y="92395"/>
                  </a:moveTo>
                  <a:cubicBezTo>
                    <a:pt x="12728" y="69297"/>
                    <a:pt x="27342" y="40069"/>
                    <a:pt x="49026"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6" name="Freeform: Shape 210">
              <a:extLst>
                <a:ext uri="{FF2B5EF4-FFF2-40B4-BE49-F238E27FC236}">
                  <a16:creationId xmlns:a16="http://schemas.microsoft.com/office/drawing/2014/main" id="{5699B609-1197-450D-893E-FF6E4D8596E7}"/>
                </a:ext>
              </a:extLst>
            </p:cNvPr>
            <p:cNvSpPr/>
            <p:nvPr/>
          </p:nvSpPr>
          <p:spPr>
            <a:xfrm>
              <a:off x="7202623" y="4618779"/>
              <a:ext cx="98995" cy="37712"/>
            </a:xfrm>
            <a:custGeom>
              <a:avLst/>
              <a:gdLst>
                <a:gd name="connsiteX0" fmla="*/ 94753 w 98995"/>
                <a:gd name="connsiteY0" fmla="*/ 7071 h 37712"/>
                <a:gd name="connsiteX1" fmla="*/ 7071 w 98995"/>
                <a:gd name="connsiteY1" fmla="*/ 33470 h 37712"/>
              </a:gdLst>
              <a:ahLst/>
              <a:cxnLst>
                <a:cxn ang="0">
                  <a:pos x="connsiteX0" y="connsiteY0"/>
                </a:cxn>
                <a:cxn ang="0">
                  <a:pos x="connsiteX1" y="connsiteY1"/>
                </a:cxn>
              </a:cxnLst>
              <a:rect l="l" t="t" r="r" b="b"/>
              <a:pathLst>
                <a:path w="98995" h="37712">
                  <a:moveTo>
                    <a:pt x="94753" y="7071"/>
                  </a:moveTo>
                  <a:cubicBezTo>
                    <a:pt x="60340" y="22156"/>
                    <a:pt x="30170" y="31584"/>
                    <a:pt x="7071" y="33470"/>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7" name="Freeform: Shape 211">
              <a:extLst>
                <a:ext uri="{FF2B5EF4-FFF2-40B4-BE49-F238E27FC236}">
                  <a16:creationId xmlns:a16="http://schemas.microsoft.com/office/drawing/2014/main" id="{D939792B-F38D-4848-A91B-66AEC62B9866}"/>
                </a:ext>
              </a:extLst>
            </p:cNvPr>
            <p:cNvSpPr/>
            <p:nvPr/>
          </p:nvSpPr>
          <p:spPr>
            <a:xfrm>
              <a:off x="7402726" y="4294924"/>
              <a:ext cx="18856" cy="273415"/>
            </a:xfrm>
            <a:custGeom>
              <a:avLst/>
              <a:gdLst>
                <a:gd name="connsiteX0" fmla="*/ 15802 w 18856"/>
                <a:gd name="connsiteY0" fmla="*/ 7071 h 273415"/>
                <a:gd name="connsiteX1" fmla="*/ 14387 w 18856"/>
                <a:gd name="connsiteY1" fmla="*/ 21685 h 273415"/>
                <a:gd name="connsiteX2" fmla="*/ 9202 w 18856"/>
                <a:gd name="connsiteY2" fmla="*/ 268701 h 273415"/>
              </a:gdLst>
              <a:ahLst/>
              <a:cxnLst>
                <a:cxn ang="0">
                  <a:pos x="connsiteX0" y="connsiteY0"/>
                </a:cxn>
                <a:cxn ang="0">
                  <a:pos x="connsiteX1" y="connsiteY1"/>
                </a:cxn>
                <a:cxn ang="0">
                  <a:pos x="connsiteX2" y="connsiteY2"/>
                </a:cxn>
              </a:cxnLst>
              <a:rect l="l" t="t" r="r" b="b"/>
              <a:pathLst>
                <a:path w="18856" h="273415">
                  <a:moveTo>
                    <a:pt x="15802" y="7071"/>
                  </a:moveTo>
                  <a:cubicBezTo>
                    <a:pt x="15330" y="11785"/>
                    <a:pt x="14859" y="16499"/>
                    <a:pt x="14387" y="21685"/>
                  </a:cubicBezTo>
                  <a:cubicBezTo>
                    <a:pt x="6374" y="111252"/>
                    <a:pt x="5431" y="196105"/>
                    <a:pt x="9202" y="26870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8" name="Freeform: Shape 212">
              <a:extLst>
                <a:ext uri="{FF2B5EF4-FFF2-40B4-BE49-F238E27FC236}">
                  <a16:creationId xmlns:a16="http://schemas.microsoft.com/office/drawing/2014/main" id="{D06C1D37-2D49-4C3A-9FA5-D419DF3DB73B}"/>
                </a:ext>
              </a:extLst>
            </p:cNvPr>
            <p:cNvSpPr/>
            <p:nvPr/>
          </p:nvSpPr>
          <p:spPr>
            <a:xfrm>
              <a:off x="7405328" y="4556554"/>
              <a:ext cx="28284" cy="141422"/>
            </a:xfrm>
            <a:custGeom>
              <a:avLst/>
              <a:gdLst>
                <a:gd name="connsiteX0" fmla="*/ 7071 w 28284"/>
                <a:gd name="connsiteY0" fmla="*/ 7071 h 141421"/>
                <a:gd name="connsiteX1" fmla="*/ 22156 w 28284"/>
                <a:gd name="connsiteY1" fmla="*/ 136236 h 141421"/>
              </a:gdLst>
              <a:ahLst/>
              <a:cxnLst>
                <a:cxn ang="0">
                  <a:pos x="connsiteX0" y="connsiteY0"/>
                </a:cxn>
                <a:cxn ang="0">
                  <a:pos x="connsiteX1" y="connsiteY1"/>
                </a:cxn>
              </a:cxnLst>
              <a:rect l="l" t="t" r="r" b="b"/>
              <a:pathLst>
                <a:path w="28284" h="141421">
                  <a:moveTo>
                    <a:pt x="7071" y="7071"/>
                  </a:moveTo>
                  <a:cubicBezTo>
                    <a:pt x="9899" y="55626"/>
                    <a:pt x="15085" y="99467"/>
                    <a:pt x="22156" y="136236"/>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9" name="Freeform: Shape 213">
              <a:extLst>
                <a:ext uri="{FF2B5EF4-FFF2-40B4-BE49-F238E27FC236}">
                  <a16:creationId xmlns:a16="http://schemas.microsoft.com/office/drawing/2014/main" id="{DB4A73CF-1AD1-4CA2-BE5E-F38874140064}"/>
                </a:ext>
              </a:extLst>
            </p:cNvPr>
            <p:cNvSpPr/>
            <p:nvPr/>
          </p:nvSpPr>
          <p:spPr>
            <a:xfrm>
              <a:off x="7421827" y="3939955"/>
              <a:ext cx="75425" cy="278129"/>
            </a:xfrm>
            <a:custGeom>
              <a:avLst/>
              <a:gdLst>
                <a:gd name="connsiteX0" fmla="*/ 7071 w 75424"/>
                <a:gd name="connsiteY0" fmla="*/ 273887 h 278129"/>
                <a:gd name="connsiteX1" fmla="*/ 70711 w 75424"/>
                <a:gd name="connsiteY1" fmla="*/ 7071 h 278129"/>
              </a:gdLst>
              <a:ahLst/>
              <a:cxnLst>
                <a:cxn ang="0">
                  <a:pos x="connsiteX0" y="connsiteY0"/>
                </a:cxn>
                <a:cxn ang="0">
                  <a:pos x="connsiteX1" y="connsiteY1"/>
                </a:cxn>
              </a:cxnLst>
              <a:rect l="l" t="t" r="r" b="b"/>
              <a:pathLst>
                <a:path w="75424" h="278129">
                  <a:moveTo>
                    <a:pt x="7071" y="273887"/>
                  </a:moveTo>
                  <a:cubicBezTo>
                    <a:pt x="22156" y="166878"/>
                    <a:pt x="44784" y="73539"/>
                    <a:pt x="7071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0" name="Freeform: Shape 214">
              <a:extLst>
                <a:ext uri="{FF2B5EF4-FFF2-40B4-BE49-F238E27FC236}">
                  <a16:creationId xmlns:a16="http://schemas.microsoft.com/office/drawing/2014/main" id="{B9D1D369-57A4-4296-9E58-AC1E5061E4BB}"/>
                </a:ext>
              </a:extLst>
            </p:cNvPr>
            <p:cNvSpPr/>
            <p:nvPr/>
          </p:nvSpPr>
          <p:spPr>
            <a:xfrm>
              <a:off x="7420413" y="4685247"/>
              <a:ext cx="37712" cy="94281"/>
            </a:xfrm>
            <a:custGeom>
              <a:avLst/>
              <a:gdLst>
                <a:gd name="connsiteX0" fmla="*/ 33470 w 37712"/>
                <a:gd name="connsiteY0" fmla="*/ 90981 h 94281"/>
                <a:gd name="connsiteX1" fmla="*/ 7071 w 37712"/>
                <a:gd name="connsiteY1" fmla="*/ 7071 h 94281"/>
              </a:gdLst>
              <a:ahLst/>
              <a:cxnLst>
                <a:cxn ang="0">
                  <a:pos x="connsiteX0" y="connsiteY0"/>
                </a:cxn>
                <a:cxn ang="0">
                  <a:pos x="connsiteX1" y="connsiteY1"/>
                </a:cxn>
              </a:cxnLst>
              <a:rect l="l" t="t" r="r" b="b"/>
              <a:pathLst>
                <a:path w="37712" h="94281">
                  <a:moveTo>
                    <a:pt x="33470" y="90981"/>
                  </a:moveTo>
                  <a:cubicBezTo>
                    <a:pt x="22627" y="70711"/>
                    <a:pt x="14142" y="41955"/>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1" name="Freeform: Shape 215">
              <a:extLst>
                <a:ext uri="{FF2B5EF4-FFF2-40B4-BE49-F238E27FC236}">
                  <a16:creationId xmlns:a16="http://schemas.microsoft.com/office/drawing/2014/main" id="{4247B3E0-F4DE-4ACF-B9CB-129D911DF5B5}"/>
                </a:ext>
              </a:extLst>
            </p:cNvPr>
            <p:cNvSpPr/>
            <p:nvPr/>
          </p:nvSpPr>
          <p:spPr>
            <a:xfrm>
              <a:off x="7524122" y="4689019"/>
              <a:ext cx="65997" cy="108423"/>
            </a:xfrm>
            <a:custGeom>
              <a:avLst/>
              <a:gdLst>
                <a:gd name="connsiteX0" fmla="*/ 59869 w 65996"/>
                <a:gd name="connsiteY0" fmla="*/ 7071 h 108423"/>
                <a:gd name="connsiteX1" fmla="*/ 7071 w 65996"/>
                <a:gd name="connsiteY1" fmla="*/ 101824 h 108423"/>
              </a:gdLst>
              <a:ahLst/>
              <a:cxnLst>
                <a:cxn ang="0">
                  <a:pos x="connsiteX0" y="connsiteY0"/>
                </a:cxn>
                <a:cxn ang="0">
                  <a:pos x="connsiteX1" y="connsiteY1"/>
                </a:cxn>
              </a:cxnLst>
              <a:rect l="l" t="t" r="r" b="b"/>
              <a:pathLst>
                <a:path w="65996" h="108423">
                  <a:moveTo>
                    <a:pt x="59869" y="7071"/>
                  </a:moveTo>
                  <a:cubicBezTo>
                    <a:pt x="44312" y="47612"/>
                    <a:pt x="25456" y="81082"/>
                    <a:pt x="7071" y="101824"/>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2" name="Freeform: Shape 216">
              <a:extLst>
                <a:ext uri="{FF2B5EF4-FFF2-40B4-BE49-F238E27FC236}">
                  <a16:creationId xmlns:a16="http://schemas.microsoft.com/office/drawing/2014/main" id="{53EF6120-C5EA-441C-A0A9-640C64089A8F}"/>
                </a:ext>
              </a:extLst>
            </p:cNvPr>
            <p:cNvSpPr/>
            <p:nvPr/>
          </p:nvSpPr>
          <p:spPr>
            <a:xfrm>
              <a:off x="7485467" y="3862644"/>
              <a:ext cx="51855" cy="89567"/>
            </a:xfrm>
            <a:custGeom>
              <a:avLst/>
              <a:gdLst>
                <a:gd name="connsiteX0" fmla="*/ 7071 w 51854"/>
                <a:gd name="connsiteY0" fmla="*/ 84853 h 89567"/>
                <a:gd name="connsiteX1" fmla="*/ 47612 w 51854"/>
                <a:gd name="connsiteY1" fmla="*/ 7071 h 89567"/>
              </a:gdLst>
              <a:ahLst/>
              <a:cxnLst>
                <a:cxn ang="0">
                  <a:pos x="connsiteX0" y="connsiteY0"/>
                </a:cxn>
                <a:cxn ang="0">
                  <a:pos x="connsiteX1" y="connsiteY1"/>
                </a:cxn>
              </a:cxnLst>
              <a:rect l="l" t="t" r="r" b="b"/>
              <a:pathLst>
                <a:path w="51854" h="89567">
                  <a:moveTo>
                    <a:pt x="7071" y="84853"/>
                  </a:moveTo>
                  <a:cubicBezTo>
                    <a:pt x="19799" y="51855"/>
                    <a:pt x="33941" y="24985"/>
                    <a:pt x="47612"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3" name="Freeform: Shape 217">
              <a:extLst>
                <a:ext uri="{FF2B5EF4-FFF2-40B4-BE49-F238E27FC236}">
                  <a16:creationId xmlns:a16="http://schemas.microsoft.com/office/drawing/2014/main" id="{112285F3-2E50-4CF8-8344-59EB90E2000D}"/>
                </a:ext>
              </a:extLst>
            </p:cNvPr>
            <p:cNvSpPr/>
            <p:nvPr/>
          </p:nvSpPr>
          <p:spPr>
            <a:xfrm>
              <a:off x="7597661" y="3851331"/>
              <a:ext cx="51855" cy="113137"/>
            </a:xfrm>
            <a:custGeom>
              <a:avLst/>
              <a:gdLst>
                <a:gd name="connsiteX0" fmla="*/ 7071 w 51854"/>
                <a:gd name="connsiteY0" fmla="*/ 7071 h 113137"/>
                <a:gd name="connsiteX1" fmla="*/ 45726 w 51854"/>
                <a:gd name="connsiteY1" fmla="*/ 109838 h 113137"/>
              </a:gdLst>
              <a:ahLst/>
              <a:cxnLst>
                <a:cxn ang="0">
                  <a:pos x="connsiteX0" y="connsiteY0"/>
                </a:cxn>
                <a:cxn ang="0">
                  <a:pos x="connsiteX1" y="connsiteY1"/>
                </a:cxn>
              </a:cxnLst>
              <a:rect l="l" t="t" r="r" b="b"/>
              <a:pathLst>
                <a:path w="51854" h="113137">
                  <a:moveTo>
                    <a:pt x="7071" y="7071"/>
                  </a:moveTo>
                  <a:cubicBezTo>
                    <a:pt x="23099" y="26399"/>
                    <a:pt x="36298" y="62226"/>
                    <a:pt x="45726" y="109838"/>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4" name="Freeform: Shape 218">
              <a:extLst>
                <a:ext uri="{FF2B5EF4-FFF2-40B4-BE49-F238E27FC236}">
                  <a16:creationId xmlns:a16="http://schemas.microsoft.com/office/drawing/2014/main" id="{645CA877-02F1-49E1-837F-CCE1D57D3DB7}"/>
                </a:ext>
              </a:extLst>
            </p:cNvPr>
            <p:cNvSpPr/>
            <p:nvPr/>
          </p:nvSpPr>
          <p:spPr>
            <a:xfrm>
              <a:off x="7513751" y="3787220"/>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5" name="Freeform: Shape 219">
              <a:extLst>
                <a:ext uri="{FF2B5EF4-FFF2-40B4-BE49-F238E27FC236}">
                  <a16:creationId xmlns:a16="http://schemas.microsoft.com/office/drawing/2014/main" id="{A1BA7BC8-1FC3-4AE1-89D1-B33A347A2433}"/>
                </a:ext>
              </a:extLst>
            </p:cNvPr>
            <p:cNvSpPr/>
            <p:nvPr/>
          </p:nvSpPr>
          <p:spPr>
            <a:xfrm>
              <a:off x="7369972" y="4206299"/>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6" name="Freeform: Shape 220">
              <a:extLst>
                <a:ext uri="{FF2B5EF4-FFF2-40B4-BE49-F238E27FC236}">
                  <a16:creationId xmlns:a16="http://schemas.microsoft.com/office/drawing/2014/main" id="{85ED3C1F-1B02-497D-B340-CAE8FB368611}"/>
                </a:ext>
              </a:extLst>
            </p:cNvPr>
            <p:cNvSpPr/>
            <p:nvPr/>
          </p:nvSpPr>
          <p:spPr>
            <a:xfrm>
              <a:off x="7704199" y="4231755"/>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7" name="Freeform: Shape 221">
              <a:extLst>
                <a:ext uri="{FF2B5EF4-FFF2-40B4-BE49-F238E27FC236}">
                  <a16:creationId xmlns:a16="http://schemas.microsoft.com/office/drawing/2014/main" id="{D77DDB41-AFB4-4725-97BC-6D2A873EA7C6}"/>
                </a:ext>
              </a:extLst>
            </p:cNvPr>
            <p:cNvSpPr/>
            <p:nvPr/>
          </p:nvSpPr>
          <p:spPr>
            <a:xfrm>
              <a:off x="7115885" y="4587195"/>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8" name="Freeform: Shape 222">
              <a:extLst>
                <a:ext uri="{FF2B5EF4-FFF2-40B4-BE49-F238E27FC236}">
                  <a16:creationId xmlns:a16="http://schemas.microsoft.com/office/drawing/2014/main" id="{261291F5-15C5-4746-AD67-235253809404}"/>
                </a:ext>
              </a:extLst>
            </p:cNvPr>
            <p:cNvSpPr/>
            <p:nvPr/>
          </p:nvSpPr>
          <p:spPr>
            <a:xfrm>
              <a:off x="7856463" y="3973425"/>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1" name="Freeform: Shape 223">
              <a:extLst>
                <a:ext uri="{FF2B5EF4-FFF2-40B4-BE49-F238E27FC236}">
                  <a16:creationId xmlns:a16="http://schemas.microsoft.com/office/drawing/2014/main" id="{DE7F93AE-E88C-47E9-BB65-8E443034480B}"/>
                </a:ext>
              </a:extLst>
            </p:cNvPr>
            <p:cNvSpPr/>
            <p:nvPr/>
          </p:nvSpPr>
          <p:spPr>
            <a:xfrm>
              <a:off x="7437383" y="4752659"/>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2" name="Freeform: Shape 224">
              <a:extLst>
                <a:ext uri="{FF2B5EF4-FFF2-40B4-BE49-F238E27FC236}">
                  <a16:creationId xmlns:a16="http://schemas.microsoft.com/office/drawing/2014/main" id="{7EAB7F2A-70B2-4E12-85A9-43CA611829D6}"/>
                </a:ext>
              </a:extLst>
            </p:cNvPr>
            <p:cNvSpPr/>
            <p:nvPr/>
          </p:nvSpPr>
          <p:spPr>
            <a:xfrm>
              <a:off x="7512808" y="4965734"/>
              <a:ext cx="14142" cy="169706"/>
            </a:xfrm>
            <a:custGeom>
              <a:avLst/>
              <a:gdLst>
                <a:gd name="connsiteX0" fmla="*/ 7071 w 14142"/>
                <a:gd name="connsiteY0" fmla="*/ 7071 h 169706"/>
                <a:gd name="connsiteX1" fmla="*/ 7071 w 14142"/>
                <a:gd name="connsiteY1" fmla="*/ 164049 h 169706"/>
              </a:gdLst>
              <a:ahLst/>
              <a:cxnLst>
                <a:cxn ang="0">
                  <a:pos x="connsiteX0" y="connsiteY0"/>
                </a:cxn>
                <a:cxn ang="0">
                  <a:pos x="connsiteX1" y="connsiteY1"/>
                </a:cxn>
              </a:cxnLst>
              <a:rect l="l" t="t" r="r" b="b"/>
              <a:pathLst>
                <a:path w="14142" h="169706">
                  <a:moveTo>
                    <a:pt x="7071" y="7071"/>
                  </a:moveTo>
                  <a:lnTo>
                    <a:pt x="7071" y="164049"/>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3" name="Freeform: Shape 225">
              <a:extLst>
                <a:ext uri="{FF2B5EF4-FFF2-40B4-BE49-F238E27FC236}">
                  <a16:creationId xmlns:a16="http://schemas.microsoft.com/office/drawing/2014/main" id="{F271FAA3-8D2D-4848-AAA9-84538A722311}"/>
                </a:ext>
              </a:extLst>
            </p:cNvPr>
            <p:cNvSpPr/>
            <p:nvPr/>
          </p:nvSpPr>
          <p:spPr>
            <a:xfrm>
              <a:off x="7512808" y="3501076"/>
              <a:ext cx="14142" cy="169706"/>
            </a:xfrm>
            <a:custGeom>
              <a:avLst/>
              <a:gdLst>
                <a:gd name="connsiteX0" fmla="*/ 7071 w 14142"/>
                <a:gd name="connsiteY0" fmla="*/ 7071 h 169706"/>
                <a:gd name="connsiteX1" fmla="*/ 7071 w 14142"/>
                <a:gd name="connsiteY1" fmla="*/ 164049 h 169706"/>
              </a:gdLst>
              <a:ahLst/>
              <a:cxnLst>
                <a:cxn ang="0">
                  <a:pos x="connsiteX0" y="connsiteY0"/>
                </a:cxn>
                <a:cxn ang="0">
                  <a:pos x="connsiteX1" y="connsiteY1"/>
                </a:cxn>
              </a:cxnLst>
              <a:rect l="l" t="t" r="r" b="b"/>
              <a:pathLst>
                <a:path w="14142" h="169706">
                  <a:moveTo>
                    <a:pt x="7071" y="7071"/>
                  </a:moveTo>
                  <a:lnTo>
                    <a:pt x="7071" y="164049"/>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4" name="Freeform: Shape 226">
              <a:extLst>
                <a:ext uri="{FF2B5EF4-FFF2-40B4-BE49-F238E27FC236}">
                  <a16:creationId xmlns:a16="http://schemas.microsoft.com/office/drawing/2014/main" id="{780CD721-C36D-4255-BF43-95051995636A}"/>
                </a:ext>
              </a:extLst>
            </p:cNvPr>
            <p:cNvSpPr/>
            <p:nvPr/>
          </p:nvSpPr>
          <p:spPr>
            <a:xfrm>
              <a:off x="7994114" y="4763972"/>
              <a:ext cx="122565" cy="122565"/>
            </a:xfrm>
            <a:custGeom>
              <a:avLst/>
              <a:gdLst>
                <a:gd name="connsiteX0" fmla="*/ 7071 w 122565"/>
                <a:gd name="connsiteY0" fmla="*/ 7071 h 122565"/>
                <a:gd name="connsiteX1" fmla="*/ 117851 w 122565"/>
                <a:gd name="connsiteY1" fmla="*/ 117380 h 122565"/>
              </a:gdLst>
              <a:ahLst/>
              <a:cxnLst>
                <a:cxn ang="0">
                  <a:pos x="connsiteX0" y="connsiteY0"/>
                </a:cxn>
                <a:cxn ang="0">
                  <a:pos x="connsiteX1" y="connsiteY1"/>
                </a:cxn>
              </a:cxnLst>
              <a:rect l="l" t="t" r="r" b="b"/>
              <a:pathLst>
                <a:path w="122565" h="122565">
                  <a:moveTo>
                    <a:pt x="7071" y="7071"/>
                  </a:moveTo>
                  <a:lnTo>
                    <a:pt x="117851" y="117380"/>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5" name="Freeform: Shape 227">
              <a:extLst>
                <a:ext uri="{FF2B5EF4-FFF2-40B4-BE49-F238E27FC236}">
                  <a16:creationId xmlns:a16="http://schemas.microsoft.com/office/drawing/2014/main" id="{E4A20600-B41B-41E5-8094-A3BE6E73F7F8}"/>
                </a:ext>
              </a:extLst>
            </p:cNvPr>
            <p:cNvSpPr/>
            <p:nvPr/>
          </p:nvSpPr>
          <p:spPr>
            <a:xfrm>
              <a:off x="6958435" y="3728294"/>
              <a:ext cx="122565" cy="122565"/>
            </a:xfrm>
            <a:custGeom>
              <a:avLst/>
              <a:gdLst>
                <a:gd name="connsiteX0" fmla="*/ 7071 w 122565"/>
                <a:gd name="connsiteY0" fmla="*/ 7071 h 122565"/>
                <a:gd name="connsiteX1" fmla="*/ 117851 w 122565"/>
                <a:gd name="connsiteY1" fmla="*/ 117851 h 122565"/>
              </a:gdLst>
              <a:ahLst/>
              <a:cxnLst>
                <a:cxn ang="0">
                  <a:pos x="connsiteX0" y="connsiteY0"/>
                </a:cxn>
                <a:cxn ang="0">
                  <a:pos x="connsiteX1" y="connsiteY1"/>
                </a:cxn>
              </a:cxnLst>
              <a:rect l="l" t="t" r="r" b="b"/>
              <a:pathLst>
                <a:path w="122565" h="122565">
                  <a:moveTo>
                    <a:pt x="7071" y="7071"/>
                  </a:moveTo>
                  <a:lnTo>
                    <a:pt x="117851" y="11785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6" name="Freeform: Shape 228">
              <a:extLst>
                <a:ext uri="{FF2B5EF4-FFF2-40B4-BE49-F238E27FC236}">
                  <a16:creationId xmlns:a16="http://schemas.microsoft.com/office/drawing/2014/main" id="{7AC1F284-0067-4E4B-8A0C-546853A3CDE2}"/>
                </a:ext>
              </a:extLst>
            </p:cNvPr>
            <p:cNvSpPr/>
            <p:nvPr/>
          </p:nvSpPr>
          <p:spPr>
            <a:xfrm>
              <a:off x="6958435" y="4793199"/>
              <a:ext cx="122565" cy="122565"/>
            </a:xfrm>
            <a:custGeom>
              <a:avLst/>
              <a:gdLst>
                <a:gd name="connsiteX0" fmla="*/ 117851 w 122565"/>
                <a:gd name="connsiteY0" fmla="*/ 7071 h 122565"/>
                <a:gd name="connsiteX1" fmla="*/ 7071 w 122565"/>
                <a:gd name="connsiteY1" fmla="*/ 117851 h 122565"/>
              </a:gdLst>
              <a:ahLst/>
              <a:cxnLst>
                <a:cxn ang="0">
                  <a:pos x="connsiteX0" y="connsiteY0"/>
                </a:cxn>
                <a:cxn ang="0">
                  <a:pos x="connsiteX1" y="connsiteY1"/>
                </a:cxn>
              </a:cxnLst>
              <a:rect l="l" t="t" r="r" b="b"/>
              <a:pathLst>
                <a:path w="122565" h="122565">
                  <a:moveTo>
                    <a:pt x="117851" y="7071"/>
                  </a:moveTo>
                  <a:lnTo>
                    <a:pt x="7071" y="11785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7" name="Freeform: Shape 229">
              <a:extLst>
                <a:ext uri="{FF2B5EF4-FFF2-40B4-BE49-F238E27FC236}">
                  <a16:creationId xmlns:a16="http://schemas.microsoft.com/office/drawing/2014/main" id="{3ABA4DE5-796E-4E41-BBFF-1A07F202360D}"/>
                </a:ext>
              </a:extLst>
            </p:cNvPr>
            <p:cNvSpPr/>
            <p:nvPr/>
          </p:nvSpPr>
          <p:spPr>
            <a:xfrm>
              <a:off x="7994114" y="3757521"/>
              <a:ext cx="122565" cy="122565"/>
            </a:xfrm>
            <a:custGeom>
              <a:avLst/>
              <a:gdLst>
                <a:gd name="connsiteX0" fmla="*/ 117851 w 122565"/>
                <a:gd name="connsiteY0" fmla="*/ 7071 h 122565"/>
                <a:gd name="connsiteX1" fmla="*/ 7071 w 122565"/>
                <a:gd name="connsiteY1" fmla="*/ 117851 h 122565"/>
              </a:gdLst>
              <a:ahLst/>
              <a:cxnLst>
                <a:cxn ang="0">
                  <a:pos x="connsiteX0" y="connsiteY0"/>
                </a:cxn>
                <a:cxn ang="0">
                  <a:pos x="connsiteX1" y="connsiteY1"/>
                </a:cxn>
              </a:cxnLst>
              <a:rect l="l" t="t" r="r" b="b"/>
              <a:pathLst>
                <a:path w="122565" h="122565">
                  <a:moveTo>
                    <a:pt x="117851" y="7071"/>
                  </a:moveTo>
                  <a:lnTo>
                    <a:pt x="7071" y="11785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8" name="Freeform: Shape 230">
              <a:extLst>
                <a:ext uri="{FF2B5EF4-FFF2-40B4-BE49-F238E27FC236}">
                  <a16:creationId xmlns:a16="http://schemas.microsoft.com/office/drawing/2014/main" id="{5DDB7496-3F9D-4ACA-9465-1D55394465E4}"/>
                </a:ext>
              </a:extLst>
            </p:cNvPr>
            <p:cNvSpPr/>
            <p:nvPr/>
          </p:nvSpPr>
          <p:spPr>
            <a:xfrm>
              <a:off x="6885367" y="3652869"/>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9" name="Freeform: Shape 231">
              <a:extLst>
                <a:ext uri="{FF2B5EF4-FFF2-40B4-BE49-F238E27FC236}">
                  <a16:creationId xmlns:a16="http://schemas.microsoft.com/office/drawing/2014/main" id="{A9AD8120-20CF-468E-8451-0E739C3C8094}"/>
                </a:ext>
              </a:extLst>
            </p:cNvPr>
            <p:cNvSpPr/>
            <p:nvPr/>
          </p:nvSpPr>
          <p:spPr>
            <a:xfrm>
              <a:off x="7465196" y="3412452"/>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0" name="Freeform: Shape 232">
              <a:extLst>
                <a:ext uri="{FF2B5EF4-FFF2-40B4-BE49-F238E27FC236}">
                  <a16:creationId xmlns:a16="http://schemas.microsoft.com/office/drawing/2014/main" id="{7AE83CC9-AE33-4EB3-9BBF-BE708ACB6D08}"/>
                </a:ext>
              </a:extLst>
            </p:cNvPr>
            <p:cNvSpPr/>
            <p:nvPr/>
          </p:nvSpPr>
          <p:spPr>
            <a:xfrm>
              <a:off x="8087452" y="3681153"/>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1" name="Freeform: Shape 233">
              <a:extLst>
                <a:ext uri="{FF2B5EF4-FFF2-40B4-BE49-F238E27FC236}">
                  <a16:creationId xmlns:a16="http://schemas.microsoft.com/office/drawing/2014/main" id="{056638A1-EE02-4A85-B76B-400B378D112A}"/>
                </a:ext>
              </a:extLst>
            </p:cNvPr>
            <p:cNvSpPr/>
            <p:nvPr/>
          </p:nvSpPr>
          <p:spPr>
            <a:xfrm>
              <a:off x="8092166" y="4859668"/>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2" name="Freeform: Shape 234">
              <a:extLst>
                <a:ext uri="{FF2B5EF4-FFF2-40B4-BE49-F238E27FC236}">
                  <a16:creationId xmlns:a16="http://schemas.microsoft.com/office/drawing/2014/main" id="{AE62B9DD-B911-48B4-B1F9-F8432FA2714D}"/>
                </a:ext>
              </a:extLst>
            </p:cNvPr>
            <p:cNvSpPr/>
            <p:nvPr/>
          </p:nvSpPr>
          <p:spPr>
            <a:xfrm>
              <a:off x="7465196" y="5118941"/>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3" name="Freeform: Shape 235">
              <a:extLst>
                <a:ext uri="{FF2B5EF4-FFF2-40B4-BE49-F238E27FC236}">
                  <a16:creationId xmlns:a16="http://schemas.microsoft.com/office/drawing/2014/main" id="{BF41B5E1-EF3B-4346-B62D-7E206DCB2D35}"/>
                </a:ext>
              </a:extLst>
            </p:cNvPr>
            <p:cNvSpPr/>
            <p:nvPr/>
          </p:nvSpPr>
          <p:spPr>
            <a:xfrm>
              <a:off x="6885367" y="4892666"/>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4" name="Freeform: Shape 236">
              <a:extLst>
                <a:ext uri="{FF2B5EF4-FFF2-40B4-BE49-F238E27FC236}">
                  <a16:creationId xmlns:a16="http://schemas.microsoft.com/office/drawing/2014/main" id="{797CD138-3320-4DE6-940D-132574BAB4C1}"/>
                </a:ext>
              </a:extLst>
            </p:cNvPr>
            <p:cNvSpPr/>
            <p:nvPr/>
          </p:nvSpPr>
          <p:spPr>
            <a:xfrm>
              <a:off x="7905961" y="4310480"/>
              <a:ext cx="428979" cy="14142"/>
            </a:xfrm>
            <a:custGeom>
              <a:avLst/>
              <a:gdLst>
                <a:gd name="connsiteX0" fmla="*/ 7071 w 428979"/>
                <a:gd name="connsiteY0" fmla="*/ 7071 h 14142"/>
                <a:gd name="connsiteX1" fmla="*/ 424265 w 428979"/>
                <a:gd name="connsiteY1" fmla="*/ 7071 h 14142"/>
              </a:gdLst>
              <a:ahLst/>
              <a:cxnLst>
                <a:cxn ang="0">
                  <a:pos x="connsiteX0" y="connsiteY0"/>
                </a:cxn>
                <a:cxn ang="0">
                  <a:pos x="connsiteX1" y="connsiteY1"/>
                </a:cxn>
              </a:cxnLst>
              <a:rect l="l" t="t" r="r" b="b"/>
              <a:pathLst>
                <a:path w="428979" h="14142">
                  <a:moveTo>
                    <a:pt x="7071" y="7071"/>
                  </a:moveTo>
                  <a:lnTo>
                    <a:pt x="424265"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5" name="Freeform: Shape 237">
              <a:extLst>
                <a:ext uri="{FF2B5EF4-FFF2-40B4-BE49-F238E27FC236}">
                  <a16:creationId xmlns:a16="http://schemas.microsoft.com/office/drawing/2014/main" id="{C38328DD-DE81-44E9-92F9-7B2041B62EA0}"/>
                </a:ext>
              </a:extLst>
            </p:cNvPr>
            <p:cNvSpPr/>
            <p:nvPr/>
          </p:nvSpPr>
          <p:spPr>
            <a:xfrm>
              <a:off x="6701990" y="4310480"/>
              <a:ext cx="447835" cy="14142"/>
            </a:xfrm>
            <a:custGeom>
              <a:avLst/>
              <a:gdLst>
                <a:gd name="connsiteX0" fmla="*/ 7071 w 447835"/>
                <a:gd name="connsiteY0" fmla="*/ 7071 h 14142"/>
                <a:gd name="connsiteX1" fmla="*/ 442650 w 447835"/>
                <a:gd name="connsiteY1" fmla="*/ 7071 h 14142"/>
              </a:gdLst>
              <a:ahLst/>
              <a:cxnLst>
                <a:cxn ang="0">
                  <a:pos x="connsiteX0" y="connsiteY0"/>
                </a:cxn>
                <a:cxn ang="0">
                  <a:pos x="connsiteX1" y="connsiteY1"/>
                </a:cxn>
              </a:cxnLst>
              <a:rect l="l" t="t" r="r" b="b"/>
              <a:pathLst>
                <a:path w="447835" h="14142">
                  <a:moveTo>
                    <a:pt x="7071" y="7071"/>
                  </a:moveTo>
                  <a:lnTo>
                    <a:pt x="442650"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6" name="Freeform: Shape 238">
              <a:extLst>
                <a:ext uri="{FF2B5EF4-FFF2-40B4-BE49-F238E27FC236}">
                  <a16:creationId xmlns:a16="http://schemas.microsoft.com/office/drawing/2014/main" id="{3B71079E-1C27-4D91-846E-90D5FF7A9240}"/>
                </a:ext>
              </a:extLst>
            </p:cNvPr>
            <p:cNvSpPr/>
            <p:nvPr/>
          </p:nvSpPr>
          <p:spPr>
            <a:xfrm>
              <a:off x="8323155" y="4266168"/>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7" name="Freeform: Shape 239">
              <a:extLst>
                <a:ext uri="{FF2B5EF4-FFF2-40B4-BE49-F238E27FC236}">
                  <a16:creationId xmlns:a16="http://schemas.microsoft.com/office/drawing/2014/main" id="{07F53DD7-88F7-4BA2-B466-7F40CE44EAF6}"/>
                </a:ext>
              </a:extLst>
            </p:cNvPr>
            <p:cNvSpPr/>
            <p:nvPr/>
          </p:nvSpPr>
          <p:spPr>
            <a:xfrm>
              <a:off x="6611952" y="4266168"/>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8" name="Freeform: Shape 240">
              <a:extLst>
                <a:ext uri="{FF2B5EF4-FFF2-40B4-BE49-F238E27FC236}">
                  <a16:creationId xmlns:a16="http://schemas.microsoft.com/office/drawing/2014/main" id="{58FE72ED-FB5B-497C-9E43-E4E0FDFF0375}"/>
                </a:ext>
              </a:extLst>
            </p:cNvPr>
            <p:cNvSpPr/>
            <p:nvPr/>
          </p:nvSpPr>
          <p:spPr>
            <a:xfrm>
              <a:off x="8093109" y="4407590"/>
              <a:ext cx="150850" cy="353554"/>
            </a:xfrm>
            <a:custGeom>
              <a:avLst/>
              <a:gdLst>
                <a:gd name="connsiteX0" fmla="*/ 7071 w 150849"/>
                <a:gd name="connsiteY0" fmla="*/ 347897 h 353554"/>
                <a:gd name="connsiteX1" fmla="*/ 147550 w 150849"/>
                <a:gd name="connsiteY1" fmla="*/ 7071 h 353554"/>
              </a:gdLst>
              <a:ahLst/>
              <a:cxnLst>
                <a:cxn ang="0">
                  <a:pos x="connsiteX0" y="connsiteY0"/>
                </a:cxn>
                <a:cxn ang="0">
                  <a:pos x="connsiteX1" y="connsiteY1"/>
                </a:cxn>
              </a:cxnLst>
              <a:rect l="l" t="t" r="r" b="b"/>
              <a:pathLst>
                <a:path w="150849" h="353554">
                  <a:moveTo>
                    <a:pt x="7071" y="347897"/>
                  </a:moveTo>
                  <a:cubicBezTo>
                    <a:pt x="81082" y="250788"/>
                    <a:pt x="130579" y="133879"/>
                    <a:pt x="147550"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9" name="Freeform: Shape 241">
              <a:extLst>
                <a:ext uri="{FF2B5EF4-FFF2-40B4-BE49-F238E27FC236}">
                  <a16:creationId xmlns:a16="http://schemas.microsoft.com/office/drawing/2014/main" id="{679EDAAF-C4E3-40D6-A291-E0F63170C14E}"/>
                </a:ext>
              </a:extLst>
            </p:cNvPr>
            <p:cNvSpPr/>
            <p:nvPr/>
          </p:nvSpPr>
          <p:spPr>
            <a:xfrm>
              <a:off x="8093109" y="3875372"/>
              <a:ext cx="150850" cy="353554"/>
            </a:xfrm>
            <a:custGeom>
              <a:avLst/>
              <a:gdLst>
                <a:gd name="connsiteX0" fmla="*/ 147550 w 150849"/>
                <a:gd name="connsiteY0" fmla="*/ 347897 h 353554"/>
                <a:gd name="connsiteX1" fmla="*/ 7071 w 150849"/>
                <a:gd name="connsiteY1" fmla="*/ 7071 h 353554"/>
              </a:gdLst>
              <a:ahLst/>
              <a:cxnLst>
                <a:cxn ang="0">
                  <a:pos x="connsiteX0" y="connsiteY0"/>
                </a:cxn>
                <a:cxn ang="0">
                  <a:pos x="connsiteX1" y="connsiteY1"/>
                </a:cxn>
              </a:cxnLst>
              <a:rect l="l" t="t" r="r" b="b"/>
              <a:pathLst>
                <a:path w="150849" h="353554">
                  <a:moveTo>
                    <a:pt x="147550" y="347897"/>
                  </a:moveTo>
                  <a:cubicBezTo>
                    <a:pt x="130579" y="221089"/>
                    <a:pt x="81082" y="104181"/>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0" name="Freeform: Shape 242">
              <a:extLst>
                <a:ext uri="{FF2B5EF4-FFF2-40B4-BE49-F238E27FC236}">
                  <a16:creationId xmlns:a16="http://schemas.microsoft.com/office/drawing/2014/main" id="{3963BE89-B54F-41D1-A829-5618115E03E5}"/>
                </a:ext>
              </a:extLst>
            </p:cNvPr>
            <p:cNvSpPr/>
            <p:nvPr/>
          </p:nvSpPr>
          <p:spPr>
            <a:xfrm>
              <a:off x="8150149" y="4407118"/>
              <a:ext cx="174420" cy="410123"/>
            </a:xfrm>
            <a:custGeom>
              <a:avLst/>
              <a:gdLst>
                <a:gd name="connsiteX0" fmla="*/ 7071 w 174420"/>
                <a:gd name="connsiteY0" fmla="*/ 405409 h 410122"/>
                <a:gd name="connsiteX1" fmla="*/ 171120 w 174420"/>
                <a:gd name="connsiteY1" fmla="*/ 7071 h 410122"/>
              </a:gdLst>
              <a:ahLst/>
              <a:cxnLst>
                <a:cxn ang="0">
                  <a:pos x="connsiteX0" y="connsiteY0"/>
                </a:cxn>
                <a:cxn ang="0">
                  <a:pos x="connsiteX1" y="connsiteY1"/>
                </a:cxn>
              </a:cxnLst>
              <a:rect l="l" t="t" r="r" b="b"/>
              <a:pathLst>
                <a:path w="174420" h="410122">
                  <a:moveTo>
                    <a:pt x="7071" y="405409"/>
                  </a:moveTo>
                  <a:cubicBezTo>
                    <a:pt x="95224" y="292743"/>
                    <a:pt x="153678" y="156507"/>
                    <a:pt x="171120"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1" name="Freeform: Shape 243">
              <a:extLst>
                <a:ext uri="{FF2B5EF4-FFF2-40B4-BE49-F238E27FC236}">
                  <a16:creationId xmlns:a16="http://schemas.microsoft.com/office/drawing/2014/main" id="{DAD3DFFA-0F3E-4D8A-A1A5-83B14BEE8FAF}"/>
                </a:ext>
              </a:extLst>
            </p:cNvPr>
            <p:cNvSpPr/>
            <p:nvPr/>
          </p:nvSpPr>
          <p:spPr>
            <a:xfrm>
              <a:off x="7616518" y="3515690"/>
              <a:ext cx="410123" cy="179134"/>
            </a:xfrm>
            <a:custGeom>
              <a:avLst/>
              <a:gdLst>
                <a:gd name="connsiteX0" fmla="*/ 405880 w 410122"/>
                <a:gd name="connsiteY0" fmla="*/ 173949 h 179134"/>
                <a:gd name="connsiteX1" fmla="*/ 7071 w 410122"/>
                <a:gd name="connsiteY1" fmla="*/ 7071 h 179134"/>
              </a:gdLst>
              <a:ahLst/>
              <a:cxnLst>
                <a:cxn ang="0">
                  <a:pos x="connsiteX0" y="connsiteY0"/>
                </a:cxn>
                <a:cxn ang="0">
                  <a:pos x="connsiteX1" y="connsiteY1"/>
                </a:cxn>
              </a:cxnLst>
              <a:rect l="l" t="t" r="r" b="b"/>
              <a:pathLst>
                <a:path w="410122" h="179134">
                  <a:moveTo>
                    <a:pt x="405880" y="173949"/>
                  </a:moveTo>
                  <a:cubicBezTo>
                    <a:pt x="293686" y="84853"/>
                    <a:pt x="156978" y="25456"/>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2" name="Freeform: Shape 244">
              <a:extLst>
                <a:ext uri="{FF2B5EF4-FFF2-40B4-BE49-F238E27FC236}">
                  <a16:creationId xmlns:a16="http://schemas.microsoft.com/office/drawing/2014/main" id="{F22638DC-3506-4165-BD99-784604798D7E}"/>
                </a:ext>
              </a:extLst>
            </p:cNvPr>
            <p:cNvSpPr/>
            <p:nvPr/>
          </p:nvSpPr>
          <p:spPr>
            <a:xfrm>
              <a:off x="6801457" y="4407590"/>
              <a:ext cx="155564" cy="358268"/>
            </a:xfrm>
            <a:custGeom>
              <a:avLst/>
              <a:gdLst>
                <a:gd name="connsiteX0" fmla="*/ 7071 w 155563"/>
                <a:gd name="connsiteY0" fmla="*/ 7071 h 358268"/>
                <a:gd name="connsiteX1" fmla="*/ 150850 w 155563"/>
                <a:gd name="connsiteY1" fmla="*/ 352140 h 358268"/>
              </a:gdLst>
              <a:ahLst/>
              <a:cxnLst>
                <a:cxn ang="0">
                  <a:pos x="connsiteX0" y="connsiteY0"/>
                </a:cxn>
                <a:cxn ang="0">
                  <a:pos x="connsiteX1" y="connsiteY1"/>
                </a:cxn>
              </a:cxnLst>
              <a:rect l="l" t="t" r="r" b="b"/>
              <a:pathLst>
                <a:path w="155563" h="358268">
                  <a:moveTo>
                    <a:pt x="7071" y="7071"/>
                  </a:moveTo>
                  <a:cubicBezTo>
                    <a:pt x="24042" y="135765"/>
                    <a:pt x="74954" y="254088"/>
                    <a:pt x="150850" y="352140"/>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3" name="Freeform: Shape 245">
              <a:extLst>
                <a:ext uri="{FF2B5EF4-FFF2-40B4-BE49-F238E27FC236}">
                  <a16:creationId xmlns:a16="http://schemas.microsoft.com/office/drawing/2014/main" id="{590156FE-DA58-4190-AA8E-CCBCA19BB526}"/>
                </a:ext>
              </a:extLst>
            </p:cNvPr>
            <p:cNvSpPr/>
            <p:nvPr/>
          </p:nvSpPr>
          <p:spPr>
            <a:xfrm>
              <a:off x="7616989" y="4884181"/>
              <a:ext cx="353554" cy="155564"/>
            </a:xfrm>
            <a:custGeom>
              <a:avLst/>
              <a:gdLst>
                <a:gd name="connsiteX0" fmla="*/ 348369 w 353554"/>
                <a:gd name="connsiteY0" fmla="*/ 7071 h 155563"/>
                <a:gd name="connsiteX1" fmla="*/ 7071 w 353554"/>
                <a:gd name="connsiteY1" fmla="*/ 150378 h 155563"/>
              </a:gdLst>
              <a:ahLst/>
              <a:cxnLst>
                <a:cxn ang="0">
                  <a:pos x="connsiteX0" y="connsiteY0"/>
                </a:cxn>
                <a:cxn ang="0">
                  <a:pos x="connsiteX1" y="connsiteY1"/>
                </a:cxn>
              </a:cxnLst>
              <a:rect l="l" t="t" r="r" b="b"/>
              <a:pathLst>
                <a:path w="353554" h="155563">
                  <a:moveTo>
                    <a:pt x="348369" y="7071"/>
                  </a:moveTo>
                  <a:cubicBezTo>
                    <a:pt x="251259" y="82025"/>
                    <a:pt x="134351" y="132936"/>
                    <a:pt x="7071" y="150378"/>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4" name="Freeform: Shape 246">
              <a:extLst>
                <a:ext uri="{FF2B5EF4-FFF2-40B4-BE49-F238E27FC236}">
                  <a16:creationId xmlns:a16="http://schemas.microsoft.com/office/drawing/2014/main" id="{E0008639-1969-4EFB-8B9E-652F71416CAD}"/>
                </a:ext>
              </a:extLst>
            </p:cNvPr>
            <p:cNvSpPr/>
            <p:nvPr/>
          </p:nvSpPr>
          <p:spPr>
            <a:xfrm>
              <a:off x="7081001" y="4887481"/>
              <a:ext cx="358268" cy="150850"/>
            </a:xfrm>
            <a:custGeom>
              <a:avLst/>
              <a:gdLst>
                <a:gd name="connsiteX0" fmla="*/ 351669 w 358268"/>
                <a:gd name="connsiteY0" fmla="*/ 148021 h 150849"/>
                <a:gd name="connsiteX1" fmla="*/ 7071 w 358268"/>
                <a:gd name="connsiteY1" fmla="*/ 7071 h 150849"/>
              </a:gdLst>
              <a:ahLst/>
              <a:cxnLst>
                <a:cxn ang="0">
                  <a:pos x="connsiteX0" y="connsiteY0"/>
                </a:cxn>
                <a:cxn ang="0">
                  <a:pos x="connsiteX1" y="connsiteY1"/>
                </a:cxn>
              </a:cxnLst>
              <a:rect l="l" t="t" r="r" b="b"/>
              <a:pathLst>
                <a:path w="358268" h="150849">
                  <a:moveTo>
                    <a:pt x="351669" y="148021"/>
                  </a:moveTo>
                  <a:cubicBezTo>
                    <a:pt x="223446" y="131522"/>
                    <a:pt x="105123" y="81553"/>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5" name="Freeform: Shape 247">
              <a:extLst>
                <a:ext uri="{FF2B5EF4-FFF2-40B4-BE49-F238E27FC236}">
                  <a16:creationId xmlns:a16="http://schemas.microsoft.com/office/drawing/2014/main" id="{B25531B2-F8E7-4532-8E3B-FDB5D8E2CAE3}"/>
                </a:ext>
              </a:extLst>
            </p:cNvPr>
            <p:cNvSpPr/>
            <p:nvPr/>
          </p:nvSpPr>
          <p:spPr>
            <a:xfrm>
              <a:off x="7023961" y="4944521"/>
              <a:ext cx="414837" cy="174420"/>
            </a:xfrm>
            <a:custGeom>
              <a:avLst/>
              <a:gdLst>
                <a:gd name="connsiteX0" fmla="*/ 7071 w 414837"/>
                <a:gd name="connsiteY0" fmla="*/ 7071 h 174420"/>
                <a:gd name="connsiteX1" fmla="*/ 408709 w 414837"/>
                <a:gd name="connsiteY1" fmla="*/ 171592 h 174420"/>
              </a:gdLst>
              <a:ahLst/>
              <a:cxnLst>
                <a:cxn ang="0">
                  <a:pos x="connsiteX0" y="connsiteY0"/>
                </a:cxn>
                <a:cxn ang="0">
                  <a:pos x="connsiteX1" y="connsiteY1"/>
                </a:cxn>
              </a:cxnLst>
              <a:rect l="l" t="t" r="r" b="b"/>
              <a:pathLst>
                <a:path w="414837" h="174420">
                  <a:moveTo>
                    <a:pt x="7071" y="7071"/>
                  </a:moveTo>
                  <a:cubicBezTo>
                    <a:pt x="120680" y="95695"/>
                    <a:pt x="258330" y="154621"/>
                    <a:pt x="408709" y="171592"/>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6" name="Freeform: Shape 248">
              <a:extLst>
                <a:ext uri="{FF2B5EF4-FFF2-40B4-BE49-F238E27FC236}">
                  <a16:creationId xmlns:a16="http://schemas.microsoft.com/office/drawing/2014/main" id="{7EB5578C-C844-4E27-AECF-861A5480A0AB}"/>
                </a:ext>
              </a:extLst>
            </p:cNvPr>
            <p:cNvSpPr/>
            <p:nvPr/>
          </p:nvSpPr>
          <p:spPr>
            <a:xfrm>
              <a:off x="7616989" y="3596772"/>
              <a:ext cx="353554" cy="155564"/>
            </a:xfrm>
            <a:custGeom>
              <a:avLst/>
              <a:gdLst>
                <a:gd name="connsiteX0" fmla="*/ 7071 w 353554"/>
                <a:gd name="connsiteY0" fmla="*/ 7071 h 155563"/>
                <a:gd name="connsiteX1" fmla="*/ 348369 w 353554"/>
                <a:gd name="connsiteY1" fmla="*/ 150378 h 155563"/>
              </a:gdLst>
              <a:ahLst/>
              <a:cxnLst>
                <a:cxn ang="0">
                  <a:pos x="connsiteX0" y="connsiteY0"/>
                </a:cxn>
                <a:cxn ang="0">
                  <a:pos x="connsiteX1" y="connsiteY1"/>
                </a:cxn>
              </a:cxnLst>
              <a:rect l="l" t="t" r="r" b="b"/>
              <a:pathLst>
                <a:path w="353554" h="155563">
                  <a:moveTo>
                    <a:pt x="7071" y="7071"/>
                  </a:moveTo>
                  <a:cubicBezTo>
                    <a:pt x="134351" y="24513"/>
                    <a:pt x="251259" y="75425"/>
                    <a:pt x="348369" y="150378"/>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7" name="Freeform: Shape 249">
              <a:extLst>
                <a:ext uri="{FF2B5EF4-FFF2-40B4-BE49-F238E27FC236}">
                  <a16:creationId xmlns:a16="http://schemas.microsoft.com/office/drawing/2014/main" id="{F77A892E-656C-443B-AB91-CA85850D2E86}"/>
                </a:ext>
              </a:extLst>
            </p:cNvPr>
            <p:cNvSpPr/>
            <p:nvPr/>
          </p:nvSpPr>
          <p:spPr>
            <a:xfrm>
              <a:off x="7616518" y="4941221"/>
              <a:ext cx="410123" cy="179134"/>
            </a:xfrm>
            <a:custGeom>
              <a:avLst/>
              <a:gdLst>
                <a:gd name="connsiteX0" fmla="*/ 405880 w 410122"/>
                <a:gd name="connsiteY0" fmla="*/ 7071 h 179134"/>
                <a:gd name="connsiteX1" fmla="*/ 7071 w 410122"/>
                <a:gd name="connsiteY1" fmla="*/ 173949 h 179134"/>
              </a:gdLst>
              <a:ahLst/>
              <a:cxnLst>
                <a:cxn ang="0">
                  <a:pos x="connsiteX0" y="connsiteY0"/>
                </a:cxn>
                <a:cxn ang="0">
                  <a:pos x="connsiteX1" y="connsiteY1"/>
                </a:cxn>
              </a:cxnLst>
              <a:rect l="l" t="t" r="r" b="b"/>
              <a:pathLst>
                <a:path w="410122" h="179134">
                  <a:moveTo>
                    <a:pt x="405880" y="7071"/>
                  </a:moveTo>
                  <a:cubicBezTo>
                    <a:pt x="293686" y="96167"/>
                    <a:pt x="156978" y="155564"/>
                    <a:pt x="7071" y="173949"/>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8" name="Freeform: Shape 250">
              <a:extLst>
                <a:ext uri="{FF2B5EF4-FFF2-40B4-BE49-F238E27FC236}">
                  <a16:creationId xmlns:a16="http://schemas.microsoft.com/office/drawing/2014/main" id="{2C84194C-75FA-4DBD-B6D3-736FB6E94E02}"/>
                </a:ext>
              </a:extLst>
            </p:cNvPr>
            <p:cNvSpPr/>
            <p:nvPr/>
          </p:nvSpPr>
          <p:spPr>
            <a:xfrm>
              <a:off x="6720847" y="3814090"/>
              <a:ext cx="179134" cy="414837"/>
            </a:xfrm>
            <a:custGeom>
              <a:avLst/>
              <a:gdLst>
                <a:gd name="connsiteX0" fmla="*/ 7071 w 179134"/>
                <a:gd name="connsiteY0" fmla="*/ 409180 h 414837"/>
                <a:gd name="connsiteX1" fmla="*/ 174420 w 179134"/>
                <a:gd name="connsiteY1" fmla="*/ 7071 h 414837"/>
              </a:gdLst>
              <a:ahLst/>
              <a:cxnLst>
                <a:cxn ang="0">
                  <a:pos x="connsiteX0" y="connsiteY0"/>
                </a:cxn>
                <a:cxn ang="0">
                  <a:pos x="connsiteX1" y="connsiteY1"/>
                </a:cxn>
              </a:cxnLst>
              <a:rect l="l" t="t" r="r" b="b"/>
              <a:pathLst>
                <a:path w="179134" h="414837">
                  <a:moveTo>
                    <a:pt x="7071" y="409180"/>
                  </a:moveTo>
                  <a:cubicBezTo>
                    <a:pt x="24985" y="258330"/>
                    <a:pt x="84853" y="120208"/>
                    <a:pt x="174420"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9" name="Freeform: Shape 251">
              <a:extLst>
                <a:ext uri="{FF2B5EF4-FFF2-40B4-BE49-F238E27FC236}">
                  <a16:creationId xmlns:a16="http://schemas.microsoft.com/office/drawing/2014/main" id="{E2DEE7E7-6BE8-462F-845C-370310636873}"/>
                </a:ext>
              </a:extLst>
            </p:cNvPr>
            <p:cNvSpPr/>
            <p:nvPr/>
          </p:nvSpPr>
          <p:spPr>
            <a:xfrm>
              <a:off x="6801457" y="3871130"/>
              <a:ext cx="155564" cy="358268"/>
            </a:xfrm>
            <a:custGeom>
              <a:avLst/>
              <a:gdLst>
                <a:gd name="connsiteX0" fmla="*/ 7071 w 155563"/>
                <a:gd name="connsiteY0" fmla="*/ 352140 h 358268"/>
                <a:gd name="connsiteX1" fmla="*/ 150850 w 155563"/>
                <a:gd name="connsiteY1" fmla="*/ 7071 h 358268"/>
              </a:gdLst>
              <a:ahLst/>
              <a:cxnLst>
                <a:cxn ang="0">
                  <a:pos x="connsiteX0" y="connsiteY0"/>
                </a:cxn>
                <a:cxn ang="0">
                  <a:pos x="connsiteX1" y="connsiteY1"/>
                </a:cxn>
              </a:cxnLst>
              <a:rect l="l" t="t" r="r" b="b"/>
              <a:pathLst>
                <a:path w="155563" h="358268">
                  <a:moveTo>
                    <a:pt x="7071" y="352140"/>
                  </a:moveTo>
                  <a:cubicBezTo>
                    <a:pt x="24042" y="223446"/>
                    <a:pt x="74954" y="105123"/>
                    <a:pt x="150850"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0" name="Freeform: Shape 252">
              <a:extLst>
                <a:ext uri="{FF2B5EF4-FFF2-40B4-BE49-F238E27FC236}">
                  <a16:creationId xmlns:a16="http://schemas.microsoft.com/office/drawing/2014/main" id="{3D74DDC1-E4E5-4E5B-91CE-B1F555FDBF45}"/>
                </a:ext>
              </a:extLst>
            </p:cNvPr>
            <p:cNvSpPr/>
            <p:nvPr/>
          </p:nvSpPr>
          <p:spPr>
            <a:xfrm>
              <a:off x="8150149" y="3818332"/>
              <a:ext cx="174420" cy="410123"/>
            </a:xfrm>
            <a:custGeom>
              <a:avLst/>
              <a:gdLst>
                <a:gd name="connsiteX0" fmla="*/ 7071 w 174420"/>
                <a:gd name="connsiteY0" fmla="*/ 7071 h 410122"/>
                <a:gd name="connsiteX1" fmla="*/ 171120 w 174420"/>
                <a:gd name="connsiteY1" fmla="*/ 405409 h 410122"/>
              </a:gdLst>
              <a:ahLst/>
              <a:cxnLst>
                <a:cxn ang="0">
                  <a:pos x="connsiteX0" y="connsiteY0"/>
                </a:cxn>
                <a:cxn ang="0">
                  <a:pos x="connsiteX1" y="connsiteY1"/>
                </a:cxn>
              </a:cxnLst>
              <a:rect l="l" t="t" r="r" b="b"/>
              <a:pathLst>
                <a:path w="174420" h="410122">
                  <a:moveTo>
                    <a:pt x="7071" y="7071"/>
                  </a:moveTo>
                  <a:cubicBezTo>
                    <a:pt x="95224" y="119737"/>
                    <a:pt x="153678" y="255973"/>
                    <a:pt x="171120" y="405409"/>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1" name="Freeform: Shape 253">
              <a:extLst>
                <a:ext uri="{FF2B5EF4-FFF2-40B4-BE49-F238E27FC236}">
                  <a16:creationId xmlns:a16="http://schemas.microsoft.com/office/drawing/2014/main" id="{9131D6DC-32C1-45D8-A9E3-BD0D8C0B1058}"/>
                </a:ext>
              </a:extLst>
            </p:cNvPr>
            <p:cNvSpPr/>
            <p:nvPr/>
          </p:nvSpPr>
          <p:spPr>
            <a:xfrm>
              <a:off x="6720847" y="4407590"/>
              <a:ext cx="179134" cy="414837"/>
            </a:xfrm>
            <a:custGeom>
              <a:avLst/>
              <a:gdLst>
                <a:gd name="connsiteX0" fmla="*/ 7071 w 179134"/>
                <a:gd name="connsiteY0" fmla="*/ 7071 h 414837"/>
                <a:gd name="connsiteX1" fmla="*/ 174420 w 179134"/>
                <a:gd name="connsiteY1" fmla="*/ 409180 h 414837"/>
              </a:gdLst>
              <a:ahLst/>
              <a:cxnLst>
                <a:cxn ang="0">
                  <a:pos x="connsiteX0" y="connsiteY0"/>
                </a:cxn>
                <a:cxn ang="0">
                  <a:pos x="connsiteX1" y="connsiteY1"/>
                </a:cxn>
              </a:cxnLst>
              <a:rect l="l" t="t" r="r" b="b"/>
              <a:pathLst>
                <a:path w="179134" h="414837">
                  <a:moveTo>
                    <a:pt x="7071" y="7071"/>
                  </a:moveTo>
                  <a:cubicBezTo>
                    <a:pt x="24985" y="157921"/>
                    <a:pt x="84853" y="296043"/>
                    <a:pt x="174420" y="409180"/>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2" name="Freeform: Shape 254">
              <a:extLst>
                <a:ext uri="{FF2B5EF4-FFF2-40B4-BE49-F238E27FC236}">
                  <a16:creationId xmlns:a16="http://schemas.microsoft.com/office/drawing/2014/main" id="{7F8AA9A6-0D86-47F0-8F22-7E3CED942792}"/>
                </a:ext>
              </a:extLst>
            </p:cNvPr>
            <p:cNvSpPr/>
            <p:nvPr/>
          </p:nvSpPr>
          <p:spPr>
            <a:xfrm>
              <a:off x="7081001" y="3595829"/>
              <a:ext cx="358268" cy="150850"/>
            </a:xfrm>
            <a:custGeom>
              <a:avLst/>
              <a:gdLst>
                <a:gd name="connsiteX0" fmla="*/ 7071 w 358268"/>
                <a:gd name="connsiteY0" fmla="*/ 148021 h 150849"/>
                <a:gd name="connsiteX1" fmla="*/ 351669 w 358268"/>
                <a:gd name="connsiteY1" fmla="*/ 7071 h 150849"/>
              </a:gdLst>
              <a:ahLst/>
              <a:cxnLst>
                <a:cxn ang="0">
                  <a:pos x="connsiteX0" y="connsiteY0"/>
                </a:cxn>
                <a:cxn ang="0">
                  <a:pos x="connsiteX1" y="connsiteY1"/>
                </a:cxn>
              </a:cxnLst>
              <a:rect l="l" t="t" r="r" b="b"/>
              <a:pathLst>
                <a:path w="358268" h="150849">
                  <a:moveTo>
                    <a:pt x="7071" y="148021"/>
                  </a:moveTo>
                  <a:cubicBezTo>
                    <a:pt x="105123" y="73539"/>
                    <a:pt x="222975" y="23099"/>
                    <a:pt x="351669"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3" name="Freeform: Shape 255">
              <a:extLst>
                <a:ext uri="{FF2B5EF4-FFF2-40B4-BE49-F238E27FC236}">
                  <a16:creationId xmlns:a16="http://schemas.microsoft.com/office/drawing/2014/main" id="{D631F65D-4332-4B20-9790-8248CE22E651}"/>
                </a:ext>
              </a:extLst>
            </p:cNvPr>
            <p:cNvSpPr/>
            <p:nvPr/>
          </p:nvSpPr>
          <p:spPr>
            <a:xfrm>
              <a:off x="7023961" y="3514747"/>
              <a:ext cx="414837" cy="174420"/>
            </a:xfrm>
            <a:custGeom>
              <a:avLst/>
              <a:gdLst>
                <a:gd name="connsiteX0" fmla="*/ 7071 w 414837"/>
                <a:gd name="connsiteY0" fmla="*/ 171592 h 174420"/>
                <a:gd name="connsiteX1" fmla="*/ 408709 w 414837"/>
                <a:gd name="connsiteY1" fmla="*/ 7071 h 174420"/>
              </a:gdLst>
              <a:ahLst/>
              <a:cxnLst>
                <a:cxn ang="0">
                  <a:pos x="connsiteX0" y="connsiteY0"/>
                </a:cxn>
                <a:cxn ang="0">
                  <a:pos x="connsiteX1" y="connsiteY1"/>
                </a:cxn>
              </a:cxnLst>
              <a:rect l="l" t="t" r="r" b="b"/>
              <a:pathLst>
                <a:path w="414837" h="174420">
                  <a:moveTo>
                    <a:pt x="7071" y="171592"/>
                  </a:moveTo>
                  <a:cubicBezTo>
                    <a:pt x="120680" y="82967"/>
                    <a:pt x="258330" y="24042"/>
                    <a:pt x="408709"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4" name="Freeform: Shape 256">
              <a:extLst>
                <a:ext uri="{FF2B5EF4-FFF2-40B4-BE49-F238E27FC236}">
                  <a16:creationId xmlns:a16="http://schemas.microsoft.com/office/drawing/2014/main" id="{973AFCE0-B34E-40A0-9128-899FCB2B0CC0}"/>
                </a:ext>
              </a:extLst>
            </p:cNvPr>
            <p:cNvSpPr/>
            <p:nvPr/>
          </p:nvSpPr>
          <p:spPr>
            <a:xfrm>
              <a:off x="6854726" y="4032822"/>
              <a:ext cx="136708" cy="65997"/>
            </a:xfrm>
            <a:custGeom>
              <a:avLst/>
              <a:gdLst>
                <a:gd name="connsiteX0" fmla="*/ 7071 w 136707"/>
                <a:gd name="connsiteY0" fmla="*/ 7071 h 65996"/>
                <a:gd name="connsiteX1" fmla="*/ 129637 w 136707"/>
                <a:gd name="connsiteY1" fmla="*/ 58926 h 65996"/>
              </a:gdLst>
              <a:ahLst/>
              <a:cxnLst>
                <a:cxn ang="0">
                  <a:pos x="connsiteX0" y="connsiteY0"/>
                </a:cxn>
                <a:cxn ang="0">
                  <a:pos x="connsiteX1" y="connsiteY1"/>
                </a:cxn>
              </a:cxnLst>
              <a:rect l="l" t="t" r="r" b="b"/>
              <a:pathLst>
                <a:path w="136707" h="65996">
                  <a:moveTo>
                    <a:pt x="7071" y="7071"/>
                  </a:moveTo>
                  <a:lnTo>
                    <a:pt x="129637" y="58926"/>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5" name="Freeform: Shape 257">
              <a:extLst>
                <a:ext uri="{FF2B5EF4-FFF2-40B4-BE49-F238E27FC236}">
                  <a16:creationId xmlns:a16="http://schemas.microsoft.com/office/drawing/2014/main" id="{8EBE3E92-767B-40EE-B0FC-1AB0C958F81D}"/>
                </a:ext>
              </a:extLst>
            </p:cNvPr>
            <p:cNvSpPr/>
            <p:nvPr/>
          </p:nvSpPr>
          <p:spPr>
            <a:xfrm>
              <a:off x="7231851" y="3650983"/>
              <a:ext cx="70711" cy="127280"/>
            </a:xfrm>
            <a:custGeom>
              <a:avLst/>
              <a:gdLst>
                <a:gd name="connsiteX0" fmla="*/ 7071 w 70710"/>
                <a:gd name="connsiteY0" fmla="*/ 7071 h 127279"/>
                <a:gd name="connsiteX1" fmla="*/ 63640 w 70710"/>
                <a:gd name="connsiteY1" fmla="*/ 124923 h 127279"/>
              </a:gdLst>
              <a:ahLst/>
              <a:cxnLst>
                <a:cxn ang="0">
                  <a:pos x="connsiteX0" y="connsiteY0"/>
                </a:cxn>
                <a:cxn ang="0">
                  <a:pos x="connsiteX1" y="connsiteY1"/>
                </a:cxn>
              </a:cxnLst>
              <a:rect l="l" t="t" r="r" b="b"/>
              <a:pathLst>
                <a:path w="70710" h="127279">
                  <a:moveTo>
                    <a:pt x="7071" y="7071"/>
                  </a:moveTo>
                  <a:lnTo>
                    <a:pt x="63640" y="124923"/>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6" name="Freeform: Shape 258">
              <a:extLst>
                <a:ext uri="{FF2B5EF4-FFF2-40B4-BE49-F238E27FC236}">
                  <a16:creationId xmlns:a16="http://schemas.microsoft.com/office/drawing/2014/main" id="{CA495116-CDDF-414E-8A47-6616C520E47E}"/>
                </a:ext>
              </a:extLst>
            </p:cNvPr>
            <p:cNvSpPr/>
            <p:nvPr/>
          </p:nvSpPr>
          <p:spPr>
            <a:xfrm>
              <a:off x="7744269" y="3650512"/>
              <a:ext cx="65997" cy="131994"/>
            </a:xfrm>
            <a:custGeom>
              <a:avLst/>
              <a:gdLst>
                <a:gd name="connsiteX0" fmla="*/ 63168 w 65996"/>
                <a:gd name="connsiteY0" fmla="*/ 7071 h 131993"/>
                <a:gd name="connsiteX1" fmla="*/ 7071 w 65996"/>
                <a:gd name="connsiteY1" fmla="*/ 127751 h 131993"/>
              </a:gdLst>
              <a:ahLst/>
              <a:cxnLst>
                <a:cxn ang="0">
                  <a:pos x="connsiteX0" y="connsiteY0"/>
                </a:cxn>
                <a:cxn ang="0">
                  <a:pos x="connsiteX1" y="connsiteY1"/>
                </a:cxn>
              </a:cxnLst>
              <a:rect l="l" t="t" r="r" b="b"/>
              <a:pathLst>
                <a:path w="65996" h="131993">
                  <a:moveTo>
                    <a:pt x="63168" y="7071"/>
                  </a:moveTo>
                  <a:lnTo>
                    <a:pt x="7071" y="12775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7" name="Freeform: Shape 259">
              <a:extLst>
                <a:ext uri="{FF2B5EF4-FFF2-40B4-BE49-F238E27FC236}">
                  <a16:creationId xmlns:a16="http://schemas.microsoft.com/office/drawing/2014/main" id="{A2F475C4-FF43-4064-B304-AD285112EF30}"/>
                </a:ext>
              </a:extLst>
            </p:cNvPr>
            <p:cNvSpPr/>
            <p:nvPr/>
          </p:nvSpPr>
          <p:spPr>
            <a:xfrm>
              <a:off x="8059639" y="4029993"/>
              <a:ext cx="131994" cy="65997"/>
            </a:xfrm>
            <a:custGeom>
              <a:avLst/>
              <a:gdLst>
                <a:gd name="connsiteX0" fmla="*/ 126808 w 131993"/>
                <a:gd name="connsiteY0" fmla="*/ 7071 h 65996"/>
                <a:gd name="connsiteX1" fmla="*/ 7071 w 131993"/>
                <a:gd name="connsiteY1" fmla="*/ 59869 h 65996"/>
              </a:gdLst>
              <a:ahLst/>
              <a:cxnLst>
                <a:cxn ang="0">
                  <a:pos x="connsiteX0" y="connsiteY0"/>
                </a:cxn>
                <a:cxn ang="0">
                  <a:pos x="connsiteX1" y="connsiteY1"/>
                </a:cxn>
              </a:cxnLst>
              <a:rect l="l" t="t" r="r" b="b"/>
              <a:pathLst>
                <a:path w="131993" h="65996">
                  <a:moveTo>
                    <a:pt x="126808" y="7071"/>
                  </a:moveTo>
                  <a:lnTo>
                    <a:pt x="7071" y="59869"/>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8" name="Freeform: Shape 260">
              <a:extLst>
                <a:ext uri="{FF2B5EF4-FFF2-40B4-BE49-F238E27FC236}">
                  <a16:creationId xmlns:a16="http://schemas.microsoft.com/office/drawing/2014/main" id="{2B5CA30D-7883-4819-8A99-F8F0EDB700BB}"/>
                </a:ext>
              </a:extLst>
            </p:cNvPr>
            <p:cNvSpPr/>
            <p:nvPr/>
          </p:nvSpPr>
          <p:spPr>
            <a:xfrm>
              <a:off x="6861326" y="4362806"/>
              <a:ext cx="1315222" cy="617542"/>
            </a:xfrm>
            <a:custGeom>
              <a:avLst/>
              <a:gdLst>
                <a:gd name="connsiteX0" fmla="*/ 1311922 w 1315221"/>
                <a:gd name="connsiteY0" fmla="*/ 7071 h 617541"/>
                <a:gd name="connsiteX1" fmla="*/ 659497 w 1315221"/>
                <a:gd name="connsiteY1" fmla="*/ 612827 h 617541"/>
                <a:gd name="connsiteX2" fmla="*/ 7071 w 1315221"/>
                <a:gd name="connsiteY2" fmla="*/ 7071 h 617541"/>
              </a:gdLst>
              <a:ahLst/>
              <a:cxnLst>
                <a:cxn ang="0">
                  <a:pos x="connsiteX0" y="connsiteY0"/>
                </a:cxn>
                <a:cxn ang="0">
                  <a:pos x="connsiteX1" y="connsiteY1"/>
                </a:cxn>
                <a:cxn ang="0">
                  <a:pos x="connsiteX2" y="connsiteY2"/>
                </a:cxn>
              </a:cxnLst>
              <a:rect l="l" t="t" r="r" b="b"/>
              <a:pathLst>
                <a:path w="1315221" h="617541">
                  <a:moveTo>
                    <a:pt x="1311922" y="7071"/>
                  </a:moveTo>
                  <a:cubicBezTo>
                    <a:pt x="1286938" y="345540"/>
                    <a:pt x="1004566" y="612827"/>
                    <a:pt x="659497" y="612827"/>
                  </a:cubicBezTo>
                  <a:cubicBezTo>
                    <a:pt x="314428" y="612827"/>
                    <a:pt x="32056" y="345540"/>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9" name="Freeform: Shape 261">
              <a:extLst>
                <a:ext uri="{FF2B5EF4-FFF2-40B4-BE49-F238E27FC236}">
                  <a16:creationId xmlns:a16="http://schemas.microsoft.com/office/drawing/2014/main" id="{190DD148-DAD6-49E8-8948-663690FABD48}"/>
                </a:ext>
              </a:extLst>
            </p:cNvPr>
            <p:cNvSpPr/>
            <p:nvPr/>
          </p:nvSpPr>
          <p:spPr>
            <a:xfrm>
              <a:off x="6861326" y="3659940"/>
              <a:ext cx="1315222" cy="622256"/>
            </a:xfrm>
            <a:custGeom>
              <a:avLst/>
              <a:gdLst>
                <a:gd name="connsiteX0" fmla="*/ 7071 w 1315221"/>
                <a:gd name="connsiteY0" fmla="*/ 615656 h 622255"/>
                <a:gd name="connsiteX1" fmla="*/ 659968 w 1315221"/>
                <a:gd name="connsiteY1" fmla="*/ 7071 h 622255"/>
                <a:gd name="connsiteX2" fmla="*/ 1312865 w 1315221"/>
                <a:gd name="connsiteY2" fmla="*/ 615656 h 622255"/>
              </a:gdLst>
              <a:ahLst/>
              <a:cxnLst>
                <a:cxn ang="0">
                  <a:pos x="connsiteX0" y="connsiteY0"/>
                </a:cxn>
                <a:cxn ang="0">
                  <a:pos x="connsiteX1" y="connsiteY1"/>
                </a:cxn>
                <a:cxn ang="0">
                  <a:pos x="connsiteX2" y="connsiteY2"/>
                </a:cxn>
              </a:cxnLst>
              <a:rect l="l" t="t" r="r" b="b"/>
              <a:pathLst>
                <a:path w="1315221" h="622255">
                  <a:moveTo>
                    <a:pt x="7071" y="615656"/>
                  </a:moveTo>
                  <a:cubicBezTo>
                    <a:pt x="30641" y="275772"/>
                    <a:pt x="313956" y="7071"/>
                    <a:pt x="659968" y="7071"/>
                  </a:cubicBezTo>
                  <a:cubicBezTo>
                    <a:pt x="1005980" y="7071"/>
                    <a:pt x="1289295" y="275772"/>
                    <a:pt x="1312865" y="615656"/>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50" name="Freeform: Shape 262">
              <a:extLst>
                <a:ext uri="{FF2B5EF4-FFF2-40B4-BE49-F238E27FC236}">
                  <a16:creationId xmlns:a16="http://schemas.microsoft.com/office/drawing/2014/main" id="{0586584D-EDB8-47CD-AED8-E019A5254BE6}"/>
                </a:ext>
              </a:extLst>
            </p:cNvPr>
            <p:cNvSpPr/>
            <p:nvPr/>
          </p:nvSpPr>
          <p:spPr>
            <a:xfrm>
              <a:off x="8056811" y="4541469"/>
              <a:ext cx="136708" cy="65997"/>
            </a:xfrm>
            <a:custGeom>
              <a:avLst/>
              <a:gdLst>
                <a:gd name="connsiteX0" fmla="*/ 129637 w 136707"/>
                <a:gd name="connsiteY0" fmla="*/ 58926 h 65996"/>
                <a:gd name="connsiteX1" fmla="*/ 7071 w 136707"/>
                <a:gd name="connsiteY1" fmla="*/ 7071 h 65996"/>
              </a:gdLst>
              <a:ahLst/>
              <a:cxnLst>
                <a:cxn ang="0">
                  <a:pos x="connsiteX0" y="connsiteY0"/>
                </a:cxn>
                <a:cxn ang="0">
                  <a:pos x="connsiteX1" y="connsiteY1"/>
                </a:cxn>
              </a:cxnLst>
              <a:rect l="l" t="t" r="r" b="b"/>
              <a:pathLst>
                <a:path w="136707" h="65996">
                  <a:moveTo>
                    <a:pt x="129637" y="58926"/>
                  </a:moveTo>
                  <a:lnTo>
                    <a:pt x="7071"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51" name="Freeform: Shape 263">
              <a:extLst>
                <a:ext uri="{FF2B5EF4-FFF2-40B4-BE49-F238E27FC236}">
                  <a16:creationId xmlns:a16="http://schemas.microsoft.com/office/drawing/2014/main" id="{831E9F12-411E-487D-B301-2452F5A54386}"/>
                </a:ext>
              </a:extLst>
            </p:cNvPr>
            <p:cNvSpPr/>
            <p:nvPr/>
          </p:nvSpPr>
          <p:spPr>
            <a:xfrm>
              <a:off x="7745683" y="4857311"/>
              <a:ext cx="70711" cy="131994"/>
            </a:xfrm>
            <a:custGeom>
              <a:avLst/>
              <a:gdLst>
                <a:gd name="connsiteX0" fmla="*/ 63640 w 70710"/>
                <a:gd name="connsiteY0" fmla="*/ 124923 h 131993"/>
                <a:gd name="connsiteX1" fmla="*/ 7071 w 70710"/>
                <a:gd name="connsiteY1" fmla="*/ 7071 h 131993"/>
              </a:gdLst>
              <a:ahLst/>
              <a:cxnLst>
                <a:cxn ang="0">
                  <a:pos x="connsiteX0" y="connsiteY0"/>
                </a:cxn>
                <a:cxn ang="0">
                  <a:pos x="connsiteX1" y="connsiteY1"/>
                </a:cxn>
              </a:cxnLst>
              <a:rect l="l" t="t" r="r" b="b"/>
              <a:pathLst>
                <a:path w="70710" h="131993">
                  <a:moveTo>
                    <a:pt x="63640" y="124923"/>
                  </a:moveTo>
                  <a:lnTo>
                    <a:pt x="7071"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52" name="Freeform: Shape 264">
              <a:extLst>
                <a:ext uri="{FF2B5EF4-FFF2-40B4-BE49-F238E27FC236}">
                  <a16:creationId xmlns:a16="http://schemas.microsoft.com/office/drawing/2014/main" id="{410BCD2A-A7ED-49D7-BCCE-7F0705D44D0F}"/>
                </a:ext>
              </a:extLst>
            </p:cNvPr>
            <p:cNvSpPr/>
            <p:nvPr/>
          </p:nvSpPr>
          <p:spPr>
            <a:xfrm>
              <a:off x="7234208" y="4854954"/>
              <a:ext cx="65997" cy="131994"/>
            </a:xfrm>
            <a:custGeom>
              <a:avLst/>
              <a:gdLst>
                <a:gd name="connsiteX0" fmla="*/ 7071 w 65996"/>
                <a:gd name="connsiteY0" fmla="*/ 127751 h 131993"/>
                <a:gd name="connsiteX1" fmla="*/ 62697 w 65996"/>
                <a:gd name="connsiteY1" fmla="*/ 7071 h 131993"/>
              </a:gdLst>
              <a:ahLst/>
              <a:cxnLst>
                <a:cxn ang="0">
                  <a:pos x="connsiteX0" y="connsiteY0"/>
                </a:cxn>
                <a:cxn ang="0">
                  <a:pos x="connsiteX1" y="connsiteY1"/>
                </a:cxn>
              </a:cxnLst>
              <a:rect l="l" t="t" r="r" b="b"/>
              <a:pathLst>
                <a:path w="65996" h="131993">
                  <a:moveTo>
                    <a:pt x="7071" y="127751"/>
                  </a:moveTo>
                  <a:lnTo>
                    <a:pt x="62697"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53" name="Freeform: Shape 265">
              <a:extLst>
                <a:ext uri="{FF2B5EF4-FFF2-40B4-BE49-F238E27FC236}">
                  <a16:creationId xmlns:a16="http://schemas.microsoft.com/office/drawing/2014/main" id="{204F21F4-DD0A-4AD1-98F7-1FC24CAEB4A8}"/>
                </a:ext>
              </a:extLst>
            </p:cNvPr>
            <p:cNvSpPr/>
            <p:nvPr/>
          </p:nvSpPr>
          <p:spPr>
            <a:xfrm>
              <a:off x="6854726" y="4543354"/>
              <a:ext cx="131994" cy="65997"/>
            </a:xfrm>
            <a:custGeom>
              <a:avLst/>
              <a:gdLst>
                <a:gd name="connsiteX0" fmla="*/ 7071 w 131993"/>
                <a:gd name="connsiteY0" fmla="*/ 59869 h 65996"/>
                <a:gd name="connsiteX1" fmla="*/ 126808 w 131993"/>
                <a:gd name="connsiteY1" fmla="*/ 7071 h 65996"/>
              </a:gdLst>
              <a:ahLst/>
              <a:cxnLst>
                <a:cxn ang="0">
                  <a:pos x="connsiteX0" y="connsiteY0"/>
                </a:cxn>
                <a:cxn ang="0">
                  <a:pos x="connsiteX1" y="connsiteY1"/>
                </a:cxn>
              </a:cxnLst>
              <a:rect l="l" t="t" r="r" b="b"/>
              <a:pathLst>
                <a:path w="131993" h="65996">
                  <a:moveTo>
                    <a:pt x="7071" y="59869"/>
                  </a:moveTo>
                  <a:lnTo>
                    <a:pt x="126808"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grpSp>
      <p:sp>
        <p:nvSpPr>
          <p:cNvPr id="398" name="TextBox 397">
            <a:extLst>
              <a:ext uri="{FF2B5EF4-FFF2-40B4-BE49-F238E27FC236}">
                <a16:creationId xmlns:a16="http://schemas.microsoft.com/office/drawing/2014/main" id="{31C414F3-9C56-D346-8187-CFF67D02DC3A}"/>
              </a:ext>
            </a:extLst>
          </p:cNvPr>
          <p:cNvSpPr txBox="1"/>
          <p:nvPr/>
        </p:nvSpPr>
        <p:spPr>
          <a:xfrm>
            <a:off x="588131" y="1151388"/>
            <a:ext cx="13454139" cy="486287"/>
          </a:xfrm>
          <a:prstGeom prst="rect">
            <a:avLst/>
          </a:prstGeom>
          <a:noFill/>
        </p:spPr>
        <p:txBody>
          <a:bodyPr wrap="square" rtlCol="0">
            <a:spAutoFit/>
          </a:bodyPr>
          <a:lstStyle/>
          <a:p>
            <a:pPr algn="ctr"/>
            <a:r>
              <a:rPr lang="en-US" sz="2560" dirty="0">
                <a:latin typeface="Amazon Ember Light" panose="020B0403020204020204" pitchFamily="34" charset="0"/>
                <a:ea typeface="Amazon Ember Light" panose="020B0403020204020204" pitchFamily="34" charset="0"/>
                <a:cs typeface="Amazon Ember Light" panose="020B0403020204020204" pitchFamily="34" charset="0"/>
              </a:rPr>
              <a:t>Train in the cloud and infer at the edge</a:t>
            </a:r>
          </a:p>
        </p:txBody>
      </p:sp>
      <p:sp>
        <p:nvSpPr>
          <p:cNvPr id="404" name="TextBox 403">
            <a:extLst>
              <a:ext uri="{FF2B5EF4-FFF2-40B4-BE49-F238E27FC236}">
                <a16:creationId xmlns:a16="http://schemas.microsoft.com/office/drawing/2014/main" id="{FF7AB501-71D0-ED41-917A-FAA64CCF06AD}"/>
              </a:ext>
            </a:extLst>
          </p:cNvPr>
          <p:cNvSpPr txBox="1"/>
          <p:nvPr/>
        </p:nvSpPr>
        <p:spPr>
          <a:xfrm>
            <a:off x="1278015" y="5731516"/>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IoT Core</a:t>
            </a:r>
          </a:p>
        </p:txBody>
      </p:sp>
      <p:pic>
        <p:nvPicPr>
          <p:cNvPr id="405" name="Graphic 404">
            <a:extLst>
              <a:ext uri="{FF2B5EF4-FFF2-40B4-BE49-F238E27FC236}">
                <a16:creationId xmlns:a16="http://schemas.microsoft.com/office/drawing/2014/main" id="{B8E4F372-5716-BB48-8E52-646C0840E4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5156" y="5018588"/>
            <a:ext cx="712928" cy="712928"/>
          </a:xfrm>
          <a:prstGeom prst="rect">
            <a:avLst/>
          </a:prstGeom>
        </p:spPr>
      </p:pic>
      <p:pic>
        <p:nvPicPr>
          <p:cNvPr id="406" name="Graphic 405">
            <a:extLst>
              <a:ext uri="{FF2B5EF4-FFF2-40B4-BE49-F238E27FC236}">
                <a16:creationId xmlns:a16="http://schemas.microsoft.com/office/drawing/2014/main" id="{F748C204-7627-8D43-B000-3F89CB5CE1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0038" y="3017737"/>
            <a:ext cx="711200" cy="711200"/>
          </a:xfrm>
          <a:prstGeom prst="rect">
            <a:avLst/>
          </a:prstGeom>
        </p:spPr>
      </p:pic>
      <p:pic>
        <p:nvPicPr>
          <p:cNvPr id="169" name="Graphic 168">
            <a:extLst>
              <a:ext uri="{FF2B5EF4-FFF2-40B4-BE49-F238E27FC236}">
                <a16:creationId xmlns:a16="http://schemas.microsoft.com/office/drawing/2014/main" id="{A2254E0B-33A8-834D-9832-5486B6101C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710" y="5011448"/>
            <a:ext cx="711200" cy="711200"/>
          </a:xfrm>
          <a:prstGeom prst="rect">
            <a:avLst/>
          </a:prstGeom>
        </p:spPr>
      </p:pic>
      <p:sp>
        <p:nvSpPr>
          <p:cNvPr id="170" name="TextBox 169">
            <a:extLst>
              <a:ext uri="{FF2B5EF4-FFF2-40B4-BE49-F238E27FC236}">
                <a16:creationId xmlns:a16="http://schemas.microsoft.com/office/drawing/2014/main" id="{B33DA108-C7C0-D545-B5F5-158C84CED40E}"/>
              </a:ext>
            </a:extLst>
          </p:cNvPr>
          <p:cNvSpPr txBox="1"/>
          <p:nvPr/>
        </p:nvSpPr>
        <p:spPr>
          <a:xfrm>
            <a:off x="3623841" y="5715023"/>
            <a:ext cx="977414"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a:t>
            </a:r>
            <a:r>
              <a:rPr lang="en-US" sz="1400" dirty="0">
                <a:latin typeface="+mj-lt"/>
                <a:ea typeface="Amazon Ember Light" panose="020B0403020204020204" pitchFamily="34" charset="0"/>
                <a:cs typeface="Amazon Ember Light" panose="020B0403020204020204" pitchFamily="34" charset="0"/>
              </a:rPr>
              <a:t>Snowball</a:t>
            </a:r>
          </a:p>
        </p:txBody>
      </p:sp>
      <p:pic>
        <p:nvPicPr>
          <p:cNvPr id="172" name="Graphic 171">
            <a:extLst>
              <a:ext uri="{FF2B5EF4-FFF2-40B4-BE49-F238E27FC236}">
                <a16:creationId xmlns:a16="http://schemas.microsoft.com/office/drawing/2014/main" id="{6B96285A-11B2-AF48-908B-45EF01453A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29597" y="5011690"/>
            <a:ext cx="711200" cy="711200"/>
          </a:xfrm>
          <a:prstGeom prst="rect">
            <a:avLst/>
          </a:prstGeom>
        </p:spPr>
      </p:pic>
      <p:pic>
        <p:nvPicPr>
          <p:cNvPr id="173" name="Graphic 172">
            <a:extLst>
              <a:ext uri="{FF2B5EF4-FFF2-40B4-BE49-F238E27FC236}">
                <a16:creationId xmlns:a16="http://schemas.microsoft.com/office/drawing/2014/main" id="{298AEE46-8255-7C4F-8262-A4C944614F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24766" y="3014831"/>
            <a:ext cx="711200" cy="711200"/>
          </a:xfrm>
          <a:prstGeom prst="rect">
            <a:avLst/>
          </a:prstGeom>
        </p:spPr>
      </p:pic>
      <p:pic>
        <p:nvPicPr>
          <p:cNvPr id="174" name="Graphic 173">
            <a:extLst>
              <a:ext uri="{FF2B5EF4-FFF2-40B4-BE49-F238E27FC236}">
                <a16:creationId xmlns:a16="http://schemas.microsoft.com/office/drawing/2014/main" id="{BD722A73-0598-6742-BBB5-A0D465BF41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54611" y="3019203"/>
            <a:ext cx="711200" cy="711200"/>
          </a:xfrm>
          <a:prstGeom prst="rect">
            <a:avLst/>
          </a:prstGeom>
        </p:spPr>
      </p:pic>
      <p:sp>
        <p:nvSpPr>
          <p:cNvPr id="175" name="TextBox 174">
            <a:extLst>
              <a:ext uri="{FF2B5EF4-FFF2-40B4-BE49-F238E27FC236}">
                <a16:creationId xmlns:a16="http://schemas.microsoft.com/office/drawing/2014/main" id="{2420DFA6-CF53-E348-BA25-7D3CA5B7FD04}"/>
              </a:ext>
            </a:extLst>
          </p:cNvPr>
          <p:cNvSpPr txBox="1"/>
          <p:nvPr/>
        </p:nvSpPr>
        <p:spPr>
          <a:xfrm>
            <a:off x="2492074" y="5729744"/>
            <a:ext cx="977414"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Kinesis</a:t>
            </a:r>
            <a:endParaRPr lang="en-US" sz="1400" dirty="0">
              <a:latin typeface="+mj-lt"/>
              <a:ea typeface="Amazon Ember Light" panose="020B0403020204020204" pitchFamily="34" charset="0"/>
              <a:cs typeface="Amazon Ember Light" panose="020B0403020204020204" pitchFamily="34" charset="0"/>
            </a:endParaRPr>
          </a:p>
        </p:txBody>
      </p:sp>
      <p:sp>
        <p:nvSpPr>
          <p:cNvPr id="178" name="TextBox 177">
            <a:extLst>
              <a:ext uri="{FF2B5EF4-FFF2-40B4-BE49-F238E27FC236}">
                <a16:creationId xmlns:a16="http://schemas.microsoft.com/office/drawing/2014/main" id="{E79EC937-C923-1E4B-9A2A-E565A28BBDDC}"/>
              </a:ext>
            </a:extLst>
          </p:cNvPr>
          <p:cNvSpPr txBox="1"/>
          <p:nvPr/>
        </p:nvSpPr>
        <p:spPr>
          <a:xfrm>
            <a:off x="1278015" y="3729304"/>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IoT Analytics</a:t>
            </a:r>
          </a:p>
        </p:txBody>
      </p:sp>
      <p:sp>
        <p:nvSpPr>
          <p:cNvPr id="186" name="TextBox 185">
            <a:extLst>
              <a:ext uri="{FF2B5EF4-FFF2-40B4-BE49-F238E27FC236}">
                <a16:creationId xmlns:a16="http://schemas.microsoft.com/office/drawing/2014/main" id="{8E886774-2283-434B-A582-5CC62FD3B3CF}"/>
              </a:ext>
            </a:extLst>
          </p:cNvPr>
          <p:cNvSpPr txBox="1"/>
          <p:nvPr/>
        </p:nvSpPr>
        <p:spPr>
          <a:xfrm>
            <a:off x="4627922" y="3717279"/>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EMR</a:t>
            </a:r>
          </a:p>
        </p:txBody>
      </p:sp>
      <p:sp>
        <p:nvSpPr>
          <p:cNvPr id="190" name="TextBox 189">
            <a:extLst>
              <a:ext uri="{FF2B5EF4-FFF2-40B4-BE49-F238E27FC236}">
                <a16:creationId xmlns:a16="http://schemas.microsoft.com/office/drawing/2014/main" id="{A7A2A454-B36A-894F-956B-724ECAC9EABD}"/>
              </a:ext>
            </a:extLst>
          </p:cNvPr>
          <p:cNvSpPr txBox="1"/>
          <p:nvPr/>
        </p:nvSpPr>
        <p:spPr>
          <a:xfrm>
            <a:off x="2373082" y="3726895"/>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a:t>
            </a:r>
          </a:p>
          <a:p>
            <a:pPr algn="ctr" defTabSz="1097198">
              <a:defRPr/>
            </a:pPr>
            <a:r>
              <a:rPr lang="en-US" sz="1400" dirty="0">
                <a:latin typeface="+mj-lt"/>
                <a:ea typeface="Amazon Ember" panose="020B0603020204020204" pitchFamily="34" charset="0"/>
                <a:cs typeface="Amazon Ember" panose="020B0603020204020204" pitchFamily="34" charset="0"/>
              </a:rPr>
              <a:t>S3</a:t>
            </a:r>
          </a:p>
        </p:txBody>
      </p:sp>
      <p:pic>
        <p:nvPicPr>
          <p:cNvPr id="256" name="Graphic 255">
            <a:extLst>
              <a:ext uri="{FF2B5EF4-FFF2-40B4-BE49-F238E27FC236}">
                <a16:creationId xmlns:a16="http://schemas.microsoft.com/office/drawing/2014/main" id="{835A970B-B523-5F48-9BB4-95E9B0B125E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354524" y="3017520"/>
            <a:ext cx="711200" cy="711200"/>
          </a:xfrm>
          <a:prstGeom prst="rect">
            <a:avLst/>
          </a:prstGeom>
        </p:spPr>
      </p:pic>
      <p:pic>
        <p:nvPicPr>
          <p:cNvPr id="257" name="Graphic 256">
            <a:extLst>
              <a:ext uri="{FF2B5EF4-FFF2-40B4-BE49-F238E27FC236}">
                <a16:creationId xmlns:a16="http://schemas.microsoft.com/office/drawing/2014/main" id="{473F65C2-E539-A742-A937-234560DD600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24892" y="3006079"/>
            <a:ext cx="711200" cy="711200"/>
          </a:xfrm>
          <a:prstGeom prst="rect">
            <a:avLst/>
          </a:prstGeom>
        </p:spPr>
      </p:pic>
      <p:sp>
        <p:nvSpPr>
          <p:cNvPr id="258" name="TextBox 257">
            <a:extLst>
              <a:ext uri="{FF2B5EF4-FFF2-40B4-BE49-F238E27FC236}">
                <a16:creationId xmlns:a16="http://schemas.microsoft.com/office/drawing/2014/main" id="{89E1380F-EC97-FC43-8C72-B073A9C2EC22}"/>
              </a:ext>
            </a:extLst>
          </p:cNvPr>
          <p:cNvSpPr txBox="1"/>
          <p:nvPr/>
        </p:nvSpPr>
        <p:spPr>
          <a:xfrm>
            <a:off x="9976887" y="3719803"/>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SageMaker</a:t>
            </a:r>
          </a:p>
        </p:txBody>
      </p:sp>
      <p:sp>
        <p:nvSpPr>
          <p:cNvPr id="259" name="TextBox 258">
            <a:extLst>
              <a:ext uri="{FF2B5EF4-FFF2-40B4-BE49-F238E27FC236}">
                <a16:creationId xmlns:a16="http://schemas.microsoft.com/office/drawing/2014/main" id="{624C43EE-B351-1744-B44E-507A7F63D117}"/>
              </a:ext>
            </a:extLst>
          </p:cNvPr>
          <p:cNvSpPr txBox="1"/>
          <p:nvPr/>
        </p:nvSpPr>
        <p:spPr>
          <a:xfrm>
            <a:off x="12108263" y="3731287"/>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a:t>
            </a:r>
          </a:p>
          <a:p>
            <a:pPr algn="ctr" defTabSz="1097198">
              <a:defRPr/>
            </a:pPr>
            <a:r>
              <a:rPr lang="en-US" sz="1400" dirty="0">
                <a:latin typeface="+mj-lt"/>
                <a:ea typeface="Amazon Ember" panose="020B0603020204020204" pitchFamily="34" charset="0"/>
                <a:cs typeface="Amazon Ember" panose="020B0603020204020204" pitchFamily="34" charset="0"/>
              </a:rPr>
              <a:t>EC2</a:t>
            </a:r>
          </a:p>
        </p:txBody>
      </p:sp>
      <p:pic>
        <p:nvPicPr>
          <p:cNvPr id="262" name="Graphic 261">
            <a:extLst>
              <a:ext uri="{FF2B5EF4-FFF2-40B4-BE49-F238E27FC236}">
                <a16:creationId xmlns:a16="http://schemas.microsoft.com/office/drawing/2014/main" id="{8AF760C5-2AFF-294E-840E-5472E83AD0F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759883" y="3011910"/>
            <a:ext cx="711200" cy="711200"/>
          </a:xfrm>
          <a:prstGeom prst="rect">
            <a:avLst/>
          </a:prstGeom>
        </p:spPr>
      </p:pic>
      <p:sp>
        <p:nvSpPr>
          <p:cNvPr id="263" name="TextBox 262">
            <a:extLst>
              <a:ext uri="{FF2B5EF4-FFF2-40B4-BE49-F238E27FC236}">
                <a16:creationId xmlns:a16="http://schemas.microsoft.com/office/drawing/2014/main" id="{71E9F5FC-8F7D-8E4B-A015-9B7CF255927F}"/>
              </a:ext>
            </a:extLst>
          </p:cNvPr>
          <p:cNvSpPr txBox="1"/>
          <p:nvPr/>
        </p:nvSpPr>
        <p:spPr>
          <a:xfrm>
            <a:off x="3469042" y="3725842"/>
            <a:ext cx="1292882" cy="738664"/>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SageMaker</a:t>
            </a:r>
          </a:p>
          <a:p>
            <a:pPr algn="ctr" defTabSz="1097198">
              <a:defRPr/>
            </a:pPr>
            <a:r>
              <a:rPr lang="en-US" sz="1400" dirty="0">
                <a:latin typeface="+mj-lt"/>
                <a:ea typeface="Amazon Ember" panose="020B0603020204020204" pitchFamily="34" charset="0"/>
                <a:cs typeface="Amazon Ember" panose="020B0603020204020204" pitchFamily="34" charset="0"/>
              </a:rPr>
              <a:t>Ground Truth</a:t>
            </a:r>
          </a:p>
        </p:txBody>
      </p:sp>
      <p:pic>
        <p:nvPicPr>
          <p:cNvPr id="264" name="Graphic 263">
            <a:extLst>
              <a:ext uri="{FF2B5EF4-FFF2-40B4-BE49-F238E27FC236}">
                <a16:creationId xmlns:a16="http://schemas.microsoft.com/office/drawing/2014/main" id="{75193990-3DE3-B242-8E8F-1489C708242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123110" y="3012118"/>
            <a:ext cx="711200" cy="711200"/>
          </a:xfrm>
          <a:prstGeom prst="rect">
            <a:avLst/>
          </a:prstGeom>
        </p:spPr>
      </p:pic>
      <p:pic>
        <p:nvPicPr>
          <p:cNvPr id="265" name="Graphic 264">
            <a:extLst>
              <a:ext uri="{FF2B5EF4-FFF2-40B4-BE49-F238E27FC236}">
                <a16:creationId xmlns:a16="http://schemas.microsoft.com/office/drawing/2014/main" id="{482FCE92-8322-9C43-85E1-86882C7DD38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326674" y="3006079"/>
            <a:ext cx="711200" cy="711200"/>
          </a:xfrm>
          <a:prstGeom prst="rect">
            <a:avLst/>
          </a:prstGeom>
        </p:spPr>
      </p:pic>
      <p:sp>
        <p:nvSpPr>
          <p:cNvPr id="266" name="TextBox 265">
            <a:extLst>
              <a:ext uri="{FF2B5EF4-FFF2-40B4-BE49-F238E27FC236}">
                <a16:creationId xmlns:a16="http://schemas.microsoft.com/office/drawing/2014/main" id="{B1C29F77-5A85-E143-9A40-9BEBBE07AF9C}"/>
              </a:ext>
            </a:extLst>
          </p:cNvPr>
          <p:cNvSpPr txBox="1"/>
          <p:nvPr/>
        </p:nvSpPr>
        <p:spPr>
          <a:xfrm>
            <a:off x="8877346" y="3725842"/>
            <a:ext cx="1207210" cy="738664"/>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Apache MXNet on AWS</a:t>
            </a:r>
          </a:p>
        </p:txBody>
      </p:sp>
      <p:sp>
        <p:nvSpPr>
          <p:cNvPr id="267" name="TextBox 266">
            <a:extLst>
              <a:ext uri="{FF2B5EF4-FFF2-40B4-BE49-F238E27FC236}">
                <a16:creationId xmlns:a16="http://schemas.microsoft.com/office/drawing/2014/main" id="{72FDC031-CB68-E94C-B84B-89B9D2E5C272}"/>
              </a:ext>
            </a:extLst>
          </p:cNvPr>
          <p:cNvSpPr txBox="1"/>
          <p:nvPr/>
        </p:nvSpPr>
        <p:spPr>
          <a:xfrm>
            <a:off x="11078669" y="3733623"/>
            <a:ext cx="1207210" cy="738664"/>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Deep Learning AMIs</a:t>
            </a:r>
          </a:p>
        </p:txBody>
      </p:sp>
      <p:pic>
        <p:nvPicPr>
          <p:cNvPr id="268" name="Graphic 267">
            <a:extLst>
              <a:ext uri="{FF2B5EF4-FFF2-40B4-BE49-F238E27FC236}">
                <a16:creationId xmlns:a16="http://schemas.microsoft.com/office/drawing/2014/main" id="{C84C0536-18C8-FB46-BED0-9CF1ECE95F7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872622" y="5019692"/>
            <a:ext cx="711200" cy="711200"/>
          </a:xfrm>
          <a:prstGeom prst="rect">
            <a:avLst/>
          </a:prstGeom>
        </p:spPr>
      </p:pic>
      <p:sp>
        <p:nvSpPr>
          <p:cNvPr id="269" name="TextBox 268">
            <a:extLst>
              <a:ext uri="{FF2B5EF4-FFF2-40B4-BE49-F238E27FC236}">
                <a16:creationId xmlns:a16="http://schemas.microsoft.com/office/drawing/2014/main" id="{EB0AA165-A516-0247-B487-FEC77AB8E5B6}"/>
              </a:ext>
            </a:extLst>
          </p:cNvPr>
          <p:cNvSpPr txBox="1"/>
          <p:nvPr/>
        </p:nvSpPr>
        <p:spPr>
          <a:xfrm>
            <a:off x="4601255" y="5722648"/>
            <a:ext cx="1239631"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a:t>
            </a:r>
            <a:r>
              <a:rPr lang="en-US" sz="1400" dirty="0">
                <a:latin typeface="+mj-lt"/>
                <a:ea typeface="Amazon Ember Light" panose="020B0403020204020204" pitchFamily="34" charset="0"/>
                <a:cs typeface="Amazon Ember Light" panose="020B0403020204020204" pitchFamily="34" charset="0"/>
              </a:rPr>
              <a:t>Snowmobile</a:t>
            </a:r>
          </a:p>
        </p:txBody>
      </p:sp>
      <p:pic>
        <p:nvPicPr>
          <p:cNvPr id="270" name="Graphic 269">
            <a:extLst>
              <a:ext uri="{FF2B5EF4-FFF2-40B4-BE49-F238E27FC236}">
                <a16:creationId xmlns:a16="http://schemas.microsoft.com/office/drawing/2014/main" id="{D255B598-9E42-AF4A-81C3-DADCCF92B49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123110" y="5019452"/>
            <a:ext cx="711200" cy="711200"/>
          </a:xfrm>
          <a:prstGeom prst="rect">
            <a:avLst/>
          </a:prstGeom>
        </p:spPr>
      </p:pic>
      <p:pic>
        <p:nvPicPr>
          <p:cNvPr id="271" name="Graphic 270">
            <a:extLst>
              <a:ext uri="{FF2B5EF4-FFF2-40B4-BE49-F238E27FC236}">
                <a16:creationId xmlns:a16="http://schemas.microsoft.com/office/drawing/2014/main" id="{838C429A-FF8B-5D4F-977A-FE64442EA3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228184" y="5018544"/>
            <a:ext cx="711200" cy="711200"/>
          </a:xfrm>
          <a:prstGeom prst="rect">
            <a:avLst/>
          </a:prstGeom>
        </p:spPr>
      </p:pic>
      <p:sp>
        <p:nvSpPr>
          <p:cNvPr id="272" name="TextBox 271">
            <a:extLst>
              <a:ext uri="{FF2B5EF4-FFF2-40B4-BE49-F238E27FC236}">
                <a16:creationId xmlns:a16="http://schemas.microsoft.com/office/drawing/2014/main" id="{C5AE1EFA-398B-8546-9A1E-E1A82E9A361F}"/>
              </a:ext>
            </a:extLst>
          </p:cNvPr>
          <p:cNvSpPr txBox="1"/>
          <p:nvPr/>
        </p:nvSpPr>
        <p:spPr>
          <a:xfrm>
            <a:off x="9984890" y="5729744"/>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IoT Greengrass</a:t>
            </a:r>
          </a:p>
        </p:txBody>
      </p:sp>
      <p:sp>
        <p:nvSpPr>
          <p:cNvPr id="273" name="TextBox 272">
            <a:extLst>
              <a:ext uri="{FF2B5EF4-FFF2-40B4-BE49-F238E27FC236}">
                <a16:creationId xmlns:a16="http://schemas.microsoft.com/office/drawing/2014/main" id="{59D81BD6-B007-784A-B656-7617E0CA0909}"/>
              </a:ext>
            </a:extLst>
          </p:cNvPr>
          <p:cNvSpPr txBox="1"/>
          <p:nvPr/>
        </p:nvSpPr>
        <p:spPr>
          <a:xfrm>
            <a:off x="8859357" y="5727688"/>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FreeRTOS</a:t>
            </a:r>
          </a:p>
        </p:txBody>
      </p:sp>
      <p:pic>
        <p:nvPicPr>
          <p:cNvPr id="274" name="Graphic 273">
            <a:extLst>
              <a:ext uri="{FF2B5EF4-FFF2-40B4-BE49-F238E27FC236}">
                <a16:creationId xmlns:a16="http://schemas.microsoft.com/office/drawing/2014/main" id="{2DA68A2E-56C5-AC4C-AB14-DAC3B49287A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326674" y="5018544"/>
            <a:ext cx="711200" cy="711200"/>
          </a:xfrm>
          <a:prstGeom prst="rect">
            <a:avLst/>
          </a:prstGeom>
        </p:spPr>
      </p:pic>
      <p:pic>
        <p:nvPicPr>
          <p:cNvPr id="276" name="Graphic 275">
            <a:extLst>
              <a:ext uri="{FF2B5EF4-FFF2-40B4-BE49-F238E27FC236}">
                <a16:creationId xmlns:a16="http://schemas.microsoft.com/office/drawing/2014/main" id="{B5EC4FB1-F1E7-754B-A43B-5500D0F22426}"/>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2354524" y="5011448"/>
            <a:ext cx="711200" cy="711200"/>
          </a:xfrm>
          <a:prstGeom prst="rect">
            <a:avLst/>
          </a:prstGeom>
        </p:spPr>
      </p:pic>
      <p:sp>
        <p:nvSpPr>
          <p:cNvPr id="277" name="TextBox 276">
            <a:extLst>
              <a:ext uri="{FF2B5EF4-FFF2-40B4-BE49-F238E27FC236}">
                <a16:creationId xmlns:a16="http://schemas.microsoft.com/office/drawing/2014/main" id="{7FAC0FCC-E4AF-604D-8A05-0E570DC62EEA}"/>
              </a:ext>
            </a:extLst>
          </p:cNvPr>
          <p:cNvSpPr txBox="1"/>
          <p:nvPr/>
        </p:nvSpPr>
        <p:spPr>
          <a:xfrm>
            <a:off x="11084594" y="5722648"/>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IoT SiteWise</a:t>
            </a:r>
          </a:p>
        </p:txBody>
      </p:sp>
      <p:sp>
        <p:nvSpPr>
          <p:cNvPr id="278" name="TextBox 277">
            <a:extLst>
              <a:ext uri="{FF2B5EF4-FFF2-40B4-BE49-F238E27FC236}">
                <a16:creationId xmlns:a16="http://schemas.microsoft.com/office/drawing/2014/main" id="{A8282212-8746-AB47-8ED8-B9FF1BC09A81}"/>
              </a:ext>
            </a:extLst>
          </p:cNvPr>
          <p:cNvSpPr txBox="1"/>
          <p:nvPr/>
        </p:nvSpPr>
        <p:spPr>
          <a:xfrm>
            <a:off x="12114090" y="5720193"/>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Bespoke</a:t>
            </a:r>
          </a:p>
          <a:p>
            <a:pPr algn="ctr" defTabSz="1097198">
              <a:defRPr/>
            </a:pPr>
            <a:r>
              <a:rPr lang="en-US" sz="1400" dirty="0">
                <a:latin typeface="+mj-lt"/>
                <a:ea typeface="Amazon Ember" panose="020B0603020204020204" pitchFamily="34" charset="0"/>
                <a:cs typeface="Amazon Ember" panose="020B0603020204020204" pitchFamily="34" charset="0"/>
              </a:rPr>
              <a:t>applications</a:t>
            </a:r>
          </a:p>
        </p:txBody>
      </p:sp>
    </p:spTree>
    <p:extLst>
      <p:ext uri="{BB962C8B-B14F-4D97-AF65-F5344CB8AC3E}">
        <p14:creationId xmlns:p14="http://schemas.microsoft.com/office/powerpoint/2010/main" val="260335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E806A9-82BD-7A48-8967-DA8D877CF670}"/>
              </a:ext>
            </a:extLst>
          </p:cNvPr>
          <p:cNvSpPr>
            <a:spLocks noGrp="1"/>
          </p:cNvSpPr>
          <p:nvPr>
            <p:ph type="title"/>
          </p:nvPr>
        </p:nvSpPr>
        <p:spPr/>
        <p:txBody>
          <a:bodyPr/>
          <a:lstStyle/>
          <a:p>
            <a:r>
              <a:rPr lang="en-US" dirty="0"/>
              <a:t>In the beginning</a:t>
            </a:r>
          </a:p>
        </p:txBody>
      </p:sp>
      <p:pic>
        <p:nvPicPr>
          <p:cNvPr id="4" name="Graphic 3">
            <a:extLst>
              <a:ext uri="{FF2B5EF4-FFF2-40B4-BE49-F238E27FC236}">
                <a16:creationId xmlns:a16="http://schemas.microsoft.com/office/drawing/2014/main" id="{F66046CE-1118-514D-8F2C-DC931EE715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76855" y="2271103"/>
            <a:ext cx="3709071" cy="3709071"/>
          </a:xfrm>
          <a:prstGeom prst="rect">
            <a:avLst/>
          </a:prstGeom>
        </p:spPr>
      </p:pic>
      <p:pic>
        <p:nvPicPr>
          <p:cNvPr id="5" name="Graphic 4">
            <a:extLst>
              <a:ext uri="{FF2B5EF4-FFF2-40B4-BE49-F238E27FC236}">
                <a16:creationId xmlns:a16="http://schemas.microsoft.com/office/drawing/2014/main" id="{96D5D234-6862-9A43-89EB-435416CD97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29815" y="2271103"/>
            <a:ext cx="3709071" cy="3709071"/>
          </a:xfrm>
          <a:prstGeom prst="rect">
            <a:avLst/>
          </a:prstGeom>
        </p:spPr>
      </p:pic>
      <p:cxnSp>
        <p:nvCxnSpPr>
          <p:cNvPr id="7" name="Straight Arrow Connector 6">
            <a:extLst>
              <a:ext uri="{FF2B5EF4-FFF2-40B4-BE49-F238E27FC236}">
                <a16:creationId xmlns:a16="http://schemas.microsoft.com/office/drawing/2014/main" id="{38FE744D-3EDB-824A-B1CD-FCC4E115940F}"/>
              </a:ext>
            </a:extLst>
          </p:cNvPr>
          <p:cNvCxnSpPr>
            <a:cxnSpLocks/>
            <a:stCxn id="5" idx="1"/>
            <a:endCxn id="4" idx="3"/>
          </p:cNvCxnSpPr>
          <p:nvPr/>
        </p:nvCxnSpPr>
        <p:spPr>
          <a:xfrm flipH="1">
            <a:off x="5485926" y="4125639"/>
            <a:ext cx="3643889" cy="0"/>
          </a:xfrm>
          <a:prstGeom prst="straightConnector1">
            <a:avLst/>
          </a:prstGeom>
          <a:ln w="63500">
            <a:solidFill>
              <a:schemeClr val="tx2"/>
            </a:solidFill>
            <a:headEnd type="arrow" w="lg" len="lg"/>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4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7E383-92BD-1F4C-BCC8-658ABA486B22}"/>
              </a:ext>
            </a:extLst>
          </p:cNvPr>
          <p:cNvSpPr>
            <a:spLocks noGrp="1"/>
          </p:cNvSpPr>
          <p:nvPr>
            <p:ph type="title"/>
          </p:nvPr>
        </p:nvSpPr>
        <p:spPr/>
        <p:txBody>
          <a:bodyPr/>
          <a:lstStyle/>
          <a:p>
            <a:r>
              <a:rPr lang="en-US" dirty="0"/>
              <a:t>Judgment on how to bring in data</a:t>
            </a:r>
          </a:p>
        </p:txBody>
      </p:sp>
      <p:pic>
        <p:nvPicPr>
          <p:cNvPr id="5" name="Graphic 4">
            <a:extLst>
              <a:ext uri="{FF2B5EF4-FFF2-40B4-BE49-F238E27FC236}">
                <a16:creationId xmlns:a16="http://schemas.microsoft.com/office/drawing/2014/main" id="{6BA16FBC-2C24-FC43-8633-66FBE72192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7841" y="3756177"/>
            <a:ext cx="980075" cy="980075"/>
          </a:xfrm>
          <a:prstGeom prst="rect">
            <a:avLst/>
          </a:prstGeom>
        </p:spPr>
      </p:pic>
      <p:pic>
        <p:nvPicPr>
          <p:cNvPr id="6" name="Graphic 5">
            <a:extLst>
              <a:ext uri="{FF2B5EF4-FFF2-40B4-BE49-F238E27FC236}">
                <a16:creationId xmlns:a16="http://schemas.microsoft.com/office/drawing/2014/main" id="{8D50E2EA-15BB-1F43-A9E2-B1743E464D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7843" y="2600960"/>
            <a:ext cx="980075" cy="980075"/>
          </a:xfrm>
          <a:prstGeom prst="rect">
            <a:avLst/>
          </a:prstGeom>
        </p:spPr>
      </p:pic>
      <p:cxnSp>
        <p:nvCxnSpPr>
          <p:cNvPr id="7" name="Straight Arrow Connector 6">
            <a:extLst>
              <a:ext uri="{FF2B5EF4-FFF2-40B4-BE49-F238E27FC236}">
                <a16:creationId xmlns:a16="http://schemas.microsoft.com/office/drawing/2014/main" id="{9848D0AE-B07A-4247-ACBD-43049A1145B4}"/>
              </a:ext>
            </a:extLst>
          </p:cNvPr>
          <p:cNvCxnSpPr>
            <a:cxnSpLocks/>
            <a:stCxn id="6" idx="1"/>
            <a:endCxn id="17" idx="3"/>
          </p:cNvCxnSpPr>
          <p:nvPr/>
        </p:nvCxnSpPr>
        <p:spPr>
          <a:xfrm flipH="1" flipV="1">
            <a:off x="2758805" y="3083925"/>
            <a:ext cx="2479038" cy="7073"/>
          </a:xfrm>
          <a:prstGeom prst="straightConnector1">
            <a:avLst/>
          </a:prstGeom>
          <a:ln w="38100">
            <a:solidFill>
              <a:schemeClr val="tx2"/>
            </a:solidFill>
            <a:headEnd type="arrow" w="lg" len="lg"/>
            <a:tailEnd type="none"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624321E-D71D-D043-B5EF-E53B55480095}"/>
              </a:ext>
            </a:extLst>
          </p:cNvPr>
          <p:cNvCxnSpPr>
            <a:cxnSpLocks/>
            <a:stCxn id="5" idx="1"/>
            <a:endCxn id="13" idx="3"/>
          </p:cNvCxnSpPr>
          <p:nvPr/>
        </p:nvCxnSpPr>
        <p:spPr>
          <a:xfrm flipH="1">
            <a:off x="2758804" y="4246215"/>
            <a:ext cx="2479037" cy="0"/>
          </a:xfrm>
          <a:prstGeom prst="straightConnector1">
            <a:avLst/>
          </a:prstGeom>
          <a:ln w="38100">
            <a:solidFill>
              <a:schemeClr val="tx2"/>
            </a:solidFill>
            <a:headEnd type="arrow" w="lg" len="lg"/>
            <a:tailEnd type="none" w="med" len="sm"/>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C9F09C14-7F9C-D94C-B3F0-545D6DB61A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83444" y="3758535"/>
            <a:ext cx="975360" cy="975360"/>
          </a:xfrm>
          <a:prstGeom prst="rect">
            <a:avLst/>
          </a:prstGeom>
        </p:spPr>
      </p:pic>
      <p:pic>
        <p:nvPicPr>
          <p:cNvPr id="16" name="Graphic 15">
            <a:extLst>
              <a:ext uri="{FF2B5EF4-FFF2-40B4-BE49-F238E27FC236}">
                <a16:creationId xmlns:a16="http://schemas.microsoft.com/office/drawing/2014/main" id="{1FDE25EB-0193-6E40-89A3-6A7B4B3C6EC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108033" y="3756177"/>
            <a:ext cx="975360" cy="975360"/>
          </a:xfrm>
          <a:prstGeom prst="rect">
            <a:avLst/>
          </a:prstGeom>
        </p:spPr>
      </p:pic>
      <p:pic>
        <p:nvPicPr>
          <p:cNvPr id="17" name="Graphic 16">
            <a:extLst>
              <a:ext uri="{FF2B5EF4-FFF2-40B4-BE49-F238E27FC236}">
                <a16:creationId xmlns:a16="http://schemas.microsoft.com/office/drawing/2014/main" id="{A67575E4-CE20-5241-B29D-4E16AAB9A40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83445" y="2596245"/>
            <a:ext cx="975360" cy="975360"/>
          </a:xfrm>
          <a:prstGeom prst="rect">
            <a:avLst/>
          </a:prstGeom>
        </p:spPr>
      </p:pic>
      <p:cxnSp>
        <p:nvCxnSpPr>
          <p:cNvPr id="19" name="Straight Arrow Connector 18">
            <a:extLst>
              <a:ext uri="{FF2B5EF4-FFF2-40B4-BE49-F238E27FC236}">
                <a16:creationId xmlns:a16="http://schemas.microsoft.com/office/drawing/2014/main" id="{9E3FFC0D-94F1-1C42-9CEF-660AD33791F6}"/>
              </a:ext>
            </a:extLst>
          </p:cNvPr>
          <p:cNvCxnSpPr>
            <a:cxnSpLocks/>
            <a:stCxn id="16" idx="1"/>
            <a:endCxn id="5" idx="3"/>
          </p:cNvCxnSpPr>
          <p:nvPr/>
        </p:nvCxnSpPr>
        <p:spPr>
          <a:xfrm flipH="1">
            <a:off x="6217916" y="4243857"/>
            <a:ext cx="5890117" cy="2358"/>
          </a:xfrm>
          <a:prstGeom prst="straightConnector1">
            <a:avLst/>
          </a:prstGeom>
          <a:ln w="38100">
            <a:solidFill>
              <a:schemeClr val="tx2"/>
            </a:solidFill>
            <a:headEnd type="arrow" w="lg" len="lg"/>
            <a:tailEnd type="none" w="med" len="sm"/>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B1C073BA-996E-EC47-943A-C0B72589B40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72938" y="2596244"/>
            <a:ext cx="980075" cy="980075"/>
          </a:xfrm>
          <a:prstGeom prst="rect">
            <a:avLst/>
          </a:prstGeom>
        </p:spPr>
      </p:pic>
      <p:cxnSp>
        <p:nvCxnSpPr>
          <p:cNvPr id="24" name="Straight Arrow Connector 23">
            <a:extLst>
              <a:ext uri="{FF2B5EF4-FFF2-40B4-BE49-F238E27FC236}">
                <a16:creationId xmlns:a16="http://schemas.microsoft.com/office/drawing/2014/main" id="{9C8FA5B6-25ED-2246-9304-27E1A2855A0C}"/>
              </a:ext>
            </a:extLst>
          </p:cNvPr>
          <p:cNvCxnSpPr>
            <a:cxnSpLocks/>
            <a:stCxn id="23" idx="1"/>
            <a:endCxn id="6" idx="3"/>
          </p:cNvCxnSpPr>
          <p:nvPr/>
        </p:nvCxnSpPr>
        <p:spPr>
          <a:xfrm flipH="1">
            <a:off x="6217918" y="3086282"/>
            <a:ext cx="2455020" cy="4716"/>
          </a:xfrm>
          <a:prstGeom prst="straightConnector1">
            <a:avLst/>
          </a:prstGeom>
          <a:ln w="38100">
            <a:solidFill>
              <a:schemeClr val="tx2"/>
            </a:solidFill>
            <a:headEnd type="arrow" w="lg" len="lg"/>
            <a:tailEnd type="none" w="med" len="sm"/>
          </a:ln>
        </p:spPr>
        <p:style>
          <a:lnRef idx="1">
            <a:schemeClr val="accent1"/>
          </a:lnRef>
          <a:fillRef idx="0">
            <a:schemeClr val="accent1"/>
          </a:fillRef>
          <a:effectRef idx="0">
            <a:schemeClr val="accent1"/>
          </a:effectRef>
          <a:fontRef idx="minor">
            <a:schemeClr val="tx1"/>
          </a:fontRef>
        </p:style>
      </p:cxnSp>
      <p:pic>
        <p:nvPicPr>
          <p:cNvPr id="27" name="Graphic 26">
            <a:extLst>
              <a:ext uri="{FF2B5EF4-FFF2-40B4-BE49-F238E27FC236}">
                <a16:creationId xmlns:a16="http://schemas.microsoft.com/office/drawing/2014/main" id="{A26AF131-E4F7-3D4E-9CE2-A8946B0E03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108033" y="2596244"/>
            <a:ext cx="975360" cy="975360"/>
          </a:xfrm>
          <a:prstGeom prst="rect">
            <a:avLst/>
          </a:prstGeom>
        </p:spPr>
      </p:pic>
      <p:cxnSp>
        <p:nvCxnSpPr>
          <p:cNvPr id="28" name="Straight Arrow Connector 27">
            <a:extLst>
              <a:ext uri="{FF2B5EF4-FFF2-40B4-BE49-F238E27FC236}">
                <a16:creationId xmlns:a16="http://schemas.microsoft.com/office/drawing/2014/main" id="{2215C2C9-530C-3440-9431-7F849BC073CF}"/>
              </a:ext>
            </a:extLst>
          </p:cNvPr>
          <p:cNvCxnSpPr>
            <a:cxnSpLocks/>
            <a:stCxn id="27" idx="1"/>
            <a:endCxn id="23" idx="3"/>
          </p:cNvCxnSpPr>
          <p:nvPr/>
        </p:nvCxnSpPr>
        <p:spPr>
          <a:xfrm flipH="1">
            <a:off x="9653013" y="3083924"/>
            <a:ext cx="2455020" cy="2358"/>
          </a:xfrm>
          <a:prstGeom prst="straightConnector1">
            <a:avLst/>
          </a:prstGeom>
          <a:ln w="38100">
            <a:solidFill>
              <a:schemeClr val="tx2"/>
            </a:solidFill>
            <a:headEnd type="arrow" w="lg" len="lg"/>
            <a:tailEnd type="none" w="med" len="sm"/>
          </a:ln>
        </p:spPr>
        <p:style>
          <a:lnRef idx="1">
            <a:schemeClr val="accent1"/>
          </a:lnRef>
          <a:fillRef idx="0">
            <a:schemeClr val="accent1"/>
          </a:fillRef>
          <a:effectRef idx="0">
            <a:schemeClr val="accent1"/>
          </a:effectRef>
          <a:fontRef idx="minor">
            <a:schemeClr val="tx1"/>
          </a:fontRef>
        </p:style>
      </p:cxnSp>
      <p:pic>
        <p:nvPicPr>
          <p:cNvPr id="31" name="Graphic 30">
            <a:extLst>
              <a:ext uri="{FF2B5EF4-FFF2-40B4-BE49-F238E27FC236}">
                <a16:creationId xmlns:a16="http://schemas.microsoft.com/office/drawing/2014/main" id="{C3F42D08-102C-B941-9412-F5F8A5D17CA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21829" y="4933055"/>
            <a:ext cx="951341" cy="951341"/>
          </a:xfrm>
          <a:prstGeom prst="rect">
            <a:avLst/>
          </a:prstGeom>
        </p:spPr>
      </p:pic>
      <p:pic>
        <p:nvPicPr>
          <p:cNvPr id="32" name="Graphic 31">
            <a:extLst>
              <a:ext uri="{FF2B5EF4-FFF2-40B4-BE49-F238E27FC236}">
                <a16:creationId xmlns:a16="http://schemas.microsoft.com/office/drawing/2014/main" id="{3768359D-6E10-8944-921A-01214865145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237842" y="4904321"/>
            <a:ext cx="980075" cy="980075"/>
          </a:xfrm>
          <a:prstGeom prst="rect">
            <a:avLst/>
          </a:prstGeom>
        </p:spPr>
      </p:pic>
      <p:cxnSp>
        <p:nvCxnSpPr>
          <p:cNvPr id="34" name="Straight Arrow Connector 33">
            <a:extLst>
              <a:ext uri="{FF2B5EF4-FFF2-40B4-BE49-F238E27FC236}">
                <a16:creationId xmlns:a16="http://schemas.microsoft.com/office/drawing/2014/main" id="{023487A7-4F76-A343-AF68-854E769D1B0E}"/>
              </a:ext>
            </a:extLst>
          </p:cNvPr>
          <p:cNvCxnSpPr>
            <a:cxnSpLocks/>
            <a:stCxn id="32" idx="1"/>
            <a:endCxn id="31" idx="3"/>
          </p:cNvCxnSpPr>
          <p:nvPr/>
        </p:nvCxnSpPr>
        <p:spPr>
          <a:xfrm flipH="1">
            <a:off x="2773170" y="5394359"/>
            <a:ext cx="2464672" cy="14367"/>
          </a:xfrm>
          <a:prstGeom prst="straightConnector1">
            <a:avLst/>
          </a:prstGeom>
          <a:ln w="38100">
            <a:solidFill>
              <a:schemeClr val="tx2"/>
            </a:solidFill>
            <a:headEnd type="arrow" w="lg" len="lg"/>
            <a:tailEnd type="none" w="med" len="sm"/>
          </a:ln>
        </p:spPr>
        <p:style>
          <a:lnRef idx="1">
            <a:schemeClr val="accent1"/>
          </a:lnRef>
          <a:fillRef idx="0">
            <a:schemeClr val="accent1"/>
          </a:fillRef>
          <a:effectRef idx="0">
            <a:schemeClr val="accent1"/>
          </a:effectRef>
          <a:fontRef idx="minor">
            <a:schemeClr val="tx1"/>
          </a:fontRef>
        </p:style>
      </p:cxnSp>
      <p:pic>
        <p:nvPicPr>
          <p:cNvPr id="38" name="Graphic 37">
            <a:extLst>
              <a:ext uri="{FF2B5EF4-FFF2-40B4-BE49-F238E27FC236}">
                <a16:creationId xmlns:a16="http://schemas.microsoft.com/office/drawing/2014/main" id="{86902C6D-CE02-DA49-99AF-47AA76069FC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108031" y="4909036"/>
            <a:ext cx="975360" cy="975360"/>
          </a:xfrm>
          <a:prstGeom prst="rect">
            <a:avLst/>
          </a:prstGeom>
        </p:spPr>
      </p:pic>
      <p:cxnSp>
        <p:nvCxnSpPr>
          <p:cNvPr id="39" name="Straight Arrow Connector 38">
            <a:extLst>
              <a:ext uri="{FF2B5EF4-FFF2-40B4-BE49-F238E27FC236}">
                <a16:creationId xmlns:a16="http://schemas.microsoft.com/office/drawing/2014/main" id="{DD1D6264-6E93-AE49-8B4C-5C81437A1FA3}"/>
              </a:ext>
            </a:extLst>
          </p:cNvPr>
          <p:cNvCxnSpPr>
            <a:cxnSpLocks/>
            <a:stCxn id="38" idx="1"/>
            <a:endCxn id="32" idx="3"/>
          </p:cNvCxnSpPr>
          <p:nvPr/>
        </p:nvCxnSpPr>
        <p:spPr>
          <a:xfrm flipH="1" flipV="1">
            <a:off x="6217917" y="5394359"/>
            <a:ext cx="5890114" cy="2357"/>
          </a:xfrm>
          <a:prstGeom prst="straightConnector1">
            <a:avLst/>
          </a:prstGeom>
          <a:ln w="38100">
            <a:solidFill>
              <a:schemeClr val="tx2"/>
            </a:solidFill>
            <a:headEnd type="arrow" w="lg" len="lg"/>
            <a:tailEnd type="none" w="med" len="sm"/>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C5FD411A-64D6-9A42-82D2-EF7C821702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07461" y="6083556"/>
            <a:ext cx="980075" cy="980075"/>
          </a:xfrm>
          <a:prstGeom prst="rect">
            <a:avLst/>
          </a:prstGeom>
        </p:spPr>
      </p:pic>
      <p:pic>
        <p:nvPicPr>
          <p:cNvPr id="44" name="Graphic 43">
            <a:extLst>
              <a:ext uri="{FF2B5EF4-FFF2-40B4-BE49-F238E27FC236}">
                <a16:creationId xmlns:a16="http://schemas.microsoft.com/office/drawing/2014/main" id="{DCC7CC95-8891-F444-82F8-9946CF7779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7841" y="6069683"/>
            <a:ext cx="980075" cy="980075"/>
          </a:xfrm>
          <a:prstGeom prst="rect">
            <a:avLst/>
          </a:prstGeom>
        </p:spPr>
      </p:pic>
      <p:cxnSp>
        <p:nvCxnSpPr>
          <p:cNvPr id="45" name="Straight Arrow Connector 44">
            <a:extLst>
              <a:ext uri="{FF2B5EF4-FFF2-40B4-BE49-F238E27FC236}">
                <a16:creationId xmlns:a16="http://schemas.microsoft.com/office/drawing/2014/main" id="{F94F1F51-D25C-504D-9EB0-869257756ACB}"/>
              </a:ext>
            </a:extLst>
          </p:cNvPr>
          <p:cNvCxnSpPr>
            <a:cxnSpLocks/>
            <a:stCxn id="44" idx="1"/>
            <a:endCxn id="43" idx="3"/>
          </p:cNvCxnSpPr>
          <p:nvPr/>
        </p:nvCxnSpPr>
        <p:spPr>
          <a:xfrm flipH="1">
            <a:off x="2787536" y="6559721"/>
            <a:ext cx="2450305" cy="13873"/>
          </a:xfrm>
          <a:prstGeom prst="straightConnector1">
            <a:avLst/>
          </a:prstGeom>
          <a:ln w="38100">
            <a:solidFill>
              <a:schemeClr val="tx2"/>
            </a:solidFill>
            <a:headEnd type="arrow" w="lg" len="lg"/>
            <a:tailEnd type="none" w="med" len="sm"/>
          </a:ln>
        </p:spPr>
        <p:style>
          <a:lnRef idx="1">
            <a:schemeClr val="accent1"/>
          </a:lnRef>
          <a:fillRef idx="0">
            <a:schemeClr val="accent1"/>
          </a:fillRef>
          <a:effectRef idx="0">
            <a:schemeClr val="accent1"/>
          </a:effectRef>
          <a:fontRef idx="minor">
            <a:schemeClr val="tx1"/>
          </a:fontRef>
        </p:style>
      </p:cxnSp>
      <p:pic>
        <p:nvPicPr>
          <p:cNvPr id="58" name="Graphic 57">
            <a:extLst>
              <a:ext uri="{FF2B5EF4-FFF2-40B4-BE49-F238E27FC236}">
                <a16:creationId xmlns:a16="http://schemas.microsoft.com/office/drawing/2014/main" id="{6649B2C3-A2D4-F441-821D-80F675424AF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86810" y="6083555"/>
            <a:ext cx="966203" cy="966203"/>
          </a:xfrm>
          <a:prstGeom prst="rect">
            <a:avLst/>
          </a:prstGeom>
        </p:spPr>
      </p:pic>
      <p:pic>
        <p:nvPicPr>
          <p:cNvPr id="59" name="Graphic 58">
            <a:extLst>
              <a:ext uri="{FF2B5EF4-FFF2-40B4-BE49-F238E27FC236}">
                <a16:creationId xmlns:a16="http://schemas.microsoft.com/office/drawing/2014/main" id="{116990B9-62E5-8748-8C97-345FB83E8C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121907" y="6059537"/>
            <a:ext cx="975360" cy="975360"/>
          </a:xfrm>
          <a:prstGeom prst="rect">
            <a:avLst/>
          </a:prstGeom>
        </p:spPr>
      </p:pic>
      <p:cxnSp>
        <p:nvCxnSpPr>
          <p:cNvPr id="60" name="Straight Arrow Connector 59">
            <a:extLst>
              <a:ext uri="{FF2B5EF4-FFF2-40B4-BE49-F238E27FC236}">
                <a16:creationId xmlns:a16="http://schemas.microsoft.com/office/drawing/2014/main" id="{C8EFDFF6-C065-FD4F-854C-8F7D76DA2905}"/>
              </a:ext>
            </a:extLst>
          </p:cNvPr>
          <p:cNvCxnSpPr>
            <a:cxnSpLocks/>
            <a:stCxn id="58" idx="1"/>
            <a:endCxn id="44" idx="3"/>
          </p:cNvCxnSpPr>
          <p:nvPr/>
        </p:nvCxnSpPr>
        <p:spPr>
          <a:xfrm flipH="1" flipV="1">
            <a:off x="6217916" y="6559721"/>
            <a:ext cx="2468894" cy="6936"/>
          </a:xfrm>
          <a:prstGeom prst="straightConnector1">
            <a:avLst/>
          </a:prstGeom>
          <a:ln w="38100">
            <a:solidFill>
              <a:schemeClr val="tx2"/>
            </a:solidFill>
            <a:headEnd type="arrow" w="lg" len="lg"/>
            <a:tailEnd type="none" w="med"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4C7CE75-D91A-9D4F-BCD3-0C55A777F3A6}"/>
              </a:ext>
            </a:extLst>
          </p:cNvPr>
          <p:cNvCxnSpPr>
            <a:cxnSpLocks/>
            <a:stCxn id="59" idx="1"/>
            <a:endCxn id="58" idx="3"/>
          </p:cNvCxnSpPr>
          <p:nvPr/>
        </p:nvCxnSpPr>
        <p:spPr>
          <a:xfrm flipH="1">
            <a:off x="9653013" y="6547217"/>
            <a:ext cx="2468894" cy="19440"/>
          </a:xfrm>
          <a:prstGeom prst="straightConnector1">
            <a:avLst/>
          </a:prstGeom>
          <a:ln w="38100">
            <a:solidFill>
              <a:schemeClr val="tx2"/>
            </a:solidFill>
            <a:headEnd type="arrow" w="lg" len="lg"/>
            <a:tailEnd type="none" w="med" len="sm"/>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85C6771E-7DA9-5A46-8A03-77E9EB16BB93}"/>
              </a:ext>
            </a:extLst>
          </p:cNvPr>
          <p:cNvSpPr txBox="1"/>
          <p:nvPr/>
        </p:nvSpPr>
        <p:spPr>
          <a:xfrm>
            <a:off x="1600672" y="1783929"/>
            <a:ext cx="1443344" cy="683264"/>
          </a:xfrm>
          <a:prstGeom prst="rect">
            <a:avLst/>
          </a:prstGeom>
          <a:noFill/>
        </p:spPr>
        <p:txBody>
          <a:bodyPr wrap="none" lIns="182880" tIns="146304" rIns="182880" bIns="146304" rtlCol="0">
            <a:spAutoFit/>
          </a:bodyPr>
          <a:lstStyle/>
          <a:p>
            <a:pPr>
              <a:lnSpc>
                <a:spcPct val="90000"/>
              </a:lnSpc>
              <a:spcAft>
                <a:spcPts val="1800"/>
              </a:spcAft>
            </a:pPr>
            <a:r>
              <a:rPr lang="en-US" sz="2800" dirty="0">
                <a:gradFill>
                  <a:gsLst>
                    <a:gs pos="2917">
                      <a:schemeClr val="tx1"/>
                    </a:gs>
                    <a:gs pos="30000">
                      <a:schemeClr val="tx1"/>
                    </a:gs>
                  </a:gsLst>
                  <a:lin ang="5400000" scaled="0"/>
                </a:gradFill>
                <a:latin typeface="+mj-lt"/>
              </a:rPr>
              <a:t>Source</a:t>
            </a:r>
          </a:p>
        </p:txBody>
      </p:sp>
      <p:sp>
        <p:nvSpPr>
          <p:cNvPr id="67" name="TextBox 66">
            <a:extLst>
              <a:ext uri="{FF2B5EF4-FFF2-40B4-BE49-F238E27FC236}">
                <a16:creationId xmlns:a16="http://schemas.microsoft.com/office/drawing/2014/main" id="{F3617C43-9585-DB48-B816-3C8FC91F0C26}"/>
              </a:ext>
            </a:extLst>
          </p:cNvPr>
          <p:cNvSpPr txBox="1"/>
          <p:nvPr/>
        </p:nvSpPr>
        <p:spPr>
          <a:xfrm>
            <a:off x="4604653" y="1783929"/>
            <a:ext cx="2246449" cy="683264"/>
          </a:xfrm>
          <a:prstGeom prst="rect">
            <a:avLst/>
          </a:prstGeom>
          <a:noFill/>
        </p:spPr>
        <p:txBody>
          <a:bodyPr wrap="none" lIns="182880" tIns="146304" rIns="182880" bIns="146304" rtlCol="0">
            <a:spAutoFit/>
          </a:bodyPr>
          <a:lstStyle/>
          <a:p>
            <a:pPr>
              <a:lnSpc>
                <a:spcPct val="90000"/>
              </a:lnSpc>
              <a:spcAft>
                <a:spcPts val="1800"/>
              </a:spcAft>
            </a:pPr>
            <a:r>
              <a:rPr lang="en-US" sz="2800" dirty="0">
                <a:gradFill>
                  <a:gsLst>
                    <a:gs pos="2917">
                      <a:schemeClr val="tx1"/>
                    </a:gs>
                    <a:gs pos="30000">
                      <a:schemeClr val="tx1"/>
                    </a:gs>
                  </a:gsLst>
                  <a:lin ang="5400000" scaled="0"/>
                </a:gradFill>
                <a:latin typeface="+mj-lt"/>
              </a:rPr>
              <a:t>Ingest point</a:t>
            </a:r>
          </a:p>
        </p:txBody>
      </p:sp>
      <p:sp>
        <p:nvSpPr>
          <p:cNvPr id="68" name="TextBox 67">
            <a:extLst>
              <a:ext uri="{FF2B5EF4-FFF2-40B4-BE49-F238E27FC236}">
                <a16:creationId xmlns:a16="http://schemas.microsoft.com/office/drawing/2014/main" id="{65C5C238-76A7-8F4C-87E6-A2AC1AAB2A84}"/>
              </a:ext>
            </a:extLst>
          </p:cNvPr>
          <p:cNvSpPr txBox="1"/>
          <p:nvPr/>
        </p:nvSpPr>
        <p:spPr>
          <a:xfrm>
            <a:off x="11679274" y="1783929"/>
            <a:ext cx="1832874" cy="683264"/>
          </a:xfrm>
          <a:prstGeom prst="rect">
            <a:avLst/>
          </a:prstGeom>
          <a:noFill/>
        </p:spPr>
        <p:txBody>
          <a:bodyPr wrap="none" lIns="182880" tIns="146304" rIns="182880" bIns="146304" rtlCol="0">
            <a:spAutoFit/>
          </a:bodyPr>
          <a:lstStyle/>
          <a:p>
            <a:pPr>
              <a:lnSpc>
                <a:spcPct val="90000"/>
              </a:lnSpc>
              <a:spcAft>
                <a:spcPts val="1800"/>
              </a:spcAft>
            </a:pPr>
            <a:r>
              <a:rPr lang="en-US" sz="2800" dirty="0">
                <a:gradFill>
                  <a:gsLst>
                    <a:gs pos="2917">
                      <a:schemeClr val="tx1"/>
                    </a:gs>
                    <a:gs pos="30000">
                      <a:schemeClr val="tx1"/>
                    </a:gs>
                  </a:gsLst>
                  <a:lin ang="5400000" scaled="0"/>
                </a:gradFill>
                <a:latin typeface="+mj-lt"/>
              </a:rPr>
              <a:t>Data lake</a:t>
            </a:r>
          </a:p>
        </p:txBody>
      </p:sp>
    </p:spTree>
    <p:extLst>
      <p:ext uri="{BB962C8B-B14F-4D97-AF65-F5344CB8AC3E}">
        <p14:creationId xmlns:p14="http://schemas.microsoft.com/office/powerpoint/2010/main" val="24863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0099ABC-1C14-8545-97C6-32AEFCA1DB5E}"/>
              </a:ext>
            </a:extLst>
          </p:cNvPr>
          <p:cNvSpPr>
            <a:spLocks noGrp="1"/>
          </p:cNvSpPr>
          <p:nvPr>
            <p:ph type="title"/>
          </p:nvPr>
        </p:nvSpPr>
        <p:spPr>
          <a:xfrm>
            <a:off x="323088" y="347413"/>
            <a:ext cx="14017752" cy="1079598"/>
          </a:xfrm>
        </p:spPr>
        <p:txBody>
          <a:bodyPr/>
          <a:lstStyle/>
          <a:p>
            <a:r>
              <a:rPr lang="en-US" dirty="0"/>
              <a:t>Living on the edge</a:t>
            </a:r>
          </a:p>
        </p:txBody>
      </p:sp>
      <p:pic>
        <p:nvPicPr>
          <p:cNvPr id="4" name="Picture 3">
            <a:extLst>
              <a:ext uri="{FF2B5EF4-FFF2-40B4-BE49-F238E27FC236}">
                <a16:creationId xmlns:a16="http://schemas.microsoft.com/office/drawing/2014/main" id="{AF5D7A64-85AA-5547-8019-488F10C213E8}"/>
              </a:ext>
            </a:extLst>
          </p:cNvPr>
          <p:cNvPicPr>
            <a:picLocks noChangeAspect="1"/>
          </p:cNvPicPr>
          <p:nvPr/>
        </p:nvPicPr>
        <p:blipFill>
          <a:blip r:embed="rId3"/>
          <a:stretch>
            <a:fillRect/>
          </a:stretch>
        </p:blipFill>
        <p:spPr>
          <a:xfrm>
            <a:off x="759183" y="1643061"/>
            <a:ext cx="4895850" cy="4638675"/>
          </a:xfrm>
          <a:prstGeom prst="rect">
            <a:avLst/>
          </a:prstGeom>
        </p:spPr>
      </p:pic>
      <p:pic>
        <p:nvPicPr>
          <p:cNvPr id="5" name="Picture 4" descr="https://upload.wikimedia.org/wikipedia/en/thumb/6/63/Joe_Perry_2015.jpg/1024px-Joe_Perry_2015.jpg">
            <a:extLst>
              <a:ext uri="{FF2B5EF4-FFF2-40B4-BE49-F238E27FC236}">
                <a16:creationId xmlns:a16="http://schemas.microsoft.com/office/drawing/2014/main" id="{8CFE112C-0AB3-2C4C-B507-DD2D2FAFF5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2363" y="1643062"/>
            <a:ext cx="6184900" cy="4638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817506" y="6195049"/>
            <a:ext cx="6184900" cy="461665"/>
          </a:xfrm>
          <a:prstGeom prst="rect">
            <a:avLst/>
          </a:prstGeom>
          <a:noFill/>
        </p:spPr>
        <p:txBody>
          <a:bodyPr wrap="square" lIns="182880" tIns="146304" rIns="182880" bIns="146304" rtlCol="0">
            <a:spAutoFit/>
          </a:bodyPr>
          <a:lstStyle/>
          <a:p>
            <a:pPr algn="r">
              <a:lnSpc>
                <a:spcPct val="90000"/>
              </a:lnSpc>
              <a:spcAft>
                <a:spcPts val="1800"/>
              </a:spcAft>
            </a:pPr>
            <a:r>
              <a:rPr lang="en-US" sz="1100" dirty="0">
                <a:gradFill>
                  <a:gsLst>
                    <a:gs pos="2917">
                      <a:schemeClr val="tx1"/>
                    </a:gs>
                    <a:gs pos="30000">
                      <a:schemeClr val="tx1"/>
                    </a:gs>
                  </a:gsLst>
                  <a:lin ang="5400000" scaled="0"/>
                </a:gradFill>
                <a:hlinkClick r:id="rId5"/>
              </a:rPr>
              <a:t>Joe Perry 2015 </a:t>
            </a:r>
            <a:r>
              <a:rPr lang="en-US" sz="1100" dirty="0">
                <a:gradFill>
                  <a:gsLst>
                    <a:gs pos="2917">
                      <a:schemeClr val="tx1"/>
                    </a:gs>
                    <a:gs pos="30000">
                      <a:schemeClr val="tx1"/>
                    </a:gs>
                  </a:gsLst>
                  <a:lin ang="5400000" scaled="0"/>
                </a:gradFill>
              </a:rPr>
              <a:t>by </a:t>
            </a:r>
            <a:r>
              <a:rPr lang="en-US" sz="1100" dirty="0">
                <a:gradFill>
                  <a:gsLst>
                    <a:gs pos="2917">
                      <a:schemeClr val="tx1"/>
                    </a:gs>
                    <a:gs pos="30000">
                      <a:schemeClr val="tx1"/>
                    </a:gs>
                  </a:gsLst>
                  <a:lin ang="5400000" scaled="0"/>
                </a:gradFill>
                <a:hlinkClick r:id="rId6"/>
              </a:rPr>
              <a:t>Abog</a:t>
            </a:r>
            <a:r>
              <a:rPr lang="en-US" sz="1100" dirty="0">
                <a:gradFill>
                  <a:gsLst>
                    <a:gs pos="2917">
                      <a:schemeClr val="tx1"/>
                    </a:gs>
                    <a:gs pos="30000">
                      <a:schemeClr val="tx1"/>
                    </a:gs>
                  </a:gsLst>
                  <a:lin ang="5400000" scaled="0"/>
                </a:gradFill>
              </a:rPr>
              <a:t> is licensed under </a:t>
            </a:r>
            <a:r>
              <a:rPr lang="en-US" sz="1100" dirty="0">
                <a:gradFill>
                  <a:gsLst>
                    <a:gs pos="2917">
                      <a:schemeClr val="tx1"/>
                    </a:gs>
                    <a:gs pos="30000">
                      <a:schemeClr val="tx1"/>
                    </a:gs>
                  </a:gsLst>
                  <a:lin ang="5400000" scaled="0"/>
                </a:gradFill>
                <a:hlinkClick r:id="rId7"/>
              </a:rPr>
              <a:t>CC BY-SA 4.0</a:t>
            </a:r>
            <a:endParaRPr lang="en-US" sz="11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204970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CACE2E-9A79-4047-B1A0-CD7386EA4B65}"/>
              </a:ext>
            </a:extLst>
          </p:cNvPr>
          <p:cNvSpPr>
            <a:spLocks noGrp="1"/>
          </p:cNvSpPr>
          <p:nvPr>
            <p:ph type="title"/>
          </p:nvPr>
        </p:nvSpPr>
        <p:spPr>
          <a:xfrm>
            <a:off x="323850" y="3444973"/>
            <a:ext cx="12908725" cy="1957459"/>
          </a:xfrm>
        </p:spPr>
        <p:txBody>
          <a:bodyPr/>
          <a:lstStyle/>
          <a:p>
            <a:r>
              <a:rPr lang="en-US" dirty="0"/>
              <a:t>Enabling ML at the edge:</a:t>
            </a:r>
            <a:br>
              <a:rPr lang="en-US" dirty="0"/>
            </a:br>
            <a:r>
              <a:rPr lang="en-US" dirty="0"/>
              <a:t>Curating the data lake</a:t>
            </a:r>
          </a:p>
        </p:txBody>
      </p:sp>
    </p:spTree>
    <p:extLst>
      <p:ext uri="{BB962C8B-B14F-4D97-AF65-F5344CB8AC3E}">
        <p14:creationId xmlns:p14="http://schemas.microsoft.com/office/powerpoint/2010/main" val="127790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818C35-D3B6-DC47-988A-A9BCCCE88354}"/>
              </a:ext>
            </a:extLst>
          </p:cNvPr>
          <p:cNvSpPr/>
          <p:nvPr/>
        </p:nvSpPr>
        <p:spPr bwMode="auto">
          <a:xfrm>
            <a:off x="1466038" y="2932890"/>
            <a:ext cx="4130715" cy="1486780"/>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AE9481F-EE7F-9344-A2A7-DAA7AE8F256A}"/>
              </a:ext>
            </a:extLst>
          </p:cNvPr>
          <p:cNvSpPr>
            <a:spLocks noGrp="1"/>
          </p:cNvSpPr>
          <p:nvPr>
            <p:ph type="title"/>
          </p:nvPr>
        </p:nvSpPr>
        <p:spPr>
          <a:xfrm>
            <a:off x="860893" y="292609"/>
            <a:ext cx="12874752" cy="1079598"/>
          </a:xfrm>
        </p:spPr>
        <p:txBody>
          <a:bodyPr/>
          <a:lstStyle/>
          <a:p>
            <a:pPr marL="171450" indent="-171450" algn="ctr"/>
            <a:r>
              <a:rPr lang="en-US" dirty="0"/>
              <a:t>ML at the edge</a:t>
            </a:r>
            <a:endParaRPr lang="en-US" b="0" dirty="0">
              <a:gradFill>
                <a:gsLst>
                  <a:gs pos="0">
                    <a:schemeClr val="accent1"/>
                  </a:gs>
                  <a:gs pos="100000">
                    <a:schemeClr val="accent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reeform: Shape 15">
            <a:extLst>
              <a:ext uri="{FF2B5EF4-FFF2-40B4-BE49-F238E27FC236}">
                <a16:creationId xmlns:a16="http://schemas.microsoft.com/office/drawing/2014/main" id="{38EF3F64-2C3A-CF4C-AB4D-84604005E833}"/>
              </a:ext>
            </a:extLst>
          </p:cNvPr>
          <p:cNvSpPr/>
          <p:nvPr/>
        </p:nvSpPr>
        <p:spPr>
          <a:xfrm>
            <a:off x="1373191" y="2674542"/>
            <a:ext cx="4044613" cy="1806427"/>
          </a:xfrm>
          <a:custGeom>
            <a:avLst/>
            <a:gdLst>
              <a:gd name="connsiteX0" fmla="*/ 2297152 w 2297152"/>
              <a:gd name="connsiteY0" fmla="*/ 1683834 h 1683834"/>
              <a:gd name="connsiteX1" fmla="*/ 0 w 2297152"/>
              <a:gd name="connsiteY1" fmla="*/ 1683834 h 1683834"/>
              <a:gd name="connsiteX2" fmla="*/ 0 w 2297152"/>
              <a:gd name="connsiteY2" fmla="*/ 0 h 1683834"/>
            </a:gdLst>
            <a:ahLst/>
            <a:cxnLst>
              <a:cxn ang="0">
                <a:pos x="connsiteX0" y="connsiteY0"/>
              </a:cxn>
              <a:cxn ang="0">
                <a:pos x="connsiteX1" y="connsiteY1"/>
              </a:cxn>
              <a:cxn ang="0">
                <a:pos x="connsiteX2" y="connsiteY2"/>
              </a:cxn>
            </a:cxnLst>
            <a:rect l="l" t="t" r="r" b="b"/>
            <a:pathLst>
              <a:path w="2297152" h="1683834">
                <a:moveTo>
                  <a:pt x="2297152" y="1683834"/>
                </a:moveTo>
                <a:lnTo>
                  <a:pt x="0" y="1683834"/>
                </a:lnTo>
                <a:lnTo>
                  <a:pt x="0" y="0"/>
                </a:lnTo>
              </a:path>
            </a:pathLst>
          </a:custGeom>
          <a:noFill/>
          <a:ln w="127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53">
              <a:defRPr/>
            </a:pPr>
            <a:endParaRPr lang="en-US" sz="2160" dirty="0">
              <a:solidFill>
                <a:srgbClr val="FFFFFF"/>
              </a:solidFill>
              <a:latin typeface="Arial"/>
            </a:endParaRPr>
          </a:p>
        </p:txBody>
      </p:sp>
      <p:sp>
        <p:nvSpPr>
          <p:cNvPr id="9" name="Freeform: Shape 194">
            <a:extLst>
              <a:ext uri="{FF2B5EF4-FFF2-40B4-BE49-F238E27FC236}">
                <a16:creationId xmlns:a16="http://schemas.microsoft.com/office/drawing/2014/main" id="{2B2F152D-9208-FC45-B95C-2FF92BD72945}"/>
              </a:ext>
            </a:extLst>
          </p:cNvPr>
          <p:cNvSpPr/>
          <p:nvPr/>
        </p:nvSpPr>
        <p:spPr>
          <a:xfrm flipH="1">
            <a:off x="9212600" y="2674542"/>
            <a:ext cx="4019210" cy="1806427"/>
          </a:xfrm>
          <a:custGeom>
            <a:avLst/>
            <a:gdLst>
              <a:gd name="connsiteX0" fmla="*/ 2297152 w 2297152"/>
              <a:gd name="connsiteY0" fmla="*/ 1683834 h 1683834"/>
              <a:gd name="connsiteX1" fmla="*/ 0 w 2297152"/>
              <a:gd name="connsiteY1" fmla="*/ 1683834 h 1683834"/>
              <a:gd name="connsiteX2" fmla="*/ 0 w 2297152"/>
              <a:gd name="connsiteY2" fmla="*/ 0 h 1683834"/>
            </a:gdLst>
            <a:ahLst/>
            <a:cxnLst>
              <a:cxn ang="0">
                <a:pos x="connsiteX0" y="connsiteY0"/>
              </a:cxn>
              <a:cxn ang="0">
                <a:pos x="connsiteX1" y="connsiteY1"/>
              </a:cxn>
              <a:cxn ang="0">
                <a:pos x="connsiteX2" y="connsiteY2"/>
              </a:cxn>
            </a:cxnLst>
            <a:rect l="l" t="t" r="r" b="b"/>
            <a:pathLst>
              <a:path w="2297152" h="1683834">
                <a:moveTo>
                  <a:pt x="2297152" y="1683834"/>
                </a:moveTo>
                <a:lnTo>
                  <a:pt x="0" y="1683834"/>
                </a:lnTo>
                <a:lnTo>
                  <a:pt x="0" y="0"/>
                </a:lnTo>
              </a:path>
            </a:pathLst>
          </a:custGeom>
          <a:noFill/>
          <a:ln w="12700">
            <a:solidFill>
              <a:srgbClr val="FFC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53">
              <a:defRPr/>
            </a:pPr>
            <a:endParaRPr lang="en-US" sz="2160" dirty="0">
              <a:solidFill>
                <a:srgbClr val="FFFFFF"/>
              </a:solidFill>
              <a:latin typeface="Arial"/>
            </a:endParaRPr>
          </a:p>
        </p:txBody>
      </p:sp>
      <p:sp>
        <p:nvSpPr>
          <p:cNvPr id="12" name="Rectangle 11">
            <a:extLst>
              <a:ext uri="{FF2B5EF4-FFF2-40B4-BE49-F238E27FC236}">
                <a16:creationId xmlns:a16="http://schemas.microsoft.com/office/drawing/2014/main" id="{7A90FAC8-F442-7846-954D-55EC31C3C1C3}"/>
              </a:ext>
            </a:extLst>
          </p:cNvPr>
          <p:cNvSpPr/>
          <p:nvPr/>
        </p:nvSpPr>
        <p:spPr>
          <a:xfrm>
            <a:off x="1924513" y="6753504"/>
            <a:ext cx="3180679" cy="358240"/>
          </a:xfrm>
          <a:prstGeom prst="rect">
            <a:avLst/>
          </a:prstGeom>
        </p:spPr>
        <p:txBody>
          <a:bodyPr wrap="none">
            <a:spAutoFit/>
          </a:bodyPr>
          <a:lstStyle/>
          <a:p>
            <a:pPr defTabSz="1097198">
              <a:lnSpc>
                <a:spcPct val="90000"/>
              </a:lnSpc>
              <a:spcAft>
                <a:spcPct val="0"/>
              </a:spcAft>
              <a:defRPr/>
            </a:pPr>
            <a:r>
              <a:rPr lang="en-US" sz="1920" dirty="0">
                <a:solidFill>
                  <a:schemeClr val="accent1"/>
                </a:solidFill>
                <a:latin typeface="Amazon Ember"/>
                <a:ea typeface="Amazon Ember Medium" panose="020B0603020204020204" pitchFamily="34" charset="0"/>
                <a:cs typeface="Amazon Ember Medium" panose="020B0603020204020204" pitchFamily="34" charset="0"/>
              </a:rPr>
              <a:t>Data transport and routing</a:t>
            </a:r>
          </a:p>
        </p:txBody>
      </p:sp>
      <p:sp>
        <p:nvSpPr>
          <p:cNvPr id="23" name="Rectangle 22">
            <a:extLst>
              <a:ext uri="{FF2B5EF4-FFF2-40B4-BE49-F238E27FC236}">
                <a16:creationId xmlns:a16="http://schemas.microsoft.com/office/drawing/2014/main" id="{0B6FAEEB-25A9-D546-8CFF-CC809F673145}"/>
              </a:ext>
            </a:extLst>
          </p:cNvPr>
          <p:cNvSpPr/>
          <p:nvPr/>
        </p:nvSpPr>
        <p:spPr>
          <a:xfrm>
            <a:off x="2028072" y="1936711"/>
            <a:ext cx="4628190" cy="624145"/>
          </a:xfrm>
          <a:prstGeom prst="rect">
            <a:avLst/>
          </a:prstGeom>
        </p:spPr>
        <p:txBody>
          <a:bodyPr wrap="none">
            <a:spAutoFit/>
          </a:bodyPr>
          <a:lstStyle/>
          <a:p>
            <a:pPr defTabSz="1097198">
              <a:lnSpc>
                <a:spcPct val="90000"/>
              </a:lnSpc>
              <a:spcAft>
                <a:spcPct val="0"/>
              </a:spcAft>
            </a:pPr>
            <a:r>
              <a:rPr lang="en-US" sz="1920" dirty="0">
                <a:solidFill>
                  <a:schemeClr val="accent1"/>
                </a:solidFill>
                <a:latin typeface="Amazon Ember"/>
                <a:ea typeface="Amazon Ember Medium" panose="020B0603020204020204" pitchFamily="34" charset="0"/>
                <a:cs typeface="Amazon Ember Medium" panose="020B0603020204020204" pitchFamily="34" charset="0"/>
              </a:rPr>
              <a:t>Data aggregation, enrichment,</a:t>
            </a:r>
            <a:br>
              <a:rPr lang="en-US" sz="1920" dirty="0">
                <a:solidFill>
                  <a:schemeClr val="accent1"/>
                </a:solidFill>
                <a:latin typeface="Amazon Ember"/>
                <a:ea typeface="Amazon Ember Medium" panose="020B0603020204020204" pitchFamily="34" charset="0"/>
                <a:cs typeface="Amazon Ember Medium" panose="020B0603020204020204" pitchFamily="34" charset="0"/>
              </a:rPr>
            </a:br>
            <a:r>
              <a:rPr lang="en-US" sz="1920" dirty="0">
                <a:solidFill>
                  <a:schemeClr val="accent1"/>
                </a:solidFill>
                <a:latin typeface="Amazon Ember"/>
                <a:ea typeface="Amazon Ember Medium" panose="020B0603020204020204" pitchFamily="34" charset="0"/>
                <a:cs typeface="Amazon Ember Medium" panose="020B0603020204020204" pitchFamily="34" charset="0"/>
              </a:rPr>
              <a:t>cleansing, time series, and model config</a:t>
            </a:r>
          </a:p>
        </p:txBody>
      </p:sp>
      <p:sp>
        <p:nvSpPr>
          <p:cNvPr id="24" name="Rectangle 23">
            <a:extLst>
              <a:ext uri="{FF2B5EF4-FFF2-40B4-BE49-F238E27FC236}">
                <a16:creationId xmlns:a16="http://schemas.microsoft.com/office/drawing/2014/main" id="{A0BB3E3F-83DB-2345-A4D0-EA2AF99BB014}"/>
              </a:ext>
            </a:extLst>
          </p:cNvPr>
          <p:cNvSpPr/>
          <p:nvPr/>
        </p:nvSpPr>
        <p:spPr>
          <a:xfrm>
            <a:off x="9667157" y="2069662"/>
            <a:ext cx="3052439" cy="358240"/>
          </a:xfrm>
          <a:prstGeom prst="rect">
            <a:avLst/>
          </a:prstGeom>
        </p:spPr>
        <p:txBody>
          <a:bodyPr wrap="none">
            <a:spAutoFit/>
          </a:bodyPr>
          <a:lstStyle/>
          <a:p>
            <a:pPr algn="r" defTabSz="1097198">
              <a:lnSpc>
                <a:spcPct val="90000"/>
              </a:lnSpc>
              <a:spcAft>
                <a:spcPct val="0"/>
              </a:spcAft>
            </a:pPr>
            <a:r>
              <a:rPr lang="en-US" sz="1920" dirty="0">
                <a:solidFill>
                  <a:schemeClr val="accent1"/>
                </a:solidFill>
                <a:latin typeface="Amazon Ember"/>
                <a:ea typeface="Amazon Ember Medium" panose="020B0603020204020204" pitchFamily="34" charset="0"/>
                <a:cs typeface="Amazon Ember Medium" panose="020B0603020204020204" pitchFamily="34" charset="0"/>
              </a:rPr>
              <a:t>ML and model generation</a:t>
            </a:r>
          </a:p>
        </p:txBody>
      </p:sp>
      <p:sp>
        <p:nvSpPr>
          <p:cNvPr id="25" name="Rectangle 24">
            <a:extLst>
              <a:ext uri="{FF2B5EF4-FFF2-40B4-BE49-F238E27FC236}">
                <a16:creationId xmlns:a16="http://schemas.microsoft.com/office/drawing/2014/main" id="{01724D63-B4F7-EC41-9F88-A864B7EA1C27}"/>
              </a:ext>
            </a:extLst>
          </p:cNvPr>
          <p:cNvSpPr/>
          <p:nvPr/>
        </p:nvSpPr>
        <p:spPr>
          <a:xfrm>
            <a:off x="8418393" y="6753504"/>
            <a:ext cx="4216219" cy="358240"/>
          </a:xfrm>
          <a:prstGeom prst="rect">
            <a:avLst/>
          </a:prstGeom>
        </p:spPr>
        <p:txBody>
          <a:bodyPr wrap="none">
            <a:spAutoFit/>
          </a:bodyPr>
          <a:lstStyle/>
          <a:p>
            <a:pPr defTabSz="1097198">
              <a:lnSpc>
                <a:spcPct val="90000"/>
              </a:lnSpc>
              <a:spcAft>
                <a:spcPct val="0"/>
              </a:spcAft>
            </a:pPr>
            <a:r>
              <a:rPr lang="en-US" sz="1920" dirty="0">
                <a:solidFill>
                  <a:schemeClr val="accent1"/>
                </a:solidFill>
                <a:latin typeface="Amazon Ember"/>
                <a:ea typeface="Amazon Ember Medium" panose="020B0603020204020204" pitchFamily="34" charset="0"/>
                <a:cs typeface="Amazon Ember Medium" panose="020B0603020204020204" pitchFamily="34" charset="0"/>
              </a:rPr>
              <a:t>Data collection and model inference</a:t>
            </a:r>
          </a:p>
        </p:txBody>
      </p:sp>
      <p:grpSp>
        <p:nvGrpSpPr>
          <p:cNvPr id="18" name="Group 4">
            <a:extLst>
              <a:ext uri="{FF2B5EF4-FFF2-40B4-BE49-F238E27FC236}">
                <a16:creationId xmlns:a16="http://schemas.microsoft.com/office/drawing/2014/main" id="{28BBA245-4626-7A42-8064-B2C0C4D1A0C9}"/>
              </a:ext>
            </a:extLst>
          </p:cNvPr>
          <p:cNvGrpSpPr>
            <a:grpSpLocks noChangeAspect="1"/>
          </p:cNvGrpSpPr>
          <p:nvPr/>
        </p:nvGrpSpPr>
        <p:grpSpPr bwMode="auto">
          <a:xfrm>
            <a:off x="5657179" y="2898183"/>
            <a:ext cx="3316045" cy="3322766"/>
            <a:chOff x="2455" y="855"/>
            <a:chExt cx="2467" cy="2472"/>
          </a:xfrm>
        </p:grpSpPr>
        <p:sp>
          <p:nvSpPr>
            <p:cNvPr id="19" name="Freeform 6">
              <a:extLst>
                <a:ext uri="{FF2B5EF4-FFF2-40B4-BE49-F238E27FC236}">
                  <a16:creationId xmlns:a16="http://schemas.microsoft.com/office/drawing/2014/main" id="{500E233C-7E47-7147-932F-9FF6569B11C9}"/>
                </a:ext>
              </a:extLst>
            </p:cNvPr>
            <p:cNvSpPr>
              <a:spLocks/>
            </p:cNvSpPr>
            <p:nvPr/>
          </p:nvSpPr>
          <p:spPr bwMode="auto">
            <a:xfrm>
              <a:off x="2455" y="855"/>
              <a:ext cx="1162" cy="1163"/>
            </a:xfrm>
            <a:custGeom>
              <a:avLst/>
              <a:gdLst>
                <a:gd name="T0" fmla="*/ 0 w 303"/>
                <a:gd name="T1" fmla="*/ 303 h 303"/>
                <a:gd name="T2" fmla="*/ 303 w 303"/>
                <a:gd name="T3" fmla="*/ 0 h 303"/>
              </a:gdLst>
              <a:ahLst/>
              <a:cxnLst>
                <a:cxn ang="0">
                  <a:pos x="T0" y="T1"/>
                </a:cxn>
                <a:cxn ang="0">
                  <a:pos x="T2" y="T3"/>
                </a:cxn>
              </a:cxnLst>
              <a:rect l="0" t="0" r="r" b="b"/>
              <a:pathLst>
                <a:path w="303" h="303">
                  <a:moveTo>
                    <a:pt x="0" y="303"/>
                  </a:moveTo>
                  <a:cubicBezTo>
                    <a:pt x="9" y="141"/>
                    <a:pt x="141" y="9"/>
                    <a:pt x="303" y="0"/>
                  </a:cubicBezTo>
                </a:path>
              </a:pathLst>
            </a:custGeom>
            <a:ln w="38100">
              <a:solidFill>
                <a:srgbClr val="00B050"/>
              </a:solidFill>
              <a:headEnd type="oval"/>
              <a:tailEnd type="arrow" w="med" len="sm"/>
            </a:ln>
          </p:spPr>
          <p:style>
            <a:lnRef idx="1">
              <a:schemeClr val="dk1"/>
            </a:lnRef>
            <a:fillRef idx="0">
              <a:schemeClr val="dk1"/>
            </a:fillRef>
            <a:effectRef idx="0">
              <a:schemeClr val="dk1"/>
            </a:effectRef>
            <a:fontRef idx="minor">
              <a:schemeClr val="tx1"/>
            </a:fontRef>
          </p:style>
          <p:txBody>
            <a:bodyPr vert="horz" wrap="square" lIns="109728" tIns="54864" rIns="109728" bIns="54864" numCol="1" anchor="t" anchorCtr="0" compatLnSpc="1">
              <a:prstTxWarp prst="textNoShape">
                <a:avLst/>
              </a:prstTxWarp>
            </a:bodyPr>
            <a:lstStyle/>
            <a:p>
              <a:pPr defTabSz="1097226">
                <a:defRPr/>
              </a:pPr>
              <a:endParaRPr lang="en-US" sz="2160" dirty="0">
                <a:solidFill>
                  <a:schemeClr val="accent2"/>
                </a:solidFill>
                <a:latin typeface="Arial"/>
              </a:endParaRPr>
            </a:p>
          </p:txBody>
        </p:sp>
        <p:sp>
          <p:nvSpPr>
            <p:cNvPr id="20" name="Freeform 8">
              <a:extLst>
                <a:ext uri="{FF2B5EF4-FFF2-40B4-BE49-F238E27FC236}">
                  <a16:creationId xmlns:a16="http://schemas.microsoft.com/office/drawing/2014/main" id="{A37320E1-A574-2D4A-A35F-D8693B9886BC}"/>
                </a:ext>
              </a:extLst>
            </p:cNvPr>
            <p:cNvSpPr>
              <a:spLocks/>
            </p:cNvSpPr>
            <p:nvPr/>
          </p:nvSpPr>
          <p:spPr bwMode="auto">
            <a:xfrm>
              <a:off x="3759" y="855"/>
              <a:ext cx="1163" cy="1163"/>
            </a:xfrm>
            <a:custGeom>
              <a:avLst/>
              <a:gdLst>
                <a:gd name="T0" fmla="*/ 0 w 303"/>
                <a:gd name="T1" fmla="*/ 0 h 303"/>
                <a:gd name="T2" fmla="*/ 303 w 303"/>
                <a:gd name="T3" fmla="*/ 303 h 303"/>
              </a:gdLst>
              <a:ahLst/>
              <a:cxnLst>
                <a:cxn ang="0">
                  <a:pos x="T0" y="T1"/>
                </a:cxn>
                <a:cxn ang="0">
                  <a:pos x="T2" y="T3"/>
                </a:cxn>
              </a:cxnLst>
              <a:rect l="0" t="0" r="r" b="b"/>
              <a:pathLst>
                <a:path w="303" h="303">
                  <a:moveTo>
                    <a:pt x="0" y="0"/>
                  </a:moveTo>
                  <a:cubicBezTo>
                    <a:pt x="162" y="9"/>
                    <a:pt x="294" y="141"/>
                    <a:pt x="303" y="303"/>
                  </a:cubicBezTo>
                </a:path>
              </a:pathLst>
            </a:custGeom>
            <a:ln w="38100">
              <a:solidFill>
                <a:srgbClr val="FFC000"/>
              </a:solidFill>
              <a:headEnd type="oval"/>
              <a:tailEnd type="arrow" w="med" len="sm"/>
            </a:ln>
          </p:spPr>
          <p:style>
            <a:lnRef idx="1">
              <a:schemeClr val="dk1"/>
            </a:lnRef>
            <a:fillRef idx="0">
              <a:schemeClr val="dk1"/>
            </a:fillRef>
            <a:effectRef idx="0">
              <a:schemeClr val="dk1"/>
            </a:effectRef>
            <a:fontRef idx="minor">
              <a:schemeClr val="tx1"/>
            </a:fontRef>
          </p:style>
          <p:txBody>
            <a:bodyPr vert="horz" wrap="square" lIns="109728" tIns="54864" rIns="109728" bIns="54864" numCol="1" anchor="t" anchorCtr="0" compatLnSpc="1">
              <a:prstTxWarp prst="textNoShape">
                <a:avLst/>
              </a:prstTxWarp>
            </a:bodyPr>
            <a:lstStyle/>
            <a:p>
              <a:pPr defTabSz="1097226">
                <a:defRPr/>
              </a:pPr>
              <a:endParaRPr lang="en-US" sz="2160" dirty="0">
                <a:solidFill>
                  <a:srgbClr val="474746"/>
                </a:solidFill>
                <a:latin typeface="Arial"/>
              </a:endParaRPr>
            </a:p>
          </p:txBody>
        </p:sp>
        <p:sp>
          <p:nvSpPr>
            <p:cNvPr id="21" name="Freeform 9">
              <a:extLst>
                <a:ext uri="{FF2B5EF4-FFF2-40B4-BE49-F238E27FC236}">
                  <a16:creationId xmlns:a16="http://schemas.microsoft.com/office/drawing/2014/main" id="{E30DDE61-5424-7E48-BDBC-C3861B188135}"/>
                </a:ext>
              </a:extLst>
            </p:cNvPr>
            <p:cNvSpPr>
              <a:spLocks/>
            </p:cNvSpPr>
            <p:nvPr/>
          </p:nvSpPr>
          <p:spPr bwMode="auto">
            <a:xfrm>
              <a:off x="3759" y="2164"/>
              <a:ext cx="1163" cy="1163"/>
            </a:xfrm>
            <a:custGeom>
              <a:avLst/>
              <a:gdLst>
                <a:gd name="T0" fmla="*/ 303 w 303"/>
                <a:gd name="T1" fmla="*/ 0 h 303"/>
                <a:gd name="T2" fmla="*/ 0 w 303"/>
                <a:gd name="T3" fmla="*/ 303 h 303"/>
              </a:gdLst>
              <a:ahLst/>
              <a:cxnLst>
                <a:cxn ang="0">
                  <a:pos x="T0" y="T1"/>
                </a:cxn>
                <a:cxn ang="0">
                  <a:pos x="T2" y="T3"/>
                </a:cxn>
              </a:cxnLst>
              <a:rect l="0" t="0" r="r" b="b"/>
              <a:pathLst>
                <a:path w="303" h="303">
                  <a:moveTo>
                    <a:pt x="303" y="0"/>
                  </a:moveTo>
                  <a:cubicBezTo>
                    <a:pt x="294" y="162"/>
                    <a:pt x="162" y="294"/>
                    <a:pt x="0" y="303"/>
                  </a:cubicBezTo>
                </a:path>
              </a:pathLst>
            </a:custGeom>
            <a:ln w="38100">
              <a:solidFill>
                <a:schemeClr val="accent5"/>
              </a:solidFill>
              <a:headEnd type="oval"/>
              <a:tailEnd type="arrow" w="med" len="sm"/>
            </a:ln>
          </p:spPr>
          <p:style>
            <a:lnRef idx="1">
              <a:schemeClr val="dk1"/>
            </a:lnRef>
            <a:fillRef idx="0">
              <a:schemeClr val="dk1"/>
            </a:fillRef>
            <a:effectRef idx="0">
              <a:schemeClr val="dk1"/>
            </a:effectRef>
            <a:fontRef idx="minor">
              <a:schemeClr val="tx1"/>
            </a:fontRef>
          </p:style>
          <p:txBody>
            <a:bodyPr vert="horz" wrap="square" lIns="109728" tIns="54864" rIns="109728" bIns="54864" numCol="1" anchor="t" anchorCtr="0" compatLnSpc="1">
              <a:prstTxWarp prst="textNoShape">
                <a:avLst/>
              </a:prstTxWarp>
            </a:bodyPr>
            <a:lstStyle/>
            <a:p>
              <a:pPr defTabSz="1097226">
                <a:defRPr/>
              </a:pPr>
              <a:endParaRPr lang="en-US" sz="2160" dirty="0">
                <a:solidFill>
                  <a:srgbClr val="474746"/>
                </a:solidFill>
                <a:latin typeface="Arial"/>
              </a:endParaRPr>
            </a:p>
          </p:txBody>
        </p:sp>
        <p:sp>
          <p:nvSpPr>
            <p:cNvPr id="22" name="Freeform 10">
              <a:extLst>
                <a:ext uri="{FF2B5EF4-FFF2-40B4-BE49-F238E27FC236}">
                  <a16:creationId xmlns:a16="http://schemas.microsoft.com/office/drawing/2014/main" id="{3BEDA919-F7C6-EC43-BB72-DBB2FD9ED839}"/>
                </a:ext>
              </a:extLst>
            </p:cNvPr>
            <p:cNvSpPr>
              <a:spLocks/>
            </p:cNvSpPr>
            <p:nvPr/>
          </p:nvSpPr>
          <p:spPr bwMode="auto">
            <a:xfrm>
              <a:off x="2455" y="2164"/>
              <a:ext cx="1162" cy="1163"/>
            </a:xfrm>
            <a:custGeom>
              <a:avLst/>
              <a:gdLst>
                <a:gd name="T0" fmla="*/ 303 w 303"/>
                <a:gd name="T1" fmla="*/ 303 h 303"/>
                <a:gd name="T2" fmla="*/ 0 w 303"/>
                <a:gd name="T3" fmla="*/ 0 h 303"/>
              </a:gdLst>
              <a:ahLst/>
              <a:cxnLst>
                <a:cxn ang="0">
                  <a:pos x="T0" y="T1"/>
                </a:cxn>
                <a:cxn ang="0">
                  <a:pos x="T2" y="T3"/>
                </a:cxn>
              </a:cxnLst>
              <a:rect l="0" t="0" r="r" b="b"/>
              <a:pathLst>
                <a:path w="303" h="303">
                  <a:moveTo>
                    <a:pt x="303" y="303"/>
                  </a:moveTo>
                  <a:cubicBezTo>
                    <a:pt x="141" y="294"/>
                    <a:pt x="9" y="162"/>
                    <a:pt x="0" y="0"/>
                  </a:cubicBezTo>
                </a:path>
              </a:pathLst>
            </a:custGeom>
            <a:ln w="38100">
              <a:solidFill>
                <a:srgbClr val="D232AA"/>
              </a:solidFill>
              <a:headEnd type="oval"/>
              <a:tailEnd type="arrow" w="med" len="sm"/>
            </a:ln>
          </p:spPr>
          <p:style>
            <a:lnRef idx="1">
              <a:schemeClr val="dk1"/>
            </a:lnRef>
            <a:fillRef idx="0">
              <a:schemeClr val="dk1"/>
            </a:fillRef>
            <a:effectRef idx="0">
              <a:schemeClr val="dk1"/>
            </a:effectRef>
            <a:fontRef idx="minor">
              <a:schemeClr val="tx1"/>
            </a:fontRef>
          </p:style>
          <p:txBody>
            <a:bodyPr vert="horz" wrap="square" lIns="109728" tIns="54864" rIns="109728" bIns="54864" numCol="1" anchor="t" anchorCtr="0" compatLnSpc="1">
              <a:prstTxWarp prst="textNoShape">
                <a:avLst/>
              </a:prstTxWarp>
            </a:bodyPr>
            <a:lstStyle/>
            <a:p>
              <a:pPr defTabSz="1097226">
                <a:defRPr/>
              </a:pPr>
              <a:endParaRPr lang="en-US" sz="2160" dirty="0">
                <a:solidFill>
                  <a:srgbClr val="474746"/>
                </a:solidFill>
                <a:latin typeface="Arial"/>
              </a:endParaRPr>
            </a:p>
          </p:txBody>
        </p:sp>
      </p:grpSp>
      <p:sp>
        <p:nvSpPr>
          <p:cNvPr id="209" name="Freeform: Shape 15">
            <a:extLst>
              <a:ext uri="{FF2B5EF4-FFF2-40B4-BE49-F238E27FC236}">
                <a16:creationId xmlns:a16="http://schemas.microsoft.com/office/drawing/2014/main" id="{D37AE7AB-33DC-465A-B766-42C50EFBECE8}"/>
              </a:ext>
            </a:extLst>
          </p:cNvPr>
          <p:cNvSpPr/>
          <p:nvPr/>
        </p:nvSpPr>
        <p:spPr>
          <a:xfrm flipV="1">
            <a:off x="1373191" y="4667430"/>
            <a:ext cx="4044613" cy="1806427"/>
          </a:xfrm>
          <a:custGeom>
            <a:avLst/>
            <a:gdLst>
              <a:gd name="connsiteX0" fmla="*/ 2297152 w 2297152"/>
              <a:gd name="connsiteY0" fmla="*/ 1683834 h 1683834"/>
              <a:gd name="connsiteX1" fmla="*/ 0 w 2297152"/>
              <a:gd name="connsiteY1" fmla="*/ 1683834 h 1683834"/>
              <a:gd name="connsiteX2" fmla="*/ 0 w 2297152"/>
              <a:gd name="connsiteY2" fmla="*/ 0 h 1683834"/>
            </a:gdLst>
            <a:ahLst/>
            <a:cxnLst>
              <a:cxn ang="0">
                <a:pos x="connsiteX0" y="connsiteY0"/>
              </a:cxn>
              <a:cxn ang="0">
                <a:pos x="connsiteX1" y="connsiteY1"/>
              </a:cxn>
              <a:cxn ang="0">
                <a:pos x="connsiteX2" y="connsiteY2"/>
              </a:cxn>
            </a:cxnLst>
            <a:rect l="l" t="t" r="r" b="b"/>
            <a:pathLst>
              <a:path w="2297152" h="1683834">
                <a:moveTo>
                  <a:pt x="2297152" y="1683834"/>
                </a:moveTo>
                <a:lnTo>
                  <a:pt x="0" y="1683834"/>
                </a:lnTo>
                <a:lnTo>
                  <a:pt x="0" y="0"/>
                </a:lnTo>
              </a:path>
            </a:pathLst>
          </a:custGeom>
          <a:noFill/>
          <a:ln w="12700">
            <a:solidFill>
              <a:srgbClr val="D232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53">
              <a:defRPr/>
            </a:pPr>
            <a:endParaRPr lang="en-US" sz="2160" dirty="0">
              <a:solidFill>
                <a:srgbClr val="FFFFFF"/>
              </a:solidFill>
              <a:latin typeface="Arial"/>
            </a:endParaRPr>
          </a:p>
        </p:txBody>
      </p:sp>
      <p:sp>
        <p:nvSpPr>
          <p:cNvPr id="210" name="Freeform: Shape 194">
            <a:extLst>
              <a:ext uri="{FF2B5EF4-FFF2-40B4-BE49-F238E27FC236}">
                <a16:creationId xmlns:a16="http://schemas.microsoft.com/office/drawing/2014/main" id="{4E0185E6-530A-40B8-B6AA-4647A36BF231}"/>
              </a:ext>
            </a:extLst>
          </p:cNvPr>
          <p:cNvSpPr/>
          <p:nvPr/>
        </p:nvSpPr>
        <p:spPr>
          <a:xfrm flipH="1" flipV="1">
            <a:off x="9212600" y="4667426"/>
            <a:ext cx="4019210" cy="1705936"/>
          </a:xfrm>
          <a:custGeom>
            <a:avLst/>
            <a:gdLst>
              <a:gd name="connsiteX0" fmla="*/ 2297152 w 2297152"/>
              <a:gd name="connsiteY0" fmla="*/ 1683834 h 1683834"/>
              <a:gd name="connsiteX1" fmla="*/ 0 w 2297152"/>
              <a:gd name="connsiteY1" fmla="*/ 1683834 h 1683834"/>
              <a:gd name="connsiteX2" fmla="*/ 0 w 2297152"/>
              <a:gd name="connsiteY2" fmla="*/ 0 h 1683834"/>
            </a:gdLst>
            <a:ahLst/>
            <a:cxnLst>
              <a:cxn ang="0">
                <a:pos x="connsiteX0" y="connsiteY0"/>
              </a:cxn>
              <a:cxn ang="0">
                <a:pos x="connsiteX1" y="connsiteY1"/>
              </a:cxn>
              <a:cxn ang="0">
                <a:pos x="connsiteX2" y="connsiteY2"/>
              </a:cxn>
            </a:cxnLst>
            <a:rect l="l" t="t" r="r" b="b"/>
            <a:pathLst>
              <a:path w="2297152" h="1683834">
                <a:moveTo>
                  <a:pt x="2297152" y="1683834"/>
                </a:moveTo>
                <a:lnTo>
                  <a:pt x="0" y="1683834"/>
                </a:lnTo>
                <a:lnTo>
                  <a:pt x="0" y="0"/>
                </a:lnTo>
              </a:path>
            </a:pathLst>
          </a:cu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53">
              <a:defRPr/>
            </a:pPr>
            <a:endParaRPr lang="en-US" sz="2160" dirty="0">
              <a:solidFill>
                <a:srgbClr val="FFFFFF"/>
              </a:solidFill>
              <a:latin typeface="Arial"/>
            </a:endParaRPr>
          </a:p>
        </p:txBody>
      </p:sp>
      <p:grpSp>
        <p:nvGrpSpPr>
          <p:cNvPr id="147" name="Group 146">
            <a:extLst>
              <a:ext uri="{FF2B5EF4-FFF2-40B4-BE49-F238E27FC236}">
                <a16:creationId xmlns:a16="http://schemas.microsoft.com/office/drawing/2014/main" id="{BC2EE852-064C-44D0-9F65-6AB96528DAE2}"/>
              </a:ext>
            </a:extLst>
          </p:cNvPr>
          <p:cNvGrpSpPr/>
          <p:nvPr/>
        </p:nvGrpSpPr>
        <p:grpSpPr>
          <a:xfrm>
            <a:off x="12692468" y="6194004"/>
            <a:ext cx="1080670" cy="1080670"/>
            <a:chOff x="10831983" y="8456166"/>
            <a:chExt cx="602960" cy="602960"/>
          </a:xfrm>
        </p:grpSpPr>
        <p:sp>
          <p:nvSpPr>
            <p:cNvPr id="148" name="Oval 147">
              <a:extLst>
                <a:ext uri="{FF2B5EF4-FFF2-40B4-BE49-F238E27FC236}">
                  <a16:creationId xmlns:a16="http://schemas.microsoft.com/office/drawing/2014/main" id="{D88316AE-E0B5-4E49-91AE-CE4164C8ECB9}"/>
                </a:ext>
              </a:extLst>
            </p:cNvPr>
            <p:cNvSpPr>
              <a:spLocks noChangeAspect="1"/>
            </p:cNvSpPr>
            <p:nvPr/>
          </p:nvSpPr>
          <p:spPr bwMode="auto">
            <a:xfrm rot="6842241">
              <a:off x="10831983" y="8456166"/>
              <a:ext cx="602960" cy="602960"/>
            </a:xfrm>
            <a:prstGeom prst="ellipse">
              <a:avLst/>
            </a:prstGeom>
            <a:solidFill>
              <a:schemeClr val="bg1"/>
            </a:solidFill>
            <a:ln w="19050">
              <a:solidFill>
                <a:srgbClr val="1D8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Segoe UI" pitchFamily="34" charset="0"/>
              </a:endParaRPr>
            </a:p>
          </p:txBody>
        </p:sp>
        <p:grpSp>
          <p:nvGrpSpPr>
            <p:cNvPr id="149" name="Group 13">
              <a:extLst>
                <a:ext uri="{FF2B5EF4-FFF2-40B4-BE49-F238E27FC236}">
                  <a16:creationId xmlns:a16="http://schemas.microsoft.com/office/drawing/2014/main" id="{840D3F78-69AC-4553-B01B-B53D965C8E79}"/>
                </a:ext>
              </a:extLst>
            </p:cNvPr>
            <p:cNvGrpSpPr>
              <a:grpSpLocks noChangeAspect="1"/>
            </p:cNvGrpSpPr>
            <p:nvPr/>
          </p:nvGrpSpPr>
          <p:grpSpPr bwMode="auto">
            <a:xfrm>
              <a:off x="10910471" y="8602362"/>
              <a:ext cx="445985" cy="310568"/>
              <a:chOff x="2727" y="1515"/>
              <a:chExt cx="303" cy="211"/>
            </a:xfrm>
          </p:grpSpPr>
          <p:sp>
            <p:nvSpPr>
              <p:cNvPr id="150" name="Freeform 14">
                <a:extLst>
                  <a:ext uri="{FF2B5EF4-FFF2-40B4-BE49-F238E27FC236}">
                    <a16:creationId xmlns:a16="http://schemas.microsoft.com/office/drawing/2014/main" id="{D3AAA8A6-0D65-48B2-9920-F7949C2D0175}"/>
                  </a:ext>
                </a:extLst>
              </p:cNvPr>
              <p:cNvSpPr>
                <a:spLocks/>
              </p:cNvSpPr>
              <p:nvPr/>
            </p:nvSpPr>
            <p:spPr bwMode="auto">
              <a:xfrm>
                <a:off x="2959" y="1610"/>
                <a:ext cx="71" cy="116"/>
              </a:xfrm>
              <a:custGeom>
                <a:avLst/>
                <a:gdLst>
                  <a:gd name="T0" fmla="*/ 36 w 41"/>
                  <a:gd name="T1" fmla="*/ 0 h 67"/>
                  <a:gd name="T2" fmla="*/ 5 w 41"/>
                  <a:gd name="T3" fmla="*/ 0 h 67"/>
                  <a:gd name="T4" fmla="*/ 0 w 41"/>
                  <a:gd name="T5" fmla="*/ 5 h 67"/>
                  <a:gd name="T6" fmla="*/ 0 w 41"/>
                  <a:gd name="T7" fmla="*/ 62 h 67"/>
                  <a:gd name="T8" fmla="*/ 5 w 41"/>
                  <a:gd name="T9" fmla="*/ 67 h 67"/>
                  <a:gd name="T10" fmla="*/ 36 w 41"/>
                  <a:gd name="T11" fmla="*/ 67 h 67"/>
                  <a:gd name="T12" fmla="*/ 41 w 41"/>
                  <a:gd name="T13" fmla="*/ 62 h 67"/>
                  <a:gd name="T14" fmla="*/ 41 w 41"/>
                  <a:gd name="T15" fmla="*/ 5 h 67"/>
                  <a:gd name="T16" fmla="*/ 36 w 41"/>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67">
                    <a:moveTo>
                      <a:pt x="36" y="0"/>
                    </a:moveTo>
                    <a:cubicBezTo>
                      <a:pt x="5" y="0"/>
                      <a:pt x="5" y="0"/>
                      <a:pt x="5" y="0"/>
                    </a:cubicBezTo>
                    <a:cubicBezTo>
                      <a:pt x="2" y="0"/>
                      <a:pt x="0" y="2"/>
                      <a:pt x="0" y="5"/>
                    </a:cubicBezTo>
                    <a:cubicBezTo>
                      <a:pt x="0" y="62"/>
                      <a:pt x="0" y="62"/>
                      <a:pt x="0" y="62"/>
                    </a:cubicBezTo>
                    <a:cubicBezTo>
                      <a:pt x="0" y="65"/>
                      <a:pt x="2" y="67"/>
                      <a:pt x="5" y="67"/>
                    </a:cubicBezTo>
                    <a:cubicBezTo>
                      <a:pt x="36" y="67"/>
                      <a:pt x="36" y="67"/>
                      <a:pt x="36" y="67"/>
                    </a:cubicBezTo>
                    <a:cubicBezTo>
                      <a:pt x="39" y="67"/>
                      <a:pt x="41" y="65"/>
                      <a:pt x="41" y="62"/>
                    </a:cubicBezTo>
                    <a:cubicBezTo>
                      <a:pt x="41" y="5"/>
                      <a:pt x="41" y="5"/>
                      <a:pt x="41" y="5"/>
                    </a:cubicBezTo>
                    <a:cubicBezTo>
                      <a:pt x="41" y="2"/>
                      <a:pt x="39" y="0"/>
                      <a:pt x="36" y="0"/>
                    </a:cubicBezTo>
                    <a:close/>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1" name="Line 15">
                <a:extLst>
                  <a:ext uri="{FF2B5EF4-FFF2-40B4-BE49-F238E27FC236}">
                    <a16:creationId xmlns:a16="http://schemas.microsoft.com/office/drawing/2014/main" id="{59D2DA62-2E2C-4B16-9AB1-948F552DF4B4}"/>
                  </a:ext>
                </a:extLst>
              </p:cNvPr>
              <p:cNvSpPr>
                <a:spLocks noChangeShapeType="1"/>
              </p:cNvSpPr>
              <p:nvPr/>
            </p:nvSpPr>
            <p:spPr bwMode="auto">
              <a:xfrm>
                <a:off x="2959" y="1627"/>
                <a:ext cx="71" cy="0"/>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2" name="Line 16">
                <a:extLst>
                  <a:ext uri="{FF2B5EF4-FFF2-40B4-BE49-F238E27FC236}">
                    <a16:creationId xmlns:a16="http://schemas.microsoft.com/office/drawing/2014/main" id="{2B0B1974-AFE3-40B8-B9BD-7DB2665B584B}"/>
                  </a:ext>
                </a:extLst>
              </p:cNvPr>
              <p:cNvSpPr>
                <a:spLocks noChangeShapeType="1"/>
              </p:cNvSpPr>
              <p:nvPr/>
            </p:nvSpPr>
            <p:spPr bwMode="auto">
              <a:xfrm>
                <a:off x="2959" y="1710"/>
                <a:ext cx="71" cy="0"/>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3" name="Freeform 17">
                <a:extLst>
                  <a:ext uri="{FF2B5EF4-FFF2-40B4-BE49-F238E27FC236}">
                    <a16:creationId xmlns:a16="http://schemas.microsoft.com/office/drawing/2014/main" id="{8587959C-EC54-4415-BE20-FDEB6A7E1D1B}"/>
                  </a:ext>
                </a:extLst>
              </p:cNvPr>
              <p:cNvSpPr>
                <a:spLocks/>
              </p:cNvSpPr>
              <p:nvPr/>
            </p:nvSpPr>
            <p:spPr bwMode="auto">
              <a:xfrm>
                <a:off x="2746" y="1710"/>
                <a:ext cx="241" cy="16"/>
              </a:xfrm>
              <a:custGeom>
                <a:avLst/>
                <a:gdLst>
                  <a:gd name="T0" fmla="*/ 140 w 140"/>
                  <a:gd name="T1" fmla="*/ 9 h 9"/>
                  <a:gd name="T2" fmla="*/ 10 w 140"/>
                  <a:gd name="T3" fmla="*/ 9 h 9"/>
                  <a:gd name="T4" fmla="*/ 0 w 140"/>
                  <a:gd name="T5" fmla="*/ 0 h 9"/>
                  <a:gd name="T6" fmla="*/ 0 w 140"/>
                  <a:gd name="T7" fmla="*/ 0 h 9"/>
                  <a:gd name="T8" fmla="*/ 124 w 140"/>
                  <a:gd name="T9" fmla="*/ 0 h 9"/>
                </a:gdLst>
                <a:ahLst/>
                <a:cxnLst>
                  <a:cxn ang="0">
                    <a:pos x="T0" y="T1"/>
                  </a:cxn>
                  <a:cxn ang="0">
                    <a:pos x="T2" y="T3"/>
                  </a:cxn>
                  <a:cxn ang="0">
                    <a:pos x="T4" y="T5"/>
                  </a:cxn>
                  <a:cxn ang="0">
                    <a:pos x="T6" y="T7"/>
                  </a:cxn>
                  <a:cxn ang="0">
                    <a:pos x="T8" y="T9"/>
                  </a:cxn>
                </a:cxnLst>
                <a:rect l="0" t="0" r="r" b="b"/>
                <a:pathLst>
                  <a:path w="140" h="9">
                    <a:moveTo>
                      <a:pt x="140" y="9"/>
                    </a:moveTo>
                    <a:cubicBezTo>
                      <a:pt x="10" y="9"/>
                      <a:pt x="10" y="9"/>
                      <a:pt x="10" y="9"/>
                    </a:cubicBezTo>
                    <a:cubicBezTo>
                      <a:pt x="4" y="9"/>
                      <a:pt x="0" y="5"/>
                      <a:pt x="0" y="0"/>
                    </a:cubicBezTo>
                    <a:cubicBezTo>
                      <a:pt x="0" y="0"/>
                      <a:pt x="0" y="0"/>
                      <a:pt x="0" y="0"/>
                    </a:cubicBezTo>
                    <a:cubicBezTo>
                      <a:pt x="124" y="0"/>
                      <a:pt x="124" y="0"/>
                      <a:pt x="124" y="0"/>
                    </a:cubicBezTo>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4" name="Line 18">
                <a:extLst>
                  <a:ext uri="{FF2B5EF4-FFF2-40B4-BE49-F238E27FC236}">
                    <a16:creationId xmlns:a16="http://schemas.microsoft.com/office/drawing/2014/main" id="{859D7835-AF03-4B43-894C-92437FF31D49}"/>
                  </a:ext>
                </a:extLst>
              </p:cNvPr>
              <p:cNvSpPr>
                <a:spLocks noChangeShapeType="1"/>
              </p:cNvSpPr>
              <p:nvPr/>
            </p:nvSpPr>
            <p:spPr bwMode="auto">
              <a:xfrm>
                <a:off x="2780" y="1618"/>
                <a:ext cx="0" cy="90"/>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5" name="Freeform 19">
                <a:extLst>
                  <a:ext uri="{FF2B5EF4-FFF2-40B4-BE49-F238E27FC236}">
                    <a16:creationId xmlns:a16="http://schemas.microsoft.com/office/drawing/2014/main" id="{D7111D58-050B-4457-8C47-A8F2A50FDE6E}"/>
                  </a:ext>
                </a:extLst>
              </p:cNvPr>
              <p:cNvSpPr>
                <a:spLocks/>
              </p:cNvSpPr>
              <p:nvPr/>
            </p:nvSpPr>
            <p:spPr bwMode="auto">
              <a:xfrm>
                <a:off x="2832" y="1566"/>
                <a:ext cx="153" cy="44"/>
              </a:xfrm>
              <a:custGeom>
                <a:avLst/>
                <a:gdLst>
                  <a:gd name="T0" fmla="*/ 153 w 153"/>
                  <a:gd name="T1" fmla="*/ 44 h 44"/>
                  <a:gd name="T2" fmla="*/ 153 w 153"/>
                  <a:gd name="T3" fmla="*/ 0 h 44"/>
                  <a:gd name="T4" fmla="*/ 0 w 153"/>
                  <a:gd name="T5" fmla="*/ 0 h 44"/>
                </a:gdLst>
                <a:ahLst/>
                <a:cxnLst>
                  <a:cxn ang="0">
                    <a:pos x="T0" y="T1"/>
                  </a:cxn>
                  <a:cxn ang="0">
                    <a:pos x="T2" y="T3"/>
                  </a:cxn>
                  <a:cxn ang="0">
                    <a:pos x="T4" y="T5"/>
                  </a:cxn>
                </a:cxnLst>
                <a:rect l="0" t="0" r="r" b="b"/>
                <a:pathLst>
                  <a:path w="153" h="44">
                    <a:moveTo>
                      <a:pt x="153" y="44"/>
                    </a:moveTo>
                    <a:lnTo>
                      <a:pt x="153" y="0"/>
                    </a:lnTo>
                    <a:lnTo>
                      <a:pt x="0" y="0"/>
                    </a:lnTo>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6" name="Line 20">
                <a:extLst>
                  <a:ext uri="{FF2B5EF4-FFF2-40B4-BE49-F238E27FC236}">
                    <a16:creationId xmlns:a16="http://schemas.microsoft.com/office/drawing/2014/main" id="{38AB1C55-0F1A-4223-9AB8-D4952038DA9A}"/>
                  </a:ext>
                </a:extLst>
              </p:cNvPr>
              <p:cNvSpPr>
                <a:spLocks noChangeShapeType="1"/>
              </p:cNvSpPr>
              <p:nvPr/>
            </p:nvSpPr>
            <p:spPr bwMode="auto">
              <a:xfrm>
                <a:off x="2796" y="1603"/>
                <a:ext cx="0" cy="107"/>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7" name="Freeform 21">
                <a:extLst>
                  <a:ext uri="{FF2B5EF4-FFF2-40B4-BE49-F238E27FC236}">
                    <a16:creationId xmlns:a16="http://schemas.microsoft.com/office/drawing/2014/main" id="{570143AE-DF3C-4A3B-9FCC-1CC75687698A}"/>
                  </a:ext>
                </a:extLst>
              </p:cNvPr>
              <p:cNvSpPr>
                <a:spLocks/>
              </p:cNvSpPr>
              <p:nvPr/>
            </p:nvSpPr>
            <p:spPr bwMode="auto">
              <a:xfrm>
                <a:off x="2815" y="1584"/>
                <a:ext cx="155" cy="26"/>
              </a:xfrm>
              <a:custGeom>
                <a:avLst/>
                <a:gdLst>
                  <a:gd name="T0" fmla="*/ 155 w 155"/>
                  <a:gd name="T1" fmla="*/ 26 h 26"/>
                  <a:gd name="T2" fmla="*/ 155 w 155"/>
                  <a:gd name="T3" fmla="*/ 0 h 26"/>
                  <a:gd name="T4" fmla="*/ 0 w 155"/>
                  <a:gd name="T5" fmla="*/ 0 h 26"/>
                </a:gdLst>
                <a:ahLst/>
                <a:cxnLst>
                  <a:cxn ang="0">
                    <a:pos x="T0" y="T1"/>
                  </a:cxn>
                  <a:cxn ang="0">
                    <a:pos x="T2" y="T3"/>
                  </a:cxn>
                  <a:cxn ang="0">
                    <a:pos x="T4" y="T5"/>
                  </a:cxn>
                </a:cxnLst>
                <a:rect l="0" t="0" r="r" b="b"/>
                <a:pathLst>
                  <a:path w="155" h="26">
                    <a:moveTo>
                      <a:pt x="155" y="26"/>
                    </a:moveTo>
                    <a:lnTo>
                      <a:pt x="155" y="0"/>
                    </a:lnTo>
                    <a:lnTo>
                      <a:pt x="0" y="0"/>
                    </a:lnTo>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8" name="Freeform 22">
                <a:extLst>
                  <a:ext uri="{FF2B5EF4-FFF2-40B4-BE49-F238E27FC236}">
                    <a16:creationId xmlns:a16="http://schemas.microsoft.com/office/drawing/2014/main" id="{9267886A-C053-4DC6-B5F0-7F6EACC6F4AF}"/>
                  </a:ext>
                </a:extLst>
              </p:cNvPr>
              <p:cNvSpPr>
                <a:spLocks/>
              </p:cNvSpPr>
              <p:nvPr/>
            </p:nvSpPr>
            <p:spPr bwMode="auto">
              <a:xfrm>
                <a:off x="2727" y="1515"/>
                <a:ext cx="105" cy="103"/>
              </a:xfrm>
              <a:custGeom>
                <a:avLst/>
                <a:gdLst>
                  <a:gd name="T0" fmla="*/ 61 w 61"/>
                  <a:gd name="T1" fmla="*/ 36 h 60"/>
                  <a:gd name="T2" fmla="*/ 61 w 61"/>
                  <a:gd name="T3" fmla="*/ 24 h 60"/>
                  <a:gd name="T4" fmla="*/ 53 w 61"/>
                  <a:gd name="T5" fmla="*/ 24 h 60"/>
                  <a:gd name="T6" fmla="*/ 51 w 61"/>
                  <a:gd name="T7" fmla="*/ 19 h 60"/>
                  <a:gd name="T8" fmla="*/ 56 w 61"/>
                  <a:gd name="T9" fmla="*/ 13 h 60"/>
                  <a:gd name="T10" fmla="*/ 48 w 61"/>
                  <a:gd name="T11" fmla="*/ 4 h 60"/>
                  <a:gd name="T12" fmla="*/ 42 w 61"/>
                  <a:gd name="T13" fmla="*/ 10 h 60"/>
                  <a:gd name="T14" fmla="*/ 37 w 61"/>
                  <a:gd name="T15" fmla="*/ 8 h 60"/>
                  <a:gd name="T16" fmla="*/ 37 w 61"/>
                  <a:gd name="T17" fmla="*/ 0 h 60"/>
                  <a:gd name="T18" fmla="*/ 25 w 61"/>
                  <a:gd name="T19" fmla="*/ 0 h 60"/>
                  <a:gd name="T20" fmla="*/ 25 w 61"/>
                  <a:gd name="T21" fmla="*/ 8 h 60"/>
                  <a:gd name="T22" fmla="*/ 19 w 61"/>
                  <a:gd name="T23" fmla="*/ 10 h 60"/>
                  <a:gd name="T24" fmla="*/ 14 w 61"/>
                  <a:gd name="T25" fmla="*/ 4 h 60"/>
                  <a:gd name="T26" fmla="*/ 5 w 61"/>
                  <a:gd name="T27" fmla="*/ 13 h 60"/>
                  <a:gd name="T28" fmla="*/ 11 w 61"/>
                  <a:gd name="T29" fmla="*/ 19 h 60"/>
                  <a:gd name="T30" fmla="*/ 9 w 61"/>
                  <a:gd name="T31" fmla="*/ 24 h 60"/>
                  <a:gd name="T32" fmla="*/ 0 w 61"/>
                  <a:gd name="T33" fmla="*/ 24 h 60"/>
                  <a:gd name="T34" fmla="*/ 0 w 61"/>
                  <a:gd name="T35" fmla="*/ 36 h 60"/>
                  <a:gd name="T36" fmla="*/ 9 w 61"/>
                  <a:gd name="T37" fmla="*/ 36 h 60"/>
                  <a:gd name="T38" fmla="*/ 11 w 61"/>
                  <a:gd name="T39" fmla="*/ 41 h 60"/>
                  <a:gd name="T40" fmla="*/ 5 w 61"/>
                  <a:gd name="T41" fmla="*/ 47 h 60"/>
                  <a:gd name="T42" fmla="*/ 14 w 61"/>
                  <a:gd name="T43" fmla="*/ 56 h 60"/>
                  <a:gd name="T44" fmla="*/ 19 w 61"/>
                  <a:gd name="T45" fmla="*/ 50 h 60"/>
                  <a:gd name="T46" fmla="*/ 25 w 61"/>
                  <a:gd name="T47" fmla="*/ 52 h 60"/>
                  <a:gd name="T48" fmla="*/ 25 w 61"/>
                  <a:gd name="T49" fmla="*/ 60 h 60"/>
                  <a:gd name="T50" fmla="*/ 37 w 61"/>
                  <a:gd name="T51" fmla="*/ 60 h 60"/>
                  <a:gd name="T52" fmla="*/ 37 w 61"/>
                  <a:gd name="T53" fmla="*/ 52 h 60"/>
                  <a:gd name="T54" fmla="*/ 42 w 61"/>
                  <a:gd name="T55" fmla="*/ 50 h 60"/>
                  <a:gd name="T56" fmla="*/ 48 w 61"/>
                  <a:gd name="T57" fmla="*/ 56 h 60"/>
                  <a:gd name="T58" fmla="*/ 56 w 61"/>
                  <a:gd name="T59" fmla="*/ 47 h 60"/>
                  <a:gd name="T60" fmla="*/ 51 w 61"/>
                  <a:gd name="T61" fmla="*/ 41 h 60"/>
                  <a:gd name="T62" fmla="*/ 53 w 61"/>
                  <a:gd name="T63" fmla="*/ 36 h 60"/>
                  <a:gd name="T64" fmla="*/ 61 w 61"/>
                  <a:gd name="T65"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 h="60">
                    <a:moveTo>
                      <a:pt x="61" y="36"/>
                    </a:moveTo>
                    <a:cubicBezTo>
                      <a:pt x="61" y="24"/>
                      <a:pt x="61" y="24"/>
                      <a:pt x="61" y="24"/>
                    </a:cubicBezTo>
                    <a:cubicBezTo>
                      <a:pt x="53" y="24"/>
                      <a:pt x="53" y="24"/>
                      <a:pt x="53" y="24"/>
                    </a:cubicBezTo>
                    <a:cubicBezTo>
                      <a:pt x="52" y="22"/>
                      <a:pt x="52" y="20"/>
                      <a:pt x="51" y="19"/>
                    </a:cubicBezTo>
                    <a:cubicBezTo>
                      <a:pt x="56" y="13"/>
                      <a:pt x="56" y="13"/>
                      <a:pt x="56" y="13"/>
                    </a:cubicBezTo>
                    <a:cubicBezTo>
                      <a:pt x="48" y="4"/>
                      <a:pt x="48" y="4"/>
                      <a:pt x="48" y="4"/>
                    </a:cubicBezTo>
                    <a:cubicBezTo>
                      <a:pt x="42" y="10"/>
                      <a:pt x="42" y="10"/>
                      <a:pt x="42" y="10"/>
                    </a:cubicBezTo>
                    <a:cubicBezTo>
                      <a:pt x="41" y="9"/>
                      <a:pt x="39" y="8"/>
                      <a:pt x="37" y="8"/>
                    </a:cubicBezTo>
                    <a:cubicBezTo>
                      <a:pt x="37" y="0"/>
                      <a:pt x="37" y="0"/>
                      <a:pt x="37" y="0"/>
                    </a:cubicBezTo>
                    <a:cubicBezTo>
                      <a:pt x="25" y="0"/>
                      <a:pt x="25" y="0"/>
                      <a:pt x="25" y="0"/>
                    </a:cubicBezTo>
                    <a:cubicBezTo>
                      <a:pt x="25" y="8"/>
                      <a:pt x="25" y="8"/>
                      <a:pt x="25" y="8"/>
                    </a:cubicBezTo>
                    <a:cubicBezTo>
                      <a:pt x="23" y="8"/>
                      <a:pt x="21" y="9"/>
                      <a:pt x="19" y="10"/>
                    </a:cubicBezTo>
                    <a:cubicBezTo>
                      <a:pt x="14" y="4"/>
                      <a:pt x="14" y="4"/>
                      <a:pt x="14" y="4"/>
                    </a:cubicBezTo>
                    <a:cubicBezTo>
                      <a:pt x="5" y="13"/>
                      <a:pt x="5" y="13"/>
                      <a:pt x="5" y="13"/>
                    </a:cubicBezTo>
                    <a:cubicBezTo>
                      <a:pt x="11" y="19"/>
                      <a:pt x="11" y="19"/>
                      <a:pt x="11" y="19"/>
                    </a:cubicBezTo>
                    <a:cubicBezTo>
                      <a:pt x="10" y="20"/>
                      <a:pt x="9" y="22"/>
                      <a:pt x="9" y="24"/>
                    </a:cubicBezTo>
                    <a:cubicBezTo>
                      <a:pt x="0" y="24"/>
                      <a:pt x="0" y="24"/>
                      <a:pt x="0" y="24"/>
                    </a:cubicBezTo>
                    <a:cubicBezTo>
                      <a:pt x="0" y="36"/>
                      <a:pt x="0" y="36"/>
                      <a:pt x="0" y="36"/>
                    </a:cubicBezTo>
                    <a:cubicBezTo>
                      <a:pt x="9" y="36"/>
                      <a:pt x="9" y="36"/>
                      <a:pt x="9" y="36"/>
                    </a:cubicBezTo>
                    <a:cubicBezTo>
                      <a:pt x="9" y="38"/>
                      <a:pt x="10" y="40"/>
                      <a:pt x="11" y="41"/>
                    </a:cubicBezTo>
                    <a:cubicBezTo>
                      <a:pt x="5" y="47"/>
                      <a:pt x="5" y="47"/>
                      <a:pt x="5" y="47"/>
                    </a:cubicBezTo>
                    <a:cubicBezTo>
                      <a:pt x="14" y="56"/>
                      <a:pt x="14" y="56"/>
                      <a:pt x="14" y="56"/>
                    </a:cubicBezTo>
                    <a:cubicBezTo>
                      <a:pt x="19" y="50"/>
                      <a:pt x="19" y="50"/>
                      <a:pt x="19" y="50"/>
                    </a:cubicBezTo>
                    <a:cubicBezTo>
                      <a:pt x="21" y="51"/>
                      <a:pt x="23" y="51"/>
                      <a:pt x="25" y="52"/>
                    </a:cubicBezTo>
                    <a:cubicBezTo>
                      <a:pt x="25" y="60"/>
                      <a:pt x="25" y="60"/>
                      <a:pt x="25" y="60"/>
                    </a:cubicBezTo>
                    <a:cubicBezTo>
                      <a:pt x="37" y="60"/>
                      <a:pt x="37" y="60"/>
                      <a:pt x="37" y="60"/>
                    </a:cubicBezTo>
                    <a:cubicBezTo>
                      <a:pt x="37" y="52"/>
                      <a:pt x="37" y="52"/>
                      <a:pt x="37" y="52"/>
                    </a:cubicBezTo>
                    <a:cubicBezTo>
                      <a:pt x="39" y="51"/>
                      <a:pt x="40" y="51"/>
                      <a:pt x="42" y="50"/>
                    </a:cubicBezTo>
                    <a:cubicBezTo>
                      <a:pt x="48" y="56"/>
                      <a:pt x="48" y="56"/>
                      <a:pt x="48" y="56"/>
                    </a:cubicBezTo>
                    <a:cubicBezTo>
                      <a:pt x="56" y="47"/>
                      <a:pt x="56" y="47"/>
                      <a:pt x="56" y="47"/>
                    </a:cubicBezTo>
                    <a:cubicBezTo>
                      <a:pt x="51" y="41"/>
                      <a:pt x="51" y="41"/>
                      <a:pt x="51" y="41"/>
                    </a:cubicBezTo>
                    <a:cubicBezTo>
                      <a:pt x="52" y="40"/>
                      <a:pt x="52" y="38"/>
                      <a:pt x="53" y="36"/>
                    </a:cubicBezTo>
                    <a:lnTo>
                      <a:pt x="61" y="36"/>
                    </a:lnTo>
                    <a:close/>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9" name="Oval 23">
                <a:extLst>
                  <a:ext uri="{FF2B5EF4-FFF2-40B4-BE49-F238E27FC236}">
                    <a16:creationId xmlns:a16="http://schemas.microsoft.com/office/drawing/2014/main" id="{3EBA8FDC-3BD4-46D1-8449-9334AC6FD30A}"/>
                  </a:ext>
                </a:extLst>
              </p:cNvPr>
              <p:cNvSpPr>
                <a:spLocks noChangeArrowheads="1"/>
              </p:cNvSpPr>
              <p:nvPr/>
            </p:nvSpPr>
            <p:spPr bwMode="auto">
              <a:xfrm>
                <a:off x="2771" y="1558"/>
                <a:ext cx="16" cy="17"/>
              </a:xfrm>
              <a:prstGeom prst="ellipse">
                <a:avLst/>
              </a:pr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60" name="Rectangle 24">
                <a:extLst>
                  <a:ext uri="{FF2B5EF4-FFF2-40B4-BE49-F238E27FC236}">
                    <a16:creationId xmlns:a16="http://schemas.microsoft.com/office/drawing/2014/main" id="{3559BE83-87EA-49EB-AA04-F5247FAB749D}"/>
                  </a:ext>
                </a:extLst>
              </p:cNvPr>
              <p:cNvSpPr>
                <a:spLocks noChangeArrowheads="1"/>
              </p:cNvSpPr>
              <p:nvPr/>
            </p:nvSpPr>
            <p:spPr bwMode="auto">
              <a:xfrm>
                <a:off x="2820" y="1632"/>
                <a:ext cx="31" cy="31"/>
              </a:xfrm>
              <a:prstGeom prst="rect">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61" name="Rectangle 25">
                <a:extLst>
                  <a:ext uri="{FF2B5EF4-FFF2-40B4-BE49-F238E27FC236}">
                    <a16:creationId xmlns:a16="http://schemas.microsoft.com/office/drawing/2014/main" id="{6AF6F964-19E7-4C81-A06A-567C1F985FBD}"/>
                  </a:ext>
                </a:extLst>
              </p:cNvPr>
              <p:cNvSpPr>
                <a:spLocks noChangeArrowheads="1"/>
              </p:cNvSpPr>
              <p:nvPr/>
            </p:nvSpPr>
            <p:spPr bwMode="auto">
              <a:xfrm>
                <a:off x="2866" y="1632"/>
                <a:ext cx="31" cy="31"/>
              </a:xfrm>
              <a:prstGeom prst="rect">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62" name="Rectangle 26">
                <a:extLst>
                  <a:ext uri="{FF2B5EF4-FFF2-40B4-BE49-F238E27FC236}">
                    <a16:creationId xmlns:a16="http://schemas.microsoft.com/office/drawing/2014/main" id="{2C45DE64-8EFD-48A4-BE7A-B3AA4971E85F}"/>
                  </a:ext>
                </a:extLst>
              </p:cNvPr>
              <p:cNvSpPr>
                <a:spLocks noChangeArrowheads="1"/>
              </p:cNvSpPr>
              <p:nvPr/>
            </p:nvSpPr>
            <p:spPr bwMode="auto">
              <a:xfrm>
                <a:off x="2913" y="1632"/>
                <a:ext cx="31" cy="31"/>
              </a:xfrm>
              <a:prstGeom prst="rect">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grpSp>
      </p:grpSp>
      <p:grpSp>
        <p:nvGrpSpPr>
          <p:cNvPr id="296" name="Group 295">
            <a:extLst>
              <a:ext uri="{FF2B5EF4-FFF2-40B4-BE49-F238E27FC236}">
                <a16:creationId xmlns:a16="http://schemas.microsoft.com/office/drawing/2014/main" id="{6C08DB4D-B604-42EF-BD69-91552A063C25}"/>
              </a:ext>
            </a:extLst>
          </p:cNvPr>
          <p:cNvGrpSpPr/>
          <p:nvPr/>
        </p:nvGrpSpPr>
        <p:grpSpPr>
          <a:xfrm>
            <a:off x="840714" y="6194842"/>
            <a:ext cx="1078992" cy="1078992"/>
            <a:chOff x="3018396" y="2117272"/>
            <a:chExt cx="3995056" cy="3995056"/>
          </a:xfrm>
        </p:grpSpPr>
        <p:sp>
          <p:nvSpPr>
            <p:cNvPr id="297" name="Oval 296">
              <a:extLst>
                <a:ext uri="{FF2B5EF4-FFF2-40B4-BE49-F238E27FC236}">
                  <a16:creationId xmlns:a16="http://schemas.microsoft.com/office/drawing/2014/main" id="{DA35394C-FE08-4E36-84EB-F63942F57BA9}"/>
                </a:ext>
              </a:extLst>
            </p:cNvPr>
            <p:cNvSpPr>
              <a:spLocks noChangeAspect="1"/>
            </p:cNvSpPr>
            <p:nvPr/>
          </p:nvSpPr>
          <p:spPr bwMode="auto">
            <a:xfrm rot="6842241">
              <a:off x="3018396" y="2117272"/>
              <a:ext cx="3995056" cy="3995056"/>
            </a:xfrm>
            <a:prstGeom prst="ellipse">
              <a:avLst/>
            </a:prstGeom>
            <a:solidFill>
              <a:schemeClr val="bg1"/>
            </a:solidFill>
            <a:ln w="19050">
              <a:solidFill>
                <a:srgbClr val="D232A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Segoe UI" pitchFamily="34" charset="0"/>
              </a:endParaRPr>
            </a:p>
          </p:txBody>
        </p:sp>
        <p:grpSp>
          <p:nvGrpSpPr>
            <p:cNvPr id="298" name="Group 297">
              <a:extLst>
                <a:ext uri="{FF2B5EF4-FFF2-40B4-BE49-F238E27FC236}">
                  <a16:creationId xmlns:a16="http://schemas.microsoft.com/office/drawing/2014/main" id="{FD86AD50-ADA0-4C9C-B754-8B36B1B1ACFF}"/>
                </a:ext>
              </a:extLst>
            </p:cNvPr>
            <p:cNvGrpSpPr/>
            <p:nvPr/>
          </p:nvGrpSpPr>
          <p:grpSpPr>
            <a:xfrm>
              <a:off x="3263064" y="2828011"/>
              <a:ext cx="3505720" cy="2573578"/>
              <a:chOff x="508000" y="3884116"/>
              <a:chExt cx="871004" cy="639412"/>
            </a:xfrm>
          </p:grpSpPr>
          <p:cxnSp>
            <p:nvCxnSpPr>
              <p:cNvPr id="299" name="Straight Arrow Connector 298">
                <a:extLst>
                  <a:ext uri="{FF2B5EF4-FFF2-40B4-BE49-F238E27FC236}">
                    <a16:creationId xmlns:a16="http://schemas.microsoft.com/office/drawing/2014/main" id="{48D48194-7696-4098-9C78-7C46EFE62D15}"/>
                  </a:ext>
                </a:extLst>
              </p:cNvPr>
              <p:cNvCxnSpPr>
                <a:cxnSpLocks/>
              </p:cNvCxnSpPr>
              <p:nvPr/>
            </p:nvCxnSpPr>
            <p:spPr>
              <a:xfrm>
                <a:off x="508000" y="4126213"/>
                <a:ext cx="871004" cy="0"/>
              </a:xfrm>
              <a:prstGeom prst="straightConnector1">
                <a:avLst/>
              </a:prstGeom>
              <a:ln w="19050" cap="rnd">
                <a:solidFill>
                  <a:schemeClr val="accent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00" name="Straight Arrow Connector 299">
                <a:extLst>
                  <a:ext uri="{FF2B5EF4-FFF2-40B4-BE49-F238E27FC236}">
                    <a16:creationId xmlns:a16="http://schemas.microsoft.com/office/drawing/2014/main" id="{A372800E-A719-4E2E-AEBD-AE0B7E69656B}"/>
                  </a:ext>
                </a:extLst>
              </p:cNvPr>
              <p:cNvCxnSpPr>
                <a:cxnSpLocks/>
              </p:cNvCxnSpPr>
              <p:nvPr/>
            </p:nvCxnSpPr>
            <p:spPr>
              <a:xfrm flipH="1">
                <a:off x="508000" y="4253213"/>
                <a:ext cx="871004" cy="0"/>
              </a:xfrm>
              <a:prstGeom prst="straightConnector1">
                <a:avLst/>
              </a:prstGeom>
              <a:ln w="19050" cap="rnd">
                <a:solidFill>
                  <a:schemeClr val="accent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301" name="Freeform 5">
                <a:extLst>
                  <a:ext uri="{FF2B5EF4-FFF2-40B4-BE49-F238E27FC236}">
                    <a16:creationId xmlns:a16="http://schemas.microsoft.com/office/drawing/2014/main" id="{4DD3BD26-1385-4C3F-8490-B534EFB9A710}"/>
                  </a:ext>
                </a:extLst>
              </p:cNvPr>
              <p:cNvSpPr>
                <a:spLocks/>
              </p:cNvSpPr>
              <p:nvPr/>
            </p:nvSpPr>
            <p:spPr bwMode="auto">
              <a:xfrm>
                <a:off x="703003" y="3884116"/>
                <a:ext cx="480998" cy="639412"/>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solidFill>
                <a:schemeClr val="bg1"/>
              </a:solidFill>
              <a:ln w="19050" cap="rnd">
                <a:solidFill>
                  <a:schemeClr val="accent1"/>
                </a:solidFill>
                <a:round/>
                <a:headEnd/>
                <a:tailEnd/>
              </a:ln>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grpSp>
      </p:grpSp>
      <p:grpSp>
        <p:nvGrpSpPr>
          <p:cNvPr id="302" name="Group 301">
            <a:extLst>
              <a:ext uri="{FF2B5EF4-FFF2-40B4-BE49-F238E27FC236}">
                <a16:creationId xmlns:a16="http://schemas.microsoft.com/office/drawing/2014/main" id="{95CAB84D-64A5-4BD7-9FE3-38A0333754AC}"/>
              </a:ext>
            </a:extLst>
          </p:cNvPr>
          <p:cNvGrpSpPr/>
          <p:nvPr/>
        </p:nvGrpSpPr>
        <p:grpSpPr>
          <a:xfrm>
            <a:off x="12693306" y="1765776"/>
            <a:ext cx="1078992" cy="1078992"/>
            <a:chOff x="12965248" y="5184535"/>
            <a:chExt cx="602960" cy="602960"/>
          </a:xfrm>
        </p:grpSpPr>
        <p:sp>
          <p:nvSpPr>
            <p:cNvPr id="303" name="Oval 302">
              <a:extLst>
                <a:ext uri="{FF2B5EF4-FFF2-40B4-BE49-F238E27FC236}">
                  <a16:creationId xmlns:a16="http://schemas.microsoft.com/office/drawing/2014/main" id="{87377CE3-8C86-481F-A1EE-FB4B3B2BBF3C}"/>
                </a:ext>
              </a:extLst>
            </p:cNvPr>
            <p:cNvSpPr>
              <a:spLocks noChangeAspect="1"/>
            </p:cNvSpPr>
            <p:nvPr/>
          </p:nvSpPr>
          <p:spPr bwMode="auto">
            <a:xfrm rot="6842241">
              <a:off x="12965248" y="5184535"/>
              <a:ext cx="602960" cy="602960"/>
            </a:xfrm>
            <a:prstGeom prst="ellipse">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Segoe UI" pitchFamily="34" charset="0"/>
              </a:endParaRPr>
            </a:p>
          </p:txBody>
        </p:sp>
        <p:grpSp>
          <p:nvGrpSpPr>
            <p:cNvPr id="304" name="Group 303">
              <a:extLst>
                <a:ext uri="{FF2B5EF4-FFF2-40B4-BE49-F238E27FC236}">
                  <a16:creationId xmlns:a16="http://schemas.microsoft.com/office/drawing/2014/main" id="{D88CE69A-0DAA-48E3-9D13-570160E63188}"/>
                </a:ext>
              </a:extLst>
            </p:cNvPr>
            <p:cNvGrpSpPr/>
            <p:nvPr/>
          </p:nvGrpSpPr>
          <p:grpSpPr>
            <a:xfrm>
              <a:off x="13110464" y="5320098"/>
              <a:ext cx="312528" cy="312528"/>
              <a:chOff x="4390661" y="1411318"/>
              <a:chExt cx="362678" cy="362678"/>
            </a:xfrm>
          </p:grpSpPr>
          <p:sp>
            <p:nvSpPr>
              <p:cNvPr id="305" name="Freeform 17">
                <a:extLst>
                  <a:ext uri="{FF2B5EF4-FFF2-40B4-BE49-F238E27FC236}">
                    <a16:creationId xmlns:a16="http://schemas.microsoft.com/office/drawing/2014/main" id="{4CC3B939-41A6-47E4-B502-9194693A5442}"/>
                  </a:ext>
                </a:extLst>
              </p:cNvPr>
              <p:cNvSpPr>
                <a:spLocks/>
              </p:cNvSpPr>
              <p:nvPr/>
            </p:nvSpPr>
            <p:spPr bwMode="auto">
              <a:xfrm>
                <a:off x="4411031" y="1411318"/>
                <a:ext cx="342308" cy="342308"/>
              </a:xfrm>
              <a:custGeom>
                <a:avLst/>
                <a:gdLst>
                  <a:gd name="T0" fmla="*/ 0 w 689"/>
                  <a:gd name="T1" fmla="*/ 0 h 689"/>
                  <a:gd name="T2" fmla="*/ 0 w 689"/>
                  <a:gd name="T3" fmla="*/ 689 h 689"/>
                  <a:gd name="T4" fmla="*/ 689 w 689"/>
                  <a:gd name="T5" fmla="*/ 689 h 689"/>
                </a:gdLst>
                <a:ahLst/>
                <a:cxnLst>
                  <a:cxn ang="0">
                    <a:pos x="T0" y="T1"/>
                  </a:cxn>
                  <a:cxn ang="0">
                    <a:pos x="T2" y="T3"/>
                  </a:cxn>
                  <a:cxn ang="0">
                    <a:pos x="T4" y="T5"/>
                  </a:cxn>
                </a:cxnLst>
                <a:rect l="0" t="0" r="r" b="b"/>
                <a:pathLst>
                  <a:path w="689" h="689">
                    <a:moveTo>
                      <a:pt x="0" y="0"/>
                    </a:moveTo>
                    <a:lnTo>
                      <a:pt x="0" y="689"/>
                    </a:lnTo>
                    <a:lnTo>
                      <a:pt x="689" y="689"/>
                    </a:lnTo>
                  </a:path>
                </a:pathLst>
              </a:cu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06" name="Line 18">
                <a:extLst>
                  <a:ext uri="{FF2B5EF4-FFF2-40B4-BE49-F238E27FC236}">
                    <a16:creationId xmlns:a16="http://schemas.microsoft.com/office/drawing/2014/main" id="{9BA9448D-C7DA-4D92-A991-19B04AEEE1B9}"/>
                  </a:ext>
                </a:extLst>
              </p:cNvPr>
              <p:cNvSpPr>
                <a:spLocks noChangeShapeType="1"/>
              </p:cNvSpPr>
              <p:nvPr/>
            </p:nvSpPr>
            <p:spPr bwMode="auto">
              <a:xfrm>
                <a:off x="4684281"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07" name="Line 19">
                <a:extLst>
                  <a:ext uri="{FF2B5EF4-FFF2-40B4-BE49-F238E27FC236}">
                    <a16:creationId xmlns:a16="http://schemas.microsoft.com/office/drawing/2014/main" id="{147BD57C-8717-435D-B695-4DD2892AB88E}"/>
                  </a:ext>
                </a:extLst>
              </p:cNvPr>
              <p:cNvSpPr>
                <a:spLocks noChangeShapeType="1"/>
              </p:cNvSpPr>
              <p:nvPr/>
            </p:nvSpPr>
            <p:spPr bwMode="auto">
              <a:xfrm>
                <a:off x="4474623"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08" name="Line 20">
                <a:extLst>
                  <a:ext uri="{FF2B5EF4-FFF2-40B4-BE49-F238E27FC236}">
                    <a16:creationId xmlns:a16="http://schemas.microsoft.com/office/drawing/2014/main" id="{2CE3FA3B-CF10-4FE4-8513-35CCA6D56E30}"/>
                  </a:ext>
                </a:extLst>
              </p:cNvPr>
              <p:cNvSpPr>
                <a:spLocks noChangeShapeType="1"/>
              </p:cNvSpPr>
              <p:nvPr/>
            </p:nvSpPr>
            <p:spPr bwMode="auto">
              <a:xfrm>
                <a:off x="4579452"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09" name="Line 21">
                <a:extLst>
                  <a:ext uri="{FF2B5EF4-FFF2-40B4-BE49-F238E27FC236}">
                    <a16:creationId xmlns:a16="http://schemas.microsoft.com/office/drawing/2014/main" id="{8EFE417D-93FA-4EE0-AA07-02BF517D24B3}"/>
                  </a:ext>
                </a:extLst>
              </p:cNvPr>
              <p:cNvSpPr>
                <a:spLocks noChangeShapeType="1"/>
              </p:cNvSpPr>
              <p:nvPr/>
            </p:nvSpPr>
            <p:spPr bwMode="auto">
              <a:xfrm flipH="1">
                <a:off x="4390661" y="1692021"/>
                <a:ext cx="20370"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0" name="Line 22">
                <a:extLst>
                  <a:ext uri="{FF2B5EF4-FFF2-40B4-BE49-F238E27FC236}">
                    <a16:creationId xmlns:a16="http://schemas.microsoft.com/office/drawing/2014/main" id="{1A1CD284-9651-4F44-B878-59A9A02F339A}"/>
                  </a:ext>
                </a:extLst>
              </p:cNvPr>
              <p:cNvSpPr>
                <a:spLocks noChangeShapeType="1"/>
              </p:cNvSpPr>
              <p:nvPr/>
            </p:nvSpPr>
            <p:spPr bwMode="auto">
              <a:xfrm flipV="1">
                <a:off x="4734460" y="1639358"/>
                <a:ext cx="18879" cy="14408"/>
              </a:xfrm>
              <a:prstGeom prst="line">
                <a:avLst/>
              </a:prstGeom>
              <a:noFill/>
              <a:ln w="952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1" name="Line 23">
                <a:extLst>
                  <a:ext uri="{FF2B5EF4-FFF2-40B4-BE49-F238E27FC236}">
                    <a16:creationId xmlns:a16="http://schemas.microsoft.com/office/drawing/2014/main" id="{DA64C4D4-CFA4-4D4D-BDBB-4BF9E06924A6}"/>
                  </a:ext>
                </a:extLst>
              </p:cNvPr>
              <p:cNvSpPr>
                <a:spLocks noChangeShapeType="1"/>
              </p:cNvSpPr>
              <p:nvPr/>
            </p:nvSpPr>
            <p:spPr bwMode="auto">
              <a:xfrm flipV="1">
                <a:off x="4701670" y="1666186"/>
                <a:ext cx="16395" cy="12420"/>
              </a:xfrm>
              <a:prstGeom prst="line">
                <a:avLst/>
              </a:prstGeom>
              <a:noFill/>
              <a:ln w="952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2" name="Line 24">
                <a:extLst>
                  <a:ext uri="{FF2B5EF4-FFF2-40B4-BE49-F238E27FC236}">
                    <a16:creationId xmlns:a16="http://schemas.microsoft.com/office/drawing/2014/main" id="{68C5C21D-D85F-419E-8F42-E23055E30D3D}"/>
                  </a:ext>
                </a:extLst>
              </p:cNvPr>
              <p:cNvSpPr>
                <a:spLocks noChangeShapeType="1"/>
              </p:cNvSpPr>
              <p:nvPr/>
            </p:nvSpPr>
            <p:spPr bwMode="auto">
              <a:xfrm>
                <a:off x="4587898" y="1454541"/>
                <a:ext cx="88434" cy="216613"/>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3" name="Line 25">
                <a:extLst>
                  <a:ext uri="{FF2B5EF4-FFF2-40B4-BE49-F238E27FC236}">
                    <a16:creationId xmlns:a16="http://schemas.microsoft.com/office/drawing/2014/main" id="{CD97B79C-5E8F-4F9E-B784-6679193CB5D6}"/>
                  </a:ext>
                </a:extLst>
              </p:cNvPr>
              <p:cNvSpPr>
                <a:spLocks noChangeShapeType="1"/>
              </p:cNvSpPr>
              <p:nvPr/>
            </p:nvSpPr>
            <p:spPr bwMode="auto">
              <a:xfrm flipV="1">
                <a:off x="4487044" y="1452554"/>
                <a:ext cx="79988" cy="116256"/>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4" name="Freeform 26">
                <a:extLst>
                  <a:ext uri="{FF2B5EF4-FFF2-40B4-BE49-F238E27FC236}">
                    <a16:creationId xmlns:a16="http://schemas.microsoft.com/office/drawing/2014/main" id="{DA5EE3F1-5BD4-4466-A2D3-CF1B52051C24}"/>
                  </a:ext>
                </a:extLst>
              </p:cNvPr>
              <p:cNvSpPr>
                <a:spLocks/>
              </p:cNvSpPr>
              <p:nvPr/>
            </p:nvSpPr>
            <p:spPr bwMode="auto">
              <a:xfrm>
                <a:off x="4390661" y="1482363"/>
                <a:ext cx="73032" cy="84956"/>
              </a:xfrm>
              <a:custGeom>
                <a:avLst/>
                <a:gdLst>
                  <a:gd name="T0" fmla="*/ 0 w 147"/>
                  <a:gd name="T1" fmla="*/ 0 h 171"/>
                  <a:gd name="T2" fmla="*/ 41 w 147"/>
                  <a:gd name="T3" fmla="*/ 0 h 171"/>
                  <a:gd name="T4" fmla="*/ 147 w 147"/>
                  <a:gd name="T5" fmla="*/ 171 h 171"/>
                </a:gdLst>
                <a:ahLst/>
                <a:cxnLst>
                  <a:cxn ang="0">
                    <a:pos x="T0" y="T1"/>
                  </a:cxn>
                  <a:cxn ang="0">
                    <a:pos x="T2" y="T3"/>
                  </a:cxn>
                  <a:cxn ang="0">
                    <a:pos x="T4" y="T5"/>
                  </a:cxn>
                </a:cxnLst>
                <a:rect l="0" t="0" r="r" b="b"/>
                <a:pathLst>
                  <a:path w="147" h="171">
                    <a:moveTo>
                      <a:pt x="0" y="0"/>
                    </a:moveTo>
                    <a:lnTo>
                      <a:pt x="41" y="0"/>
                    </a:lnTo>
                    <a:lnTo>
                      <a:pt x="147" y="171"/>
                    </a:lnTo>
                  </a:path>
                </a:pathLst>
              </a:cu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5" name="Line 27">
                <a:extLst>
                  <a:ext uri="{FF2B5EF4-FFF2-40B4-BE49-F238E27FC236}">
                    <a16:creationId xmlns:a16="http://schemas.microsoft.com/office/drawing/2014/main" id="{3CAEDBB4-218E-471E-9680-DE646D69EC1B}"/>
                  </a:ext>
                </a:extLst>
              </p:cNvPr>
              <p:cNvSpPr>
                <a:spLocks noChangeShapeType="1"/>
              </p:cNvSpPr>
              <p:nvPr/>
            </p:nvSpPr>
            <p:spPr bwMode="auto">
              <a:xfrm flipH="1">
                <a:off x="4390661" y="1587192"/>
                <a:ext cx="20370"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6" name="Line 28">
                <a:extLst>
                  <a:ext uri="{FF2B5EF4-FFF2-40B4-BE49-F238E27FC236}">
                    <a16:creationId xmlns:a16="http://schemas.microsoft.com/office/drawing/2014/main" id="{621D34AB-528B-4BC1-A87A-229FB129C259}"/>
                  </a:ext>
                </a:extLst>
              </p:cNvPr>
              <p:cNvSpPr>
                <a:spLocks noChangeShapeType="1"/>
              </p:cNvSpPr>
              <p:nvPr/>
            </p:nvSpPr>
            <p:spPr bwMode="auto">
              <a:xfrm>
                <a:off x="4707135" y="1462987"/>
                <a:ext cx="46204" cy="0"/>
              </a:xfrm>
              <a:prstGeom prst="line">
                <a:avLst/>
              </a:prstGeom>
              <a:noFill/>
              <a:ln w="952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7" name="Line 29">
                <a:extLst>
                  <a:ext uri="{FF2B5EF4-FFF2-40B4-BE49-F238E27FC236}">
                    <a16:creationId xmlns:a16="http://schemas.microsoft.com/office/drawing/2014/main" id="{BCF007AC-613F-497D-8D4D-9B091156A5B3}"/>
                  </a:ext>
                </a:extLst>
              </p:cNvPr>
              <p:cNvSpPr>
                <a:spLocks noChangeShapeType="1"/>
              </p:cNvSpPr>
              <p:nvPr/>
            </p:nvSpPr>
            <p:spPr bwMode="auto">
              <a:xfrm flipV="1">
                <a:off x="4588892" y="1483357"/>
                <a:ext cx="87440" cy="20618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8" name="Line 30">
                <a:extLst>
                  <a:ext uri="{FF2B5EF4-FFF2-40B4-BE49-F238E27FC236}">
                    <a16:creationId xmlns:a16="http://schemas.microsoft.com/office/drawing/2014/main" id="{4CFADF79-A478-4D1A-8A39-6F4F85E3BBFC}"/>
                  </a:ext>
                </a:extLst>
              </p:cNvPr>
              <p:cNvSpPr>
                <a:spLocks noChangeShapeType="1"/>
              </p:cNvSpPr>
              <p:nvPr/>
            </p:nvSpPr>
            <p:spPr bwMode="auto">
              <a:xfrm>
                <a:off x="4496483" y="1695002"/>
                <a:ext cx="61606" cy="11427"/>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9" name="Line 31">
                <a:extLst>
                  <a:ext uri="{FF2B5EF4-FFF2-40B4-BE49-F238E27FC236}">
                    <a16:creationId xmlns:a16="http://schemas.microsoft.com/office/drawing/2014/main" id="{6820ED26-7900-46E5-B2C8-A725A0EDA691}"/>
                  </a:ext>
                </a:extLst>
              </p:cNvPr>
              <p:cNvSpPr>
                <a:spLocks noChangeShapeType="1"/>
              </p:cNvSpPr>
              <p:nvPr/>
            </p:nvSpPr>
            <p:spPr bwMode="auto">
              <a:xfrm flipV="1">
                <a:off x="4411031" y="1706429"/>
                <a:ext cx="48191" cy="47198"/>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0" name="Oval 32">
                <a:extLst>
                  <a:ext uri="{FF2B5EF4-FFF2-40B4-BE49-F238E27FC236}">
                    <a16:creationId xmlns:a16="http://schemas.microsoft.com/office/drawing/2014/main" id="{8C376F27-BCC1-41DA-BACE-8F0E7EB52FA8}"/>
                  </a:ext>
                </a:extLst>
              </p:cNvPr>
              <p:cNvSpPr>
                <a:spLocks noChangeArrowheads="1"/>
              </p:cNvSpPr>
              <p:nvPr/>
            </p:nvSpPr>
            <p:spPr bwMode="auto">
              <a:xfrm>
                <a:off x="4453260" y="1564338"/>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1" name="Oval 33">
                <a:extLst>
                  <a:ext uri="{FF2B5EF4-FFF2-40B4-BE49-F238E27FC236}">
                    <a16:creationId xmlns:a16="http://schemas.microsoft.com/office/drawing/2014/main" id="{0C9A3EFC-BC8E-4524-AA7D-9A8F9A372CAB}"/>
                  </a:ext>
                </a:extLst>
              </p:cNvPr>
              <p:cNvSpPr>
                <a:spLocks noChangeArrowheads="1"/>
              </p:cNvSpPr>
              <p:nvPr/>
            </p:nvSpPr>
            <p:spPr bwMode="auto">
              <a:xfrm>
                <a:off x="4558089" y="1412312"/>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2" name="Oval 34">
                <a:extLst>
                  <a:ext uri="{FF2B5EF4-FFF2-40B4-BE49-F238E27FC236}">
                    <a16:creationId xmlns:a16="http://schemas.microsoft.com/office/drawing/2014/main" id="{D7FEBBCB-12BA-441D-8284-60F5D95AE76F}"/>
                  </a:ext>
                </a:extLst>
              </p:cNvPr>
              <p:cNvSpPr>
                <a:spLocks noChangeArrowheads="1"/>
              </p:cNvSpPr>
              <p:nvPr/>
            </p:nvSpPr>
            <p:spPr bwMode="auto">
              <a:xfrm>
                <a:off x="4662918" y="1669167"/>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3" name="Oval 35">
                <a:extLst>
                  <a:ext uri="{FF2B5EF4-FFF2-40B4-BE49-F238E27FC236}">
                    <a16:creationId xmlns:a16="http://schemas.microsoft.com/office/drawing/2014/main" id="{BE4BFDCC-A7CF-4D93-A76E-3E1895B0ECB8}"/>
                  </a:ext>
                </a:extLst>
              </p:cNvPr>
              <p:cNvSpPr>
                <a:spLocks noChangeArrowheads="1"/>
              </p:cNvSpPr>
              <p:nvPr/>
            </p:nvSpPr>
            <p:spPr bwMode="auto">
              <a:xfrm>
                <a:off x="4662918" y="1440134"/>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4" name="Oval 36">
                <a:extLst>
                  <a:ext uri="{FF2B5EF4-FFF2-40B4-BE49-F238E27FC236}">
                    <a16:creationId xmlns:a16="http://schemas.microsoft.com/office/drawing/2014/main" id="{73421A4E-C564-44AF-BBB7-EDE4B5078846}"/>
                  </a:ext>
                </a:extLst>
              </p:cNvPr>
              <p:cNvSpPr>
                <a:spLocks noChangeArrowheads="1"/>
              </p:cNvSpPr>
              <p:nvPr/>
            </p:nvSpPr>
            <p:spPr bwMode="auto">
              <a:xfrm>
                <a:off x="4558089" y="1687549"/>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5" name="Oval 37">
                <a:extLst>
                  <a:ext uri="{FF2B5EF4-FFF2-40B4-BE49-F238E27FC236}">
                    <a16:creationId xmlns:a16="http://schemas.microsoft.com/office/drawing/2014/main" id="{D06D4CA5-D5C5-4102-80AA-89396D9B338B}"/>
                  </a:ext>
                </a:extLst>
              </p:cNvPr>
              <p:cNvSpPr>
                <a:spLocks noChangeArrowheads="1"/>
              </p:cNvSpPr>
              <p:nvPr/>
            </p:nvSpPr>
            <p:spPr bwMode="auto">
              <a:xfrm>
                <a:off x="4453260" y="1669167"/>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grpSp>
      </p:grpSp>
      <p:grpSp>
        <p:nvGrpSpPr>
          <p:cNvPr id="326" name="Group 325">
            <a:extLst>
              <a:ext uri="{FF2B5EF4-FFF2-40B4-BE49-F238E27FC236}">
                <a16:creationId xmlns:a16="http://schemas.microsoft.com/office/drawing/2014/main" id="{95CAB84D-64A5-4BD7-9FE3-38A0333754AC}"/>
              </a:ext>
            </a:extLst>
          </p:cNvPr>
          <p:cNvGrpSpPr/>
          <p:nvPr/>
        </p:nvGrpSpPr>
        <p:grpSpPr>
          <a:xfrm>
            <a:off x="840714" y="1765776"/>
            <a:ext cx="1078992" cy="1078992"/>
            <a:chOff x="12965248" y="5184535"/>
            <a:chExt cx="602960" cy="602960"/>
          </a:xfrm>
        </p:grpSpPr>
        <p:sp>
          <p:nvSpPr>
            <p:cNvPr id="327" name="Oval 326">
              <a:extLst>
                <a:ext uri="{FF2B5EF4-FFF2-40B4-BE49-F238E27FC236}">
                  <a16:creationId xmlns:a16="http://schemas.microsoft.com/office/drawing/2014/main" id="{87377CE3-8C86-481F-A1EE-FB4B3B2BBF3C}"/>
                </a:ext>
              </a:extLst>
            </p:cNvPr>
            <p:cNvSpPr>
              <a:spLocks noChangeAspect="1"/>
            </p:cNvSpPr>
            <p:nvPr/>
          </p:nvSpPr>
          <p:spPr bwMode="auto">
            <a:xfrm rot="6842241">
              <a:off x="12965248" y="5184535"/>
              <a:ext cx="602960" cy="602960"/>
            </a:xfrm>
            <a:prstGeom prst="ellipse">
              <a:avLst/>
            </a:prstGeom>
            <a:solidFill>
              <a:schemeClr val="bg1"/>
            </a:solid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Segoe UI" pitchFamily="34" charset="0"/>
              </a:endParaRPr>
            </a:p>
          </p:txBody>
        </p:sp>
        <p:grpSp>
          <p:nvGrpSpPr>
            <p:cNvPr id="328" name="Group 327">
              <a:extLst>
                <a:ext uri="{FF2B5EF4-FFF2-40B4-BE49-F238E27FC236}">
                  <a16:creationId xmlns:a16="http://schemas.microsoft.com/office/drawing/2014/main" id="{D88CE69A-0DAA-48E3-9D13-570160E63188}"/>
                </a:ext>
              </a:extLst>
            </p:cNvPr>
            <p:cNvGrpSpPr/>
            <p:nvPr/>
          </p:nvGrpSpPr>
          <p:grpSpPr>
            <a:xfrm>
              <a:off x="13110464" y="5320098"/>
              <a:ext cx="312528" cy="312528"/>
              <a:chOff x="4390661" y="1411318"/>
              <a:chExt cx="362678" cy="362678"/>
            </a:xfrm>
          </p:grpSpPr>
          <p:sp>
            <p:nvSpPr>
              <p:cNvPr id="329" name="Freeform 17">
                <a:extLst>
                  <a:ext uri="{FF2B5EF4-FFF2-40B4-BE49-F238E27FC236}">
                    <a16:creationId xmlns:a16="http://schemas.microsoft.com/office/drawing/2014/main" id="{4CC3B939-41A6-47E4-B502-9194693A5442}"/>
                  </a:ext>
                </a:extLst>
              </p:cNvPr>
              <p:cNvSpPr>
                <a:spLocks/>
              </p:cNvSpPr>
              <p:nvPr/>
            </p:nvSpPr>
            <p:spPr bwMode="auto">
              <a:xfrm>
                <a:off x="4411031" y="1411318"/>
                <a:ext cx="342308" cy="342308"/>
              </a:xfrm>
              <a:custGeom>
                <a:avLst/>
                <a:gdLst>
                  <a:gd name="T0" fmla="*/ 0 w 689"/>
                  <a:gd name="T1" fmla="*/ 0 h 689"/>
                  <a:gd name="T2" fmla="*/ 0 w 689"/>
                  <a:gd name="T3" fmla="*/ 689 h 689"/>
                  <a:gd name="T4" fmla="*/ 689 w 689"/>
                  <a:gd name="T5" fmla="*/ 689 h 689"/>
                </a:gdLst>
                <a:ahLst/>
                <a:cxnLst>
                  <a:cxn ang="0">
                    <a:pos x="T0" y="T1"/>
                  </a:cxn>
                  <a:cxn ang="0">
                    <a:pos x="T2" y="T3"/>
                  </a:cxn>
                  <a:cxn ang="0">
                    <a:pos x="T4" y="T5"/>
                  </a:cxn>
                </a:cxnLst>
                <a:rect l="0" t="0" r="r" b="b"/>
                <a:pathLst>
                  <a:path w="689" h="689">
                    <a:moveTo>
                      <a:pt x="0" y="0"/>
                    </a:moveTo>
                    <a:lnTo>
                      <a:pt x="0" y="689"/>
                    </a:lnTo>
                    <a:lnTo>
                      <a:pt x="689" y="689"/>
                    </a:lnTo>
                  </a:path>
                </a:pathLst>
              </a:cu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0" name="Line 18">
                <a:extLst>
                  <a:ext uri="{FF2B5EF4-FFF2-40B4-BE49-F238E27FC236}">
                    <a16:creationId xmlns:a16="http://schemas.microsoft.com/office/drawing/2014/main" id="{9BA9448D-C7DA-4D92-A991-19B04AEEE1B9}"/>
                  </a:ext>
                </a:extLst>
              </p:cNvPr>
              <p:cNvSpPr>
                <a:spLocks noChangeShapeType="1"/>
              </p:cNvSpPr>
              <p:nvPr/>
            </p:nvSpPr>
            <p:spPr bwMode="auto">
              <a:xfrm>
                <a:off x="4684281"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1" name="Line 19">
                <a:extLst>
                  <a:ext uri="{FF2B5EF4-FFF2-40B4-BE49-F238E27FC236}">
                    <a16:creationId xmlns:a16="http://schemas.microsoft.com/office/drawing/2014/main" id="{147BD57C-8717-435D-B695-4DD2892AB88E}"/>
                  </a:ext>
                </a:extLst>
              </p:cNvPr>
              <p:cNvSpPr>
                <a:spLocks noChangeShapeType="1"/>
              </p:cNvSpPr>
              <p:nvPr/>
            </p:nvSpPr>
            <p:spPr bwMode="auto">
              <a:xfrm>
                <a:off x="4474623"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2" name="Line 20">
                <a:extLst>
                  <a:ext uri="{FF2B5EF4-FFF2-40B4-BE49-F238E27FC236}">
                    <a16:creationId xmlns:a16="http://schemas.microsoft.com/office/drawing/2014/main" id="{2CE3FA3B-CF10-4FE4-8513-35CCA6D56E30}"/>
                  </a:ext>
                </a:extLst>
              </p:cNvPr>
              <p:cNvSpPr>
                <a:spLocks noChangeShapeType="1"/>
              </p:cNvSpPr>
              <p:nvPr/>
            </p:nvSpPr>
            <p:spPr bwMode="auto">
              <a:xfrm>
                <a:off x="4579452"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3" name="Line 21">
                <a:extLst>
                  <a:ext uri="{FF2B5EF4-FFF2-40B4-BE49-F238E27FC236}">
                    <a16:creationId xmlns:a16="http://schemas.microsoft.com/office/drawing/2014/main" id="{8EFE417D-93FA-4EE0-AA07-02BF517D24B3}"/>
                  </a:ext>
                </a:extLst>
              </p:cNvPr>
              <p:cNvSpPr>
                <a:spLocks noChangeShapeType="1"/>
              </p:cNvSpPr>
              <p:nvPr/>
            </p:nvSpPr>
            <p:spPr bwMode="auto">
              <a:xfrm flipH="1">
                <a:off x="4390661" y="1692021"/>
                <a:ext cx="20370"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4" name="Line 22">
                <a:extLst>
                  <a:ext uri="{FF2B5EF4-FFF2-40B4-BE49-F238E27FC236}">
                    <a16:creationId xmlns:a16="http://schemas.microsoft.com/office/drawing/2014/main" id="{1A1CD284-9651-4F44-B878-59A9A02F339A}"/>
                  </a:ext>
                </a:extLst>
              </p:cNvPr>
              <p:cNvSpPr>
                <a:spLocks noChangeShapeType="1"/>
              </p:cNvSpPr>
              <p:nvPr/>
            </p:nvSpPr>
            <p:spPr bwMode="auto">
              <a:xfrm flipV="1">
                <a:off x="4734460" y="1639358"/>
                <a:ext cx="18879" cy="14408"/>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5" name="Line 23">
                <a:extLst>
                  <a:ext uri="{FF2B5EF4-FFF2-40B4-BE49-F238E27FC236}">
                    <a16:creationId xmlns:a16="http://schemas.microsoft.com/office/drawing/2014/main" id="{DA64C4D4-CFA4-4D4D-BDBB-4BF9E06924A6}"/>
                  </a:ext>
                </a:extLst>
              </p:cNvPr>
              <p:cNvSpPr>
                <a:spLocks noChangeShapeType="1"/>
              </p:cNvSpPr>
              <p:nvPr/>
            </p:nvSpPr>
            <p:spPr bwMode="auto">
              <a:xfrm flipV="1">
                <a:off x="4701670" y="1666186"/>
                <a:ext cx="16395" cy="1242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6" name="Line 24">
                <a:extLst>
                  <a:ext uri="{FF2B5EF4-FFF2-40B4-BE49-F238E27FC236}">
                    <a16:creationId xmlns:a16="http://schemas.microsoft.com/office/drawing/2014/main" id="{68C5C21D-D85F-419E-8F42-E23055E30D3D}"/>
                  </a:ext>
                </a:extLst>
              </p:cNvPr>
              <p:cNvSpPr>
                <a:spLocks noChangeShapeType="1"/>
              </p:cNvSpPr>
              <p:nvPr/>
            </p:nvSpPr>
            <p:spPr bwMode="auto">
              <a:xfrm>
                <a:off x="4587898" y="1454541"/>
                <a:ext cx="88434" cy="216613"/>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7" name="Line 25">
                <a:extLst>
                  <a:ext uri="{FF2B5EF4-FFF2-40B4-BE49-F238E27FC236}">
                    <a16:creationId xmlns:a16="http://schemas.microsoft.com/office/drawing/2014/main" id="{CD97B79C-5E8F-4F9E-B784-6679193CB5D6}"/>
                  </a:ext>
                </a:extLst>
              </p:cNvPr>
              <p:cNvSpPr>
                <a:spLocks noChangeShapeType="1"/>
              </p:cNvSpPr>
              <p:nvPr/>
            </p:nvSpPr>
            <p:spPr bwMode="auto">
              <a:xfrm flipV="1">
                <a:off x="4487044" y="1452554"/>
                <a:ext cx="79988" cy="116256"/>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8" name="Freeform 26">
                <a:extLst>
                  <a:ext uri="{FF2B5EF4-FFF2-40B4-BE49-F238E27FC236}">
                    <a16:creationId xmlns:a16="http://schemas.microsoft.com/office/drawing/2014/main" id="{DA5EE3F1-5BD4-4466-A2D3-CF1B52051C24}"/>
                  </a:ext>
                </a:extLst>
              </p:cNvPr>
              <p:cNvSpPr>
                <a:spLocks/>
              </p:cNvSpPr>
              <p:nvPr/>
            </p:nvSpPr>
            <p:spPr bwMode="auto">
              <a:xfrm>
                <a:off x="4390661" y="1482363"/>
                <a:ext cx="73032" cy="84956"/>
              </a:xfrm>
              <a:custGeom>
                <a:avLst/>
                <a:gdLst>
                  <a:gd name="T0" fmla="*/ 0 w 147"/>
                  <a:gd name="T1" fmla="*/ 0 h 171"/>
                  <a:gd name="T2" fmla="*/ 41 w 147"/>
                  <a:gd name="T3" fmla="*/ 0 h 171"/>
                  <a:gd name="T4" fmla="*/ 147 w 147"/>
                  <a:gd name="T5" fmla="*/ 171 h 171"/>
                </a:gdLst>
                <a:ahLst/>
                <a:cxnLst>
                  <a:cxn ang="0">
                    <a:pos x="T0" y="T1"/>
                  </a:cxn>
                  <a:cxn ang="0">
                    <a:pos x="T2" y="T3"/>
                  </a:cxn>
                  <a:cxn ang="0">
                    <a:pos x="T4" y="T5"/>
                  </a:cxn>
                </a:cxnLst>
                <a:rect l="0" t="0" r="r" b="b"/>
                <a:pathLst>
                  <a:path w="147" h="171">
                    <a:moveTo>
                      <a:pt x="0" y="0"/>
                    </a:moveTo>
                    <a:lnTo>
                      <a:pt x="41" y="0"/>
                    </a:lnTo>
                    <a:lnTo>
                      <a:pt x="147" y="171"/>
                    </a:lnTo>
                  </a:path>
                </a:pathLst>
              </a:cu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9" name="Line 27">
                <a:extLst>
                  <a:ext uri="{FF2B5EF4-FFF2-40B4-BE49-F238E27FC236}">
                    <a16:creationId xmlns:a16="http://schemas.microsoft.com/office/drawing/2014/main" id="{3CAEDBB4-218E-471E-9680-DE646D69EC1B}"/>
                  </a:ext>
                </a:extLst>
              </p:cNvPr>
              <p:cNvSpPr>
                <a:spLocks noChangeShapeType="1"/>
              </p:cNvSpPr>
              <p:nvPr/>
            </p:nvSpPr>
            <p:spPr bwMode="auto">
              <a:xfrm flipH="1">
                <a:off x="4390661" y="1587192"/>
                <a:ext cx="20370"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0" name="Line 28">
                <a:extLst>
                  <a:ext uri="{FF2B5EF4-FFF2-40B4-BE49-F238E27FC236}">
                    <a16:creationId xmlns:a16="http://schemas.microsoft.com/office/drawing/2014/main" id="{621D34AB-528B-4BC1-A87A-229FB129C259}"/>
                  </a:ext>
                </a:extLst>
              </p:cNvPr>
              <p:cNvSpPr>
                <a:spLocks noChangeShapeType="1"/>
              </p:cNvSpPr>
              <p:nvPr/>
            </p:nvSpPr>
            <p:spPr bwMode="auto">
              <a:xfrm>
                <a:off x="4707135" y="1462987"/>
                <a:ext cx="46204"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1" name="Line 29">
                <a:extLst>
                  <a:ext uri="{FF2B5EF4-FFF2-40B4-BE49-F238E27FC236}">
                    <a16:creationId xmlns:a16="http://schemas.microsoft.com/office/drawing/2014/main" id="{BCF007AC-613F-497D-8D4D-9B091156A5B3}"/>
                  </a:ext>
                </a:extLst>
              </p:cNvPr>
              <p:cNvSpPr>
                <a:spLocks noChangeShapeType="1"/>
              </p:cNvSpPr>
              <p:nvPr/>
            </p:nvSpPr>
            <p:spPr bwMode="auto">
              <a:xfrm flipV="1">
                <a:off x="4588892" y="1483357"/>
                <a:ext cx="87440" cy="206180"/>
              </a:xfrm>
              <a:prstGeom prst="line">
                <a:avLst/>
              </a:prstGeom>
              <a:noFill/>
              <a:ln w="9525"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2" name="Line 30">
                <a:extLst>
                  <a:ext uri="{FF2B5EF4-FFF2-40B4-BE49-F238E27FC236}">
                    <a16:creationId xmlns:a16="http://schemas.microsoft.com/office/drawing/2014/main" id="{4CFADF79-A478-4D1A-8A39-6F4F85E3BBFC}"/>
                  </a:ext>
                </a:extLst>
              </p:cNvPr>
              <p:cNvSpPr>
                <a:spLocks noChangeShapeType="1"/>
              </p:cNvSpPr>
              <p:nvPr/>
            </p:nvSpPr>
            <p:spPr bwMode="auto">
              <a:xfrm>
                <a:off x="4496483" y="1695002"/>
                <a:ext cx="61606" cy="11427"/>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3" name="Line 31">
                <a:extLst>
                  <a:ext uri="{FF2B5EF4-FFF2-40B4-BE49-F238E27FC236}">
                    <a16:creationId xmlns:a16="http://schemas.microsoft.com/office/drawing/2014/main" id="{6820ED26-7900-46E5-B2C8-A725A0EDA691}"/>
                  </a:ext>
                </a:extLst>
              </p:cNvPr>
              <p:cNvSpPr>
                <a:spLocks noChangeShapeType="1"/>
              </p:cNvSpPr>
              <p:nvPr/>
            </p:nvSpPr>
            <p:spPr bwMode="auto">
              <a:xfrm flipV="1">
                <a:off x="4411031" y="1706429"/>
                <a:ext cx="48191" cy="47198"/>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4" name="Oval 32">
                <a:extLst>
                  <a:ext uri="{FF2B5EF4-FFF2-40B4-BE49-F238E27FC236}">
                    <a16:creationId xmlns:a16="http://schemas.microsoft.com/office/drawing/2014/main" id="{8C376F27-BCC1-41DA-BACE-8F0E7EB52FA8}"/>
                  </a:ext>
                </a:extLst>
              </p:cNvPr>
              <p:cNvSpPr>
                <a:spLocks noChangeArrowheads="1"/>
              </p:cNvSpPr>
              <p:nvPr/>
            </p:nvSpPr>
            <p:spPr bwMode="auto">
              <a:xfrm>
                <a:off x="4453260" y="1564338"/>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5" name="Oval 33">
                <a:extLst>
                  <a:ext uri="{FF2B5EF4-FFF2-40B4-BE49-F238E27FC236}">
                    <a16:creationId xmlns:a16="http://schemas.microsoft.com/office/drawing/2014/main" id="{0C9A3EFC-BC8E-4524-AA7D-9A8F9A372CAB}"/>
                  </a:ext>
                </a:extLst>
              </p:cNvPr>
              <p:cNvSpPr>
                <a:spLocks noChangeArrowheads="1"/>
              </p:cNvSpPr>
              <p:nvPr/>
            </p:nvSpPr>
            <p:spPr bwMode="auto">
              <a:xfrm>
                <a:off x="4558089" y="1412312"/>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6" name="Oval 34">
                <a:extLst>
                  <a:ext uri="{FF2B5EF4-FFF2-40B4-BE49-F238E27FC236}">
                    <a16:creationId xmlns:a16="http://schemas.microsoft.com/office/drawing/2014/main" id="{D7FEBBCB-12BA-441D-8284-60F5D95AE76F}"/>
                  </a:ext>
                </a:extLst>
              </p:cNvPr>
              <p:cNvSpPr>
                <a:spLocks noChangeArrowheads="1"/>
              </p:cNvSpPr>
              <p:nvPr/>
            </p:nvSpPr>
            <p:spPr bwMode="auto">
              <a:xfrm>
                <a:off x="4662918" y="1669167"/>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7" name="Oval 35">
                <a:extLst>
                  <a:ext uri="{FF2B5EF4-FFF2-40B4-BE49-F238E27FC236}">
                    <a16:creationId xmlns:a16="http://schemas.microsoft.com/office/drawing/2014/main" id="{BE4BFDCC-A7CF-4D93-A76E-3E1895B0ECB8}"/>
                  </a:ext>
                </a:extLst>
              </p:cNvPr>
              <p:cNvSpPr>
                <a:spLocks noChangeArrowheads="1"/>
              </p:cNvSpPr>
              <p:nvPr/>
            </p:nvSpPr>
            <p:spPr bwMode="auto">
              <a:xfrm>
                <a:off x="4662918" y="1440134"/>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8" name="Oval 36">
                <a:extLst>
                  <a:ext uri="{FF2B5EF4-FFF2-40B4-BE49-F238E27FC236}">
                    <a16:creationId xmlns:a16="http://schemas.microsoft.com/office/drawing/2014/main" id="{73421A4E-C564-44AF-BBB7-EDE4B5078846}"/>
                  </a:ext>
                </a:extLst>
              </p:cNvPr>
              <p:cNvSpPr>
                <a:spLocks noChangeArrowheads="1"/>
              </p:cNvSpPr>
              <p:nvPr/>
            </p:nvSpPr>
            <p:spPr bwMode="auto">
              <a:xfrm>
                <a:off x="4558089" y="1687549"/>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9" name="Oval 37">
                <a:extLst>
                  <a:ext uri="{FF2B5EF4-FFF2-40B4-BE49-F238E27FC236}">
                    <a16:creationId xmlns:a16="http://schemas.microsoft.com/office/drawing/2014/main" id="{D06D4CA5-D5C5-4102-80AA-89396D9B338B}"/>
                  </a:ext>
                </a:extLst>
              </p:cNvPr>
              <p:cNvSpPr>
                <a:spLocks noChangeArrowheads="1"/>
              </p:cNvSpPr>
              <p:nvPr/>
            </p:nvSpPr>
            <p:spPr bwMode="auto">
              <a:xfrm>
                <a:off x="4453260" y="1669167"/>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grpSp>
      </p:grpSp>
      <p:sp>
        <p:nvSpPr>
          <p:cNvPr id="176" name="Rectangle 175">
            <a:extLst>
              <a:ext uri="{FF2B5EF4-FFF2-40B4-BE49-F238E27FC236}">
                <a16:creationId xmlns:a16="http://schemas.microsoft.com/office/drawing/2014/main" id="{B5DEBF16-C0CC-4FE9-8D5F-A95EF2CC8A2A}"/>
              </a:ext>
            </a:extLst>
          </p:cNvPr>
          <p:cNvSpPr/>
          <p:nvPr/>
        </p:nvSpPr>
        <p:spPr>
          <a:xfrm>
            <a:off x="6207050" y="4746131"/>
            <a:ext cx="2126882" cy="1314347"/>
          </a:xfrm>
          <a:prstGeom prst="rect">
            <a:avLst/>
          </a:prstGeom>
          <a:noFill/>
        </p:spPr>
        <p:txBody>
          <a:bodyPr wrap="square" lIns="91440" tIns="0" rIns="0" bIns="0" rtlCol="0" anchor="ctr" anchorCtr="0">
            <a:noAutofit/>
          </a:bodyPr>
          <a:lstStyle/>
          <a:p>
            <a:pPr algn="ctr" defTabSz="1097213">
              <a:lnSpc>
                <a:spcPct val="90000"/>
              </a:lnSpc>
            </a:pPr>
            <a:r>
              <a:rPr lang="en-US" sz="1920" dirty="0">
                <a:latin typeface="Amazon Ember"/>
              </a:rPr>
              <a:t>Intelligence </a:t>
            </a:r>
            <a:br>
              <a:rPr lang="en-US" sz="1920" dirty="0">
                <a:latin typeface="Amazon Ember"/>
              </a:rPr>
            </a:br>
            <a:r>
              <a:rPr lang="en-US" sz="1920" dirty="0">
                <a:latin typeface="Amazon Ember"/>
              </a:rPr>
              <a:t>and outcomes</a:t>
            </a:r>
          </a:p>
        </p:txBody>
      </p:sp>
      <p:grpSp>
        <p:nvGrpSpPr>
          <p:cNvPr id="177" name="Group 176">
            <a:extLst>
              <a:ext uri="{FF2B5EF4-FFF2-40B4-BE49-F238E27FC236}">
                <a16:creationId xmlns:a16="http://schemas.microsoft.com/office/drawing/2014/main" id="{ACDD61F4-8DF4-4FD0-8D50-F924C785BC36}"/>
              </a:ext>
            </a:extLst>
          </p:cNvPr>
          <p:cNvGrpSpPr/>
          <p:nvPr/>
        </p:nvGrpSpPr>
        <p:grpSpPr>
          <a:xfrm>
            <a:off x="6566511" y="3651087"/>
            <a:ext cx="1403574" cy="1399918"/>
            <a:chOff x="6611952" y="3412452"/>
            <a:chExt cx="1810198" cy="1805484"/>
          </a:xfrm>
        </p:grpSpPr>
        <p:sp>
          <p:nvSpPr>
            <p:cNvPr id="179" name="Freeform: Shape 196">
              <a:extLst>
                <a:ext uri="{FF2B5EF4-FFF2-40B4-BE49-F238E27FC236}">
                  <a16:creationId xmlns:a16="http://schemas.microsoft.com/office/drawing/2014/main" id="{B546095E-BB06-484C-A08A-E8DFCCBB47C3}"/>
                </a:ext>
              </a:extLst>
            </p:cNvPr>
            <p:cNvSpPr/>
            <p:nvPr/>
          </p:nvSpPr>
          <p:spPr>
            <a:xfrm>
              <a:off x="7195081" y="3930998"/>
              <a:ext cx="721251" cy="565687"/>
            </a:xfrm>
            <a:custGeom>
              <a:avLst/>
              <a:gdLst>
                <a:gd name="connsiteX0" fmla="*/ 7071 w 721250"/>
                <a:gd name="connsiteY0" fmla="*/ 188091 h 565686"/>
                <a:gd name="connsiteX1" fmla="*/ 332812 w 721250"/>
                <a:gd name="connsiteY1" fmla="*/ 7071 h 565686"/>
                <a:gd name="connsiteX2" fmla="*/ 716065 w 721250"/>
                <a:gd name="connsiteY2" fmla="*/ 390324 h 565686"/>
                <a:gd name="connsiteX3" fmla="*/ 675524 w 721250"/>
                <a:gd name="connsiteY3" fmla="*/ 562387 h 565686"/>
              </a:gdLst>
              <a:ahLst/>
              <a:cxnLst>
                <a:cxn ang="0">
                  <a:pos x="connsiteX0" y="connsiteY0"/>
                </a:cxn>
                <a:cxn ang="0">
                  <a:pos x="connsiteX1" y="connsiteY1"/>
                </a:cxn>
                <a:cxn ang="0">
                  <a:pos x="connsiteX2" y="connsiteY2"/>
                </a:cxn>
                <a:cxn ang="0">
                  <a:pos x="connsiteX3" y="connsiteY3"/>
                </a:cxn>
              </a:cxnLst>
              <a:rect l="l" t="t" r="r" b="b"/>
              <a:pathLst>
                <a:path w="721250" h="565686">
                  <a:moveTo>
                    <a:pt x="7071" y="188091"/>
                  </a:moveTo>
                  <a:cubicBezTo>
                    <a:pt x="74482" y="79196"/>
                    <a:pt x="195162" y="7071"/>
                    <a:pt x="332812" y="7071"/>
                  </a:cubicBezTo>
                  <a:cubicBezTo>
                    <a:pt x="544474" y="7071"/>
                    <a:pt x="716065" y="178663"/>
                    <a:pt x="716065" y="390324"/>
                  </a:cubicBezTo>
                  <a:cubicBezTo>
                    <a:pt x="716065" y="452078"/>
                    <a:pt x="701452" y="510532"/>
                    <a:pt x="675524" y="562387"/>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0" name="Freeform: Shape 197">
              <a:extLst>
                <a:ext uri="{FF2B5EF4-FFF2-40B4-BE49-F238E27FC236}">
                  <a16:creationId xmlns:a16="http://schemas.microsoft.com/office/drawing/2014/main" id="{C9E30A02-D6F7-481C-A379-BAB1C8409A57}"/>
                </a:ext>
              </a:extLst>
            </p:cNvPr>
            <p:cNvSpPr/>
            <p:nvPr/>
          </p:nvSpPr>
          <p:spPr>
            <a:xfrm>
              <a:off x="7048622" y="4079015"/>
              <a:ext cx="160278" cy="146136"/>
            </a:xfrm>
            <a:custGeom>
              <a:avLst/>
              <a:gdLst>
                <a:gd name="connsiteX0" fmla="*/ 112989 w 160277"/>
                <a:gd name="connsiteY0" fmla="*/ 139541 h 146135"/>
                <a:gd name="connsiteX1" fmla="*/ 8808 w 160277"/>
                <a:gd name="connsiteY1" fmla="*/ 16975 h 146135"/>
                <a:gd name="connsiteX2" fmla="*/ 157772 w 160277"/>
                <a:gd name="connsiteY2" fmla="*/ 36303 h 146135"/>
                <a:gd name="connsiteX3" fmla="*/ 112989 w 160277"/>
                <a:gd name="connsiteY3" fmla="*/ 139541 h 146135"/>
              </a:gdLst>
              <a:ahLst/>
              <a:cxnLst>
                <a:cxn ang="0">
                  <a:pos x="connsiteX0" y="connsiteY0"/>
                </a:cxn>
                <a:cxn ang="0">
                  <a:pos x="connsiteX1" y="connsiteY1"/>
                </a:cxn>
                <a:cxn ang="0">
                  <a:pos x="connsiteX2" y="connsiteY2"/>
                </a:cxn>
                <a:cxn ang="0">
                  <a:pos x="connsiteX3" y="connsiteY3"/>
                </a:cxn>
              </a:cxnLst>
              <a:rect l="l" t="t" r="r" b="b"/>
              <a:pathLst>
                <a:path w="160277" h="146135">
                  <a:moveTo>
                    <a:pt x="112989" y="139541"/>
                  </a:moveTo>
                  <a:cubicBezTo>
                    <a:pt x="38507" y="82029"/>
                    <a:pt x="-2034" y="36303"/>
                    <a:pt x="8808" y="16975"/>
                  </a:cubicBezTo>
                  <a:cubicBezTo>
                    <a:pt x="19179" y="-1881"/>
                    <a:pt x="74805" y="7076"/>
                    <a:pt x="157772" y="36303"/>
                  </a:cubicBezTo>
                  <a:cubicBezTo>
                    <a:pt x="137973" y="67416"/>
                    <a:pt x="122417" y="102300"/>
                    <a:pt x="112989" y="139541"/>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1" name="Freeform: Shape 198">
              <a:extLst>
                <a:ext uri="{FF2B5EF4-FFF2-40B4-BE49-F238E27FC236}">
                  <a16:creationId xmlns:a16="http://schemas.microsoft.com/office/drawing/2014/main" id="{7C454211-229B-47DE-8966-4B6DC1B94DC1}"/>
                </a:ext>
              </a:extLst>
            </p:cNvPr>
            <p:cNvSpPr/>
            <p:nvPr/>
          </p:nvSpPr>
          <p:spPr>
            <a:xfrm>
              <a:off x="7803666" y="4486314"/>
              <a:ext cx="150850" cy="122565"/>
            </a:xfrm>
            <a:custGeom>
              <a:avLst/>
              <a:gdLst>
                <a:gd name="connsiteX0" fmla="*/ 66468 w 150849"/>
                <a:gd name="connsiteY0" fmla="*/ 7071 h 122565"/>
                <a:gd name="connsiteX1" fmla="*/ 142365 w 150849"/>
                <a:gd name="connsiteY1" fmla="*/ 107009 h 122565"/>
                <a:gd name="connsiteX2" fmla="*/ 7071 w 150849"/>
                <a:gd name="connsiteY2" fmla="*/ 92867 h 122565"/>
                <a:gd name="connsiteX3" fmla="*/ 66468 w 150849"/>
                <a:gd name="connsiteY3" fmla="*/ 7071 h 122565"/>
              </a:gdLst>
              <a:ahLst/>
              <a:cxnLst>
                <a:cxn ang="0">
                  <a:pos x="connsiteX0" y="connsiteY0"/>
                </a:cxn>
                <a:cxn ang="0">
                  <a:pos x="connsiteX1" y="connsiteY1"/>
                </a:cxn>
                <a:cxn ang="0">
                  <a:pos x="connsiteX2" y="connsiteY2"/>
                </a:cxn>
                <a:cxn ang="0">
                  <a:pos x="connsiteX3" y="connsiteY3"/>
                </a:cxn>
              </a:cxnLst>
              <a:rect l="l" t="t" r="r" b="b"/>
              <a:pathLst>
                <a:path w="150849" h="122565">
                  <a:moveTo>
                    <a:pt x="66468" y="7071"/>
                  </a:moveTo>
                  <a:cubicBezTo>
                    <a:pt x="122565" y="53740"/>
                    <a:pt x="151793" y="90510"/>
                    <a:pt x="142365" y="107009"/>
                  </a:cubicBezTo>
                  <a:cubicBezTo>
                    <a:pt x="132465" y="124451"/>
                    <a:pt x="82496" y="117851"/>
                    <a:pt x="7071" y="92867"/>
                  </a:cubicBezTo>
                  <a:cubicBezTo>
                    <a:pt x="30641" y="66940"/>
                    <a:pt x="50440" y="38184"/>
                    <a:pt x="66468" y="7071"/>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2" name="Freeform: Shape 199">
              <a:extLst>
                <a:ext uri="{FF2B5EF4-FFF2-40B4-BE49-F238E27FC236}">
                  <a16:creationId xmlns:a16="http://schemas.microsoft.com/office/drawing/2014/main" id="{ACFB7B9A-A25B-4A68-BE5D-EA9B8BE426B2}"/>
                </a:ext>
              </a:extLst>
            </p:cNvPr>
            <p:cNvSpPr/>
            <p:nvPr/>
          </p:nvSpPr>
          <p:spPr>
            <a:xfrm>
              <a:off x="7141341" y="4211485"/>
              <a:ext cx="678824" cy="494976"/>
            </a:xfrm>
            <a:custGeom>
              <a:avLst/>
              <a:gdLst>
                <a:gd name="connsiteX0" fmla="*/ 673639 w 678824"/>
                <a:gd name="connsiteY0" fmla="*/ 363454 h 494976"/>
                <a:gd name="connsiteX1" fmla="*/ 323384 w 678824"/>
                <a:gd name="connsiteY1" fmla="*/ 201290 h 494976"/>
                <a:gd name="connsiteX2" fmla="*/ 19799 w 678824"/>
                <a:gd name="connsiteY2" fmla="*/ 7071 h 494976"/>
                <a:gd name="connsiteX3" fmla="*/ 7071 w 678824"/>
                <a:gd name="connsiteY3" fmla="*/ 105595 h 494976"/>
                <a:gd name="connsiteX4" fmla="*/ 390324 w 678824"/>
                <a:gd name="connsiteY4" fmla="*/ 488848 h 494976"/>
                <a:gd name="connsiteX5" fmla="*/ 673639 w 678824"/>
                <a:gd name="connsiteY5" fmla="*/ 363454 h 49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8824" h="494976">
                  <a:moveTo>
                    <a:pt x="673639" y="363454"/>
                  </a:moveTo>
                  <a:cubicBezTo>
                    <a:pt x="583600" y="333284"/>
                    <a:pt x="457735" y="275772"/>
                    <a:pt x="323384" y="201290"/>
                  </a:cubicBezTo>
                  <a:cubicBezTo>
                    <a:pt x="200347" y="133408"/>
                    <a:pt x="93810" y="64111"/>
                    <a:pt x="19799" y="7071"/>
                  </a:cubicBezTo>
                  <a:cubicBezTo>
                    <a:pt x="11314" y="38655"/>
                    <a:pt x="7071" y="71654"/>
                    <a:pt x="7071" y="105595"/>
                  </a:cubicBezTo>
                  <a:cubicBezTo>
                    <a:pt x="7071" y="317256"/>
                    <a:pt x="178663" y="488848"/>
                    <a:pt x="390324" y="488848"/>
                  </a:cubicBezTo>
                  <a:cubicBezTo>
                    <a:pt x="502518" y="488376"/>
                    <a:pt x="603871" y="440293"/>
                    <a:pt x="673639" y="363454"/>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3" name="Freeform: Shape 200">
              <a:extLst>
                <a:ext uri="{FF2B5EF4-FFF2-40B4-BE49-F238E27FC236}">
                  <a16:creationId xmlns:a16="http://schemas.microsoft.com/office/drawing/2014/main" id="{4ECD5C03-0F91-4BC9-9E24-B2EDB929C1C4}"/>
                </a:ext>
              </a:extLst>
            </p:cNvPr>
            <p:cNvSpPr/>
            <p:nvPr/>
          </p:nvSpPr>
          <p:spPr>
            <a:xfrm>
              <a:off x="7129084" y="4253911"/>
              <a:ext cx="664682" cy="367696"/>
            </a:xfrm>
            <a:custGeom>
              <a:avLst/>
              <a:gdLst>
                <a:gd name="connsiteX0" fmla="*/ 7071 w 664682"/>
                <a:gd name="connsiteY0" fmla="*/ 7071 h 367696"/>
                <a:gd name="connsiteX1" fmla="*/ 310656 w 664682"/>
                <a:gd name="connsiteY1" fmla="*/ 201290 h 367696"/>
                <a:gd name="connsiteX2" fmla="*/ 660911 w 664682"/>
                <a:gd name="connsiteY2" fmla="*/ 363454 h 367696"/>
              </a:gdLst>
              <a:ahLst/>
              <a:cxnLst>
                <a:cxn ang="0">
                  <a:pos x="connsiteX0" y="connsiteY0"/>
                </a:cxn>
                <a:cxn ang="0">
                  <a:pos x="connsiteX1" y="connsiteY1"/>
                </a:cxn>
                <a:cxn ang="0">
                  <a:pos x="connsiteX2" y="connsiteY2"/>
                </a:cxn>
              </a:cxnLst>
              <a:rect l="l" t="t" r="r" b="b"/>
              <a:pathLst>
                <a:path w="664682" h="367696">
                  <a:moveTo>
                    <a:pt x="7071" y="7071"/>
                  </a:moveTo>
                  <a:cubicBezTo>
                    <a:pt x="80610" y="64111"/>
                    <a:pt x="187620" y="133408"/>
                    <a:pt x="310656" y="201290"/>
                  </a:cubicBezTo>
                  <a:cubicBezTo>
                    <a:pt x="445007" y="275772"/>
                    <a:pt x="570872" y="332812"/>
                    <a:pt x="660911" y="363454"/>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4" name="Freeform: Shape 201">
              <a:extLst>
                <a:ext uri="{FF2B5EF4-FFF2-40B4-BE49-F238E27FC236}">
                  <a16:creationId xmlns:a16="http://schemas.microsoft.com/office/drawing/2014/main" id="{EF4A49AC-49E0-4948-831B-28F37C4C0CFC}"/>
                </a:ext>
              </a:extLst>
            </p:cNvPr>
            <p:cNvSpPr/>
            <p:nvPr/>
          </p:nvSpPr>
          <p:spPr>
            <a:xfrm>
              <a:off x="7023166" y="4121179"/>
              <a:ext cx="160278" cy="146136"/>
            </a:xfrm>
            <a:custGeom>
              <a:avLst/>
              <a:gdLst>
                <a:gd name="connsiteX0" fmla="*/ 157772 w 160277"/>
                <a:gd name="connsiteY0" fmla="*/ 36094 h 146135"/>
                <a:gd name="connsiteX1" fmla="*/ 8808 w 160277"/>
                <a:gd name="connsiteY1" fmla="*/ 16766 h 146135"/>
                <a:gd name="connsiteX2" fmla="*/ 112989 w 160277"/>
                <a:gd name="connsiteY2" fmla="*/ 139332 h 146135"/>
              </a:gdLst>
              <a:ahLst/>
              <a:cxnLst>
                <a:cxn ang="0">
                  <a:pos x="connsiteX0" y="connsiteY0"/>
                </a:cxn>
                <a:cxn ang="0">
                  <a:pos x="connsiteX1" y="connsiteY1"/>
                </a:cxn>
                <a:cxn ang="0">
                  <a:pos x="connsiteX2" y="connsiteY2"/>
                </a:cxn>
              </a:cxnLst>
              <a:rect l="l" t="t" r="r" b="b"/>
              <a:pathLst>
                <a:path w="160277" h="146135">
                  <a:moveTo>
                    <a:pt x="157772" y="36094"/>
                  </a:moveTo>
                  <a:cubicBezTo>
                    <a:pt x="75276" y="6867"/>
                    <a:pt x="19179" y="-1618"/>
                    <a:pt x="8808" y="16766"/>
                  </a:cubicBezTo>
                  <a:cubicBezTo>
                    <a:pt x="-2034" y="36094"/>
                    <a:pt x="38507" y="81820"/>
                    <a:pt x="112989" y="139332"/>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5" name="Freeform: Shape 202">
              <a:extLst>
                <a:ext uri="{FF2B5EF4-FFF2-40B4-BE49-F238E27FC236}">
                  <a16:creationId xmlns:a16="http://schemas.microsoft.com/office/drawing/2014/main" id="{CF456F60-AFCA-4757-9EED-EEB8CFC90BC5}"/>
                </a:ext>
              </a:extLst>
            </p:cNvPr>
            <p:cNvSpPr/>
            <p:nvPr/>
          </p:nvSpPr>
          <p:spPr>
            <a:xfrm>
              <a:off x="7782452" y="4524027"/>
              <a:ext cx="150850" cy="122565"/>
            </a:xfrm>
            <a:custGeom>
              <a:avLst/>
              <a:gdLst>
                <a:gd name="connsiteX0" fmla="*/ 7071 w 150849"/>
                <a:gd name="connsiteY0" fmla="*/ 92867 h 122565"/>
                <a:gd name="connsiteX1" fmla="*/ 142365 w 150849"/>
                <a:gd name="connsiteY1" fmla="*/ 107009 h 122565"/>
                <a:gd name="connsiteX2" fmla="*/ 66468 w 150849"/>
                <a:gd name="connsiteY2" fmla="*/ 7071 h 122565"/>
              </a:gdLst>
              <a:ahLst/>
              <a:cxnLst>
                <a:cxn ang="0">
                  <a:pos x="connsiteX0" y="connsiteY0"/>
                </a:cxn>
                <a:cxn ang="0">
                  <a:pos x="connsiteX1" y="connsiteY1"/>
                </a:cxn>
                <a:cxn ang="0">
                  <a:pos x="connsiteX2" y="connsiteY2"/>
                </a:cxn>
              </a:cxnLst>
              <a:rect l="l" t="t" r="r" b="b"/>
              <a:pathLst>
                <a:path w="150849" h="122565">
                  <a:moveTo>
                    <a:pt x="7071" y="92867"/>
                  </a:moveTo>
                  <a:cubicBezTo>
                    <a:pt x="82025" y="118323"/>
                    <a:pt x="132465" y="124922"/>
                    <a:pt x="142365" y="107009"/>
                  </a:cubicBezTo>
                  <a:cubicBezTo>
                    <a:pt x="151793" y="90038"/>
                    <a:pt x="122565" y="53740"/>
                    <a:pt x="66468"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7" name="Freeform: Shape 203">
              <a:extLst>
                <a:ext uri="{FF2B5EF4-FFF2-40B4-BE49-F238E27FC236}">
                  <a16:creationId xmlns:a16="http://schemas.microsoft.com/office/drawing/2014/main" id="{B483B45A-D7FF-4614-82C9-83A6BE414765}"/>
                </a:ext>
              </a:extLst>
            </p:cNvPr>
            <p:cNvSpPr/>
            <p:nvPr/>
          </p:nvSpPr>
          <p:spPr>
            <a:xfrm>
              <a:off x="7862591" y="4062049"/>
              <a:ext cx="51855" cy="89567"/>
            </a:xfrm>
            <a:custGeom>
              <a:avLst/>
              <a:gdLst>
                <a:gd name="connsiteX0" fmla="*/ 7071 w 51854"/>
                <a:gd name="connsiteY0" fmla="*/ 83439 h 89567"/>
                <a:gd name="connsiteX1" fmla="*/ 47141 w 51854"/>
                <a:gd name="connsiteY1" fmla="*/ 7071 h 89567"/>
              </a:gdLst>
              <a:ahLst/>
              <a:cxnLst>
                <a:cxn ang="0">
                  <a:pos x="connsiteX0" y="connsiteY0"/>
                </a:cxn>
                <a:cxn ang="0">
                  <a:pos x="connsiteX1" y="connsiteY1"/>
                </a:cxn>
              </a:cxnLst>
              <a:rect l="l" t="t" r="r" b="b"/>
              <a:pathLst>
                <a:path w="51854" h="89567">
                  <a:moveTo>
                    <a:pt x="7071" y="83439"/>
                  </a:moveTo>
                  <a:cubicBezTo>
                    <a:pt x="26399" y="54683"/>
                    <a:pt x="40069" y="28756"/>
                    <a:pt x="4714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8" name="Freeform: Shape 204">
              <a:extLst>
                <a:ext uri="{FF2B5EF4-FFF2-40B4-BE49-F238E27FC236}">
                  <a16:creationId xmlns:a16="http://schemas.microsoft.com/office/drawing/2014/main" id="{2622CE5F-6665-4D63-B7B5-316B564C6A5C}"/>
                </a:ext>
              </a:extLst>
            </p:cNvPr>
            <p:cNvSpPr/>
            <p:nvPr/>
          </p:nvSpPr>
          <p:spPr>
            <a:xfrm>
              <a:off x="7765010" y="3993695"/>
              <a:ext cx="108423" cy="37712"/>
            </a:xfrm>
            <a:custGeom>
              <a:avLst/>
              <a:gdLst>
                <a:gd name="connsiteX0" fmla="*/ 7071 w 108423"/>
                <a:gd name="connsiteY0" fmla="*/ 34884 h 37712"/>
                <a:gd name="connsiteX1" fmla="*/ 105595 w 108423"/>
                <a:gd name="connsiteY1" fmla="*/ 7071 h 37712"/>
              </a:gdLst>
              <a:ahLst/>
              <a:cxnLst>
                <a:cxn ang="0">
                  <a:pos x="connsiteX0" y="connsiteY0"/>
                </a:cxn>
                <a:cxn ang="0">
                  <a:pos x="connsiteX1" y="connsiteY1"/>
                </a:cxn>
              </a:cxnLst>
              <a:rect l="l" t="t" r="r" b="b"/>
              <a:pathLst>
                <a:path w="108423" h="37712">
                  <a:moveTo>
                    <a:pt x="7071" y="34884"/>
                  </a:moveTo>
                  <a:cubicBezTo>
                    <a:pt x="47141" y="16971"/>
                    <a:pt x="80610" y="7542"/>
                    <a:pt x="105595"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9" name="Freeform: Shape 205">
              <a:extLst>
                <a:ext uri="{FF2B5EF4-FFF2-40B4-BE49-F238E27FC236}">
                  <a16:creationId xmlns:a16="http://schemas.microsoft.com/office/drawing/2014/main" id="{1829038E-A4EA-47FA-A0EA-F22A8EC6396E}"/>
                </a:ext>
              </a:extLst>
            </p:cNvPr>
            <p:cNvSpPr/>
            <p:nvPr/>
          </p:nvSpPr>
          <p:spPr>
            <a:xfrm>
              <a:off x="7290305" y="4556554"/>
              <a:ext cx="127280" cy="75425"/>
            </a:xfrm>
            <a:custGeom>
              <a:avLst/>
              <a:gdLst>
                <a:gd name="connsiteX0" fmla="*/ 122094 w 127279"/>
                <a:gd name="connsiteY0" fmla="*/ 7071 h 75424"/>
                <a:gd name="connsiteX1" fmla="*/ 7071 w 127279"/>
                <a:gd name="connsiteY1" fmla="*/ 68825 h 75424"/>
              </a:gdLst>
              <a:ahLst/>
              <a:cxnLst>
                <a:cxn ang="0">
                  <a:pos x="connsiteX0" y="connsiteY0"/>
                </a:cxn>
                <a:cxn ang="0">
                  <a:pos x="connsiteX1" y="connsiteY1"/>
                </a:cxn>
              </a:cxnLst>
              <a:rect l="l" t="t" r="r" b="b"/>
              <a:pathLst>
                <a:path w="127279" h="75424">
                  <a:moveTo>
                    <a:pt x="122094" y="7071"/>
                  </a:moveTo>
                  <a:cubicBezTo>
                    <a:pt x="80139" y="32998"/>
                    <a:pt x="41484" y="53740"/>
                    <a:pt x="7071" y="68825"/>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2" name="Freeform: Shape 206">
              <a:extLst>
                <a:ext uri="{FF2B5EF4-FFF2-40B4-BE49-F238E27FC236}">
                  <a16:creationId xmlns:a16="http://schemas.microsoft.com/office/drawing/2014/main" id="{8B55C9DC-6FFC-454F-9B75-FEED5D17AA65}"/>
                </a:ext>
              </a:extLst>
            </p:cNvPr>
            <p:cNvSpPr/>
            <p:nvPr/>
          </p:nvSpPr>
          <p:spPr>
            <a:xfrm>
              <a:off x="7641502" y="4307651"/>
              <a:ext cx="89567" cy="84853"/>
            </a:xfrm>
            <a:custGeom>
              <a:avLst/>
              <a:gdLst>
                <a:gd name="connsiteX0" fmla="*/ 82967 w 89567"/>
                <a:gd name="connsiteY0" fmla="*/ 7071 h 84853"/>
                <a:gd name="connsiteX1" fmla="*/ 7071 w 89567"/>
                <a:gd name="connsiteY1" fmla="*/ 77782 h 84853"/>
              </a:gdLst>
              <a:ahLst/>
              <a:cxnLst>
                <a:cxn ang="0">
                  <a:pos x="connsiteX0" y="connsiteY0"/>
                </a:cxn>
                <a:cxn ang="0">
                  <a:pos x="connsiteX1" y="connsiteY1"/>
                </a:cxn>
              </a:cxnLst>
              <a:rect l="l" t="t" r="r" b="b"/>
              <a:pathLst>
                <a:path w="89567" h="84853">
                  <a:moveTo>
                    <a:pt x="82967" y="7071"/>
                  </a:moveTo>
                  <a:cubicBezTo>
                    <a:pt x="59397" y="30170"/>
                    <a:pt x="33941" y="54212"/>
                    <a:pt x="7071" y="77782"/>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3" name="Freeform: Shape 207">
              <a:extLst>
                <a:ext uri="{FF2B5EF4-FFF2-40B4-BE49-F238E27FC236}">
                  <a16:creationId xmlns:a16="http://schemas.microsoft.com/office/drawing/2014/main" id="{B084A860-E136-4834-B9EE-D37A5F501D4B}"/>
                </a:ext>
              </a:extLst>
            </p:cNvPr>
            <p:cNvSpPr/>
            <p:nvPr/>
          </p:nvSpPr>
          <p:spPr>
            <a:xfrm>
              <a:off x="7779153" y="4138417"/>
              <a:ext cx="94281" cy="117851"/>
            </a:xfrm>
            <a:custGeom>
              <a:avLst/>
              <a:gdLst>
                <a:gd name="connsiteX0" fmla="*/ 7071 w 94281"/>
                <a:gd name="connsiteY0" fmla="*/ 112195 h 117851"/>
                <a:gd name="connsiteX1" fmla="*/ 90981 w 94281"/>
                <a:gd name="connsiteY1" fmla="*/ 7071 h 117851"/>
              </a:gdLst>
              <a:ahLst/>
              <a:cxnLst>
                <a:cxn ang="0">
                  <a:pos x="connsiteX0" y="connsiteY0"/>
                </a:cxn>
                <a:cxn ang="0">
                  <a:pos x="connsiteX1" y="connsiteY1"/>
                </a:cxn>
              </a:cxnLst>
              <a:rect l="l" t="t" r="r" b="b"/>
              <a:pathLst>
                <a:path w="94281" h="117851">
                  <a:moveTo>
                    <a:pt x="7071" y="112195"/>
                  </a:moveTo>
                  <a:cubicBezTo>
                    <a:pt x="41012" y="74482"/>
                    <a:pt x="69297" y="39127"/>
                    <a:pt x="9098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4" name="Freeform: Shape 208">
              <a:extLst>
                <a:ext uri="{FF2B5EF4-FFF2-40B4-BE49-F238E27FC236}">
                  <a16:creationId xmlns:a16="http://schemas.microsoft.com/office/drawing/2014/main" id="{6BDFB8F6-E771-47A6-A7FC-790035F41F96}"/>
                </a:ext>
              </a:extLst>
            </p:cNvPr>
            <p:cNvSpPr/>
            <p:nvPr/>
          </p:nvSpPr>
          <p:spPr>
            <a:xfrm>
              <a:off x="7404856" y="4378362"/>
              <a:ext cx="249845" cy="188562"/>
            </a:xfrm>
            <a:custGeom>
              <a:avLst/>
              <a:gdLst>
                <a:gd name="connsiteX0" fmla="*/ 243717 w 249845"/>
                <a:gd name="connsiteY0" fmla="*/ 7071 h 188562"/>
                <a:gd name="connsiteX1" fmla="*/ 206476 w 249845"/>
                <a:gd name="connsiteY1" fmla="*/ 39127 h 188562"/>
                <a:gd name="connsiteX2" fmla="*/ 7071 w 249845"/>
                <a:gd name="connsiteY2" fmla="*/ 185262 h 188562"/>
              </a:gdLst>
              <a:ahLst/>
              <a:cxnLst>
                <a:cxn ang="0">
                  <a:pos x="connsiteX0" y="connsiteY0"/>
                </a:cxn>
                <a:cxn ang="0">
                  <a:pos x="connsiteX1" y="connsiteY1"/>
                </a:cxn>
                <a:cxn ang="0">
                  <a:pos x="connsiteX2" y="connsiteY2"/>
                </a:cxn>
              </a:cxnLst>
              <a:rect l="l" t="t" r="r" b="b"/>
              <a:pathLst>
                <a:path w="249845" h="188562">
                  <a:moveTo>
                    <a:pt x="243717" y="7071"/>
                  </a:moveTo>
                  <a:cubicBezTo>
                    <a:pt x="231460" y="17913"/>
                    <a:pt x="219204" y="28284"/>
                    <a:pt x="206476" y="39127"/>
                  </a:cubicBezTo>
                  <a:cubicBezTo>
                    <a:pt x="137650" y="97110"/>
                    <a:pt x="69297" y="146607"/>
                    <a:pt x="7071" y="185262"/>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5" name="Freeform: Shape 209">
              <a:extLst>
                <a:ext uri="{FF2B5EF4-FFF2-40B4-BE49-F238E27FC236}">
                  <a16:creationId xmlns:a16="http://schemas.microsoft.com/office/drawing/2014/main" id="{BF96C5FE-123B-4B4E-8B2A-01E15747E351}"/>
                </a:ext>
              </a:extLst>
            </p:cNvPr>
            <p:cNvSpPr/>
            <p:nvPr/>
          </p:nvSpPr>
          <p:spPr>
            <a:xfrm>
              <a:off x="7150769" y="4502813"/>
              <a:ext cx="51855" cy="98995"/>
            </a:xfrm>
            <a:custGeom>
              <a:avLst/>
              <a:gdLst>
                <a:gd name="connsiteX0" fmla="*/ 7071 w 51854"/>
                <a:gd name="connsiteY0" fmla="*/ 92395 h 98995"/>
                <a:gd name="connsiteX1" fmla="*/ 49026 w 51854"/>
                <a:gd name="connsiteY1" fmla="*/ 7071 h 98995"/>
              </a:gdLst>
              <a:ahLst/>
              <a:cxnLst>
                <a:cxn ang="0">
                  <a:pos x="connsiteX0" y="connsiteY0"/>
                </a:cxn>
                <a:cxn ang="0">
                  <a:pos x="connsiteX1" y="connsiteY1"/>
                </a:cxn>
              </a:cxnLst>
              <a:rect l="l" t="t" r="r" b="b"/>
              <a:pathLst>
                <a:path w="51854" h="98995">
                  <a:moveTo>
                    <a:pt x="7071" y="92395"/>
                  </a:moveTo>
                  <a:cubicBezTo>
                    <a:pt x="12728" y="69297"/>
                    <a:pt x="27342" y="40069"/>
                    <a:pt x="49026"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6" name="Freeform: Shape 210">
              <a:extLst>
                <a:ext uri="{FF2B5EF4-FFF2-40B4-BE49-F238E27FC236}">
                  <a16:creationId xmlns:a16="http://schemas.microsoft.com/office/drawing/2014/main" id="{5699B609-1197-450D-893E-FF6E4D8596E7}"/>
                </a:ext>
              </a:extLst>
            </p:cNvPr>
            <p:cNvSpPr/>
            <p:nvPr/>
          </p:nvSpPr>
          <p:spPr>
            <a:xfrm>
              <a:off x="7202623" y="4618779"/>
              <a:ext cx="98995" cy="37712"/>
            </a:xfrm>
            <a:custGeom>
              <a:avLst/>
              <a:gdLst>
                <a:gd name="connsiteX0" fmla="*/ 94753 w 98995"/>
                <a:gd name="connsiteY0" fmla="*/ 7071 h 37712"/>
                <a:gd name="connsiteX1" fmla="*/ 7071 w 98995"/>
                <a:gd name="connsiteY1" fmla="*/ 33470 h 37712"/>
              </a:gdLst>
              <a:ahLst/>
              <a:cxnLst>
                <a:cxn ang="0">
                  <a:pos x="connsiteX0" y="connsiteY0"/>
                </a:cxn>
                <a:cxn ang="0">
                  <a:pos x="connsiteX1" y="connsiteY1"/>
                </a:cxn>
              </a:cxnLst>
              <a:rect l="l" t="t" r="r" b="b"/>
              <a:pathLst>
                <a:path w="98995" h="37712">
                  <a:moveTo>
                    <a:pt x="94753" y="7071"/>
                  </a:moveTo>
                  <a:cubicBezTo>
                    <a:pt x="60340" y="22156"/>
                    <a:pt x="30170" y="31584"/>
                    <a:pt x="7071" y="33470"/>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7" name="Freeform: Shape 211">
              <a:extLst>
                <a:ext uri="{FF2B5EF4-FFF2-40B4-BE49-F238E27FC236}">
                  <a16:creationId xmlns:a16="http://schemas.microsoft.com/office/drawing/2014/main" id="{D939792B-F38D-4848-A91B-66AEC62B9866}"/>
                </a:ext>
              </a:extLst>
            </p:cNvPr>
            <p:cNvSpPr/>
            <p:nvPr/>
          </p:nvSpPr>
          <p:spPr>
            <a:xfrm>
              <a:off x="7402726" y="4294924"/>
              <a:ext cx="18856" cy="273415"/>
            </a:xfrm>
            <a:custGeom>
              <a:avLst/>
              <a:gdLst>
                <a:gd name="connsiteX0" fmla="*/ 15802 w 18856"/>
                <a:gd name="connsiteY0" fmla="*/ 7071 h 273415"/>
                <a:gd name="connsiteX1" fmla="*/ 14387 w 18856"/>
                <a:gd name="connsiteY1" fmla="*/ 21685 h 273415"/>
                <a:gd name="connsiteX2" fmla="*/ 9202 w 18856"/>
                <a:gd name="connsiteY2" fmla="*/ 268701 h 273415"/>
              </a:gdLst>
              <a:ahLst/>
              <a:cxnLst>
                <a:cxn ang="0">
                  <a:pos x="connsiteX0" y="connsiteY0"/>
                </a:cxn>
                <a:cxn ang="0">
                  <a:pos x="connsiteX1" y="connsiteY1"/>
                </a:cxn>
                <a:cxn ang="0">
                  <a:pos x="connsiteX2" y="connsiteY2"/>
                </a:cxn>
              </a:cxnLst>
              <a:rect l="l" t="t" r="r" b="b"/>
              <a:pathLst>
                <a:path w="18856" h="273415">
                  <a:moveTo>
                    <a:pt x="15802" y="7071"/>
                  </a:moveTo>
                  <a:cubicBezTo>
                    <a:pt x="15330" y="11785"/>
                    <a:pt x="14859" y="16499"/>
                    <a:pt x="14387" y="21685"/>
                  </a:cubicBezTo>
                  <a:cubicBezTo>
                    <a:pt x="6374" y="111252"/>
                    <a:pt x="5431" y="196105"/>
                    <a:pt x="9202" y="26870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8" name="Freeform: Shape 212">
              <a:extLst>
                <a:ext uri="{FF2B5EF4-FFF2-40B4-BE49-F238E27FC236}">
                  <a16:creationId xmlns:a16="http://schemas.microsoft.com/office/drawing/2014/main" id="{D06C1D37-2D49-4C3A-9FA5-D419DF3DB73B}"/>
                </a:ext>
              </a:extLst>
            </p:cNvPr>
            <p:cNvSpPr/>
            <p:nvPr/>
          </p:nvSpPr>
          <p:spPr>
            <a:xfrm>
              <a:off x="7405328" y="4556554"/>
              <a:ext cx="28284" cy="141422"/>
            </a:xfrm>
            <a:custGeom>
              <a:avLst/>
              <a:gdLst>
                <a:gd name="connsiteX0" fmla="*/ 7071 w 28284"/>
                <a:gd name="connsiteY0" fmla="*/ 7071 h 141421"/>
                <a:gd name="connsiteX1" fmla="*/ 22156 w 28284"/>
                <a:gd name="connsiteY1" fmla="*/ 136236 h 141421"/>
              </a:gdLst>
              <a:ahLst/>
              <a:cxnLst>
                <a:cxn ang="0">
                  <a:pos x="connsiteX0" y="connsiteY0"/>
                </a:cxn>
                <a:cxn ang="0">
                  <a:pos x="connsiteX1" y="connsiteY1"/>
                </a:cxn>
              </a:cxnLst>
              <a:rect l="l" t="t" r="r" b="b"/>
              <a:pathLst>
                <a:path w="28284" h="141421">
                  <a:moveTo>
                    <a:pt x="7071" y="7071"/>
                  </a:moveTo>
                  <a:cubicBezTo>
                    <a:pt x="9899" y="55626"/>
                    <a:pt x="15085" y="99467"/>
                    <a:pt x="22156" y="136236"/>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9" name="Freeform: Shape 213">
              <a:extLst>
                <a:ext uri="{FF2B5EF4-FFF2-40B4-BE49-F238E27FC236}">
                  <a16:creationId xmlns:a16="http://schemas.microsoft.com/office/drawing/2014/main" id="{DB4A73CF-1AD1-4CA2-BE5E-F38874140064}"/>
                </a:ext>
              </a:extLst>
            </p:cNvPr>
            <p:cNvSpPr/>
            <p:nvPr/>
          </p:nvSpPr>
          <p:spPr>
            <a:xfrm>
              <a:off x="7421827" y="3939955"/>
              <a:ext cx="75425" cy="278129"/>
            </a:xfrm>
            <a:custGeom>
              <a:avLst/>
              <a:gdLst>
                <a:gd name="connsiteX0" fmla="*/ 7071 w 75424"/>
                <a:gd name="connsiteY0" fmla="*/ 273887 h 278129"/>
                <a:gd name="connsiteX1" fmla="*/ 70711 w 75424"/>
                <a:gd name="connsiteY1" fmla="*/ 7071 h 278129"/>
              </a:gdLst>
              <a:ahLst/>
              <a:cxnLst>
                <a:cxn ang="0">
                  <a:pos x="connsiteX0" y="connsiteY0"/>
                </a:cxn>
                <a:cxn ang="0">
                  <a:pos x="connsiteX1" y="connsiteY1"/>
                </a:cxn>
              </a:cxnLst>
              <a:rect l="l" t="t" r="r" b="b"/>
              <a:pathLst>
                <a:path w="75424" h="278129">
                  <a:moveTo>
                    <a:pt x="7071" y="273887"/>
                  </a:moveTo>
                  <a:cubicBezTo>
                    <a:pt x="22156" y="166878"/>
                    <a:pt x="44784" y="73539"/>
                    <a:pt x="7071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0" name="Freeform: Shape 214">
              <a:extLst>
                <a:ext uri="{FF2B5EF4-FFF2-40B4-BE49-F238E27FC236}">
                  <a16:creationId xmlns:a16="http://schemas.microsoft.com/office/drawing/2014/main" id="{B9D1D369-57A4-4296-9E58-AC1E5061E4BB}"/>
                </a:ext>
              </a:extLst>
            </p:cNvPr>
            <p:cNvSpPr/>
            <p:nvPr/>
          </p:nvSpPr>
          <p:spPr>
            <a:xfrm>
              <a:off x="7420413" y="4685247"/>
              <a:ext cx="37712" cy="94281"/>
            </a:xfrm>
            <a:custGeom>
              <a:avLst/>
              <a:gdLst>
                <a:gd name="connsiteX0" fmla="*/ 33470 w 37712"/>
                <a:gd name="connsiteY0" fmla="*/ 90981 h 94281"/>
                <a:gd name="connsiteX1" fmla="*/ 7071 w 37712"/>
                <a:gd name="connsiteY1" fmla="*/ 7071 h 94281"/>
              </a:gdLst>
              <a:ahLst/>
              <a:cxnLst>
                <a:cxn ang="0">
                  <a:pos x="connsiteX0" y="connsiteY0"/>
                </a:cxn>
                <a:cxn ang="0">
                  <a:pos x="connsiteX1" y="connsiteY1"/>
                </a:cxn>
              </a:cxnLst>
              <a:rect l="l" t="t" r="r" b="b"/>
              <a:pathLst>
                <a:path w="37712" h="94281">
                  <a:moveTo>
                    <a:pt x="33470" y="90981"/>
                  </a:moveTo>
                  <a:cubicBezTo>
                    <a:pt x="22627" y="70711"/>
                    <a:pt x="14142" y="41955"/>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1" name="Freeform: Shape 215">
              <a:extLst>
                <a:ext uri="{FF2B5EF4-FFF2-40B4-BE49-F238E27FC236}">
                  <a16:creationId xmlns:a16="http://schemas.microsoft.com/office/drawing/2014/main" id="{4247B3E0-F4DE-4ACF-B9CB-129D911DF5B5}"/>
                </a:ext>
              </a:extLst>
            </p:cNvPr>
            <p:cNvSpPr/>
            <p:nvPr/>
          </p:nvSpPr>
          <p:spPr>
            <a:xfrm>
              <a:off x="7524122" y="4689019"/>
              <a:ext cx="65997" cy="108423"/>
            </a:xfrm>
            <a:custGeom>
              <a:avLst/>
              <a:gdLst>
                <a:gd name="connsiteX0" fmla="*/ 59869 w 65996"/>
                <a:gd name="connsiteY0" fmla="*/ 7071 h 108423"/>
                <a:gd name="connsiteX1" fmla="*/ 7071 w 65996"/>
                <a:gd name="connsiteY1" fmla="*/ 101824 h 108423"/>
              </a:gdLst>
              <a:ahLst/>
              <a:cxnLst>
                <a:cxn ang="0">
                  <a:pos x="connsiteX0" y="connsiteY0"/>
                </a:cxn>
                <a:cxn ang="0">
                  <a:pos x="connsiteX1" y="connsiteY1"/>
                </a:cxn>
              </a:cxnLst>
              <a:rect l="l" t="t" r="r" b="b"/>
              <a:pathLst>
                <a:path w="65996" h="108423">
                  <a:moveTo>
                    <a:pt x="59869" y="7071"/>
                  </a:moveTo>
                  <a:cubicBezTo>
                    <a:pt x="44312" y="47612"/>
                    <a:pt x="25456" y="81082"/>
                    <a:pt x="7071" y="101824"/>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2" name="Freeform: Shape 216">
              <a:extLst>
                <a:ext uri="{FF2B5EF4-FFF2-40B4-BE49-F238E27FC236}">
                  <a16:creationId xmlns:a16="http://schemas.microsoft.com/office/drawing/2014/main" id="{53EF6120-C5EA-441C-A0A9-640C64089A8F}"/>
                </a:ext>
              </a:extLst>
            </p:cNvPr>
            <p:cNvSpPr/>
            <p:nvPr/>
          </p:nvSpPr>
          <p:spPr>
            <a:xfrm>
              <a:off x="7485467" y="3862644"/>
              <a:ext cx="51855" cy="89567"/>
            </a:xfrm>
            <a:custGeom>
              <a:avLst/>
              <a:gdLst>
                <a:gd name="connsiteX0" fmla="*/ 7071 w 51854"/>
                <a:gd name="connsiteY0" fmla="*/ 84853 h 89567"/>
                <a:gd name="connsiteX1" fmla="*/ 47612 w 51854"/>
                <a:gd name="connsiteY1" fmla="*/ 7071 h 89567"/>
              </a:gdLst>
              <a:ahLst/>
              <a:cxnLst>
                <a:cxn ang="0">
                  <a:pos x="connsiteX0" y="connsiteY0"/>
                </a:cxn>
                <a:cxn ang="0">
                  <a:pos x="connsiteX1" y="connsiteY1"/>
                </a:cxn>
              </a:cxnLst>
              <a:rect l="l" t="t" r="r" b="b"/>
              <a:pathLst>
                <a:path w="51854" h="89567">
                  <a:moveTo>
                    <a:pt x="7071" y="84853"/>
                  </a:moveTo>
                  <a:cubicBezTo>
                    <a:pt x="19799" y="51855"/>
                    <a:pt x="33941" y="24985"/>
                    <a:pt x="47612"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3" name="Freeform: Shape 217">
              <a:extLst>
                <a:ext uri="{FF2B5EF4-FFF2-40B4-BE49-F238E27FC236}">
                  <a16:creationId xmlns:a16="http://schemas.microsoft.com/office/drawing/2014/main" id="{112285F3-2E50-4CF8-8344-59EB90E2000D}"/>
                </a:ext>
              </a:extLst>
            </p:cNvPr>
            <p:cNvSpPr/>
            <p:nvPr/>
          </p:nvSpPr>
          <p:spPr>
            <a:xfrm>
              <a:off x="7597661" y="3851331"/>
              <a:ext cx="51855" cy="113137"/>
            </a:xfrm>
            <a:custGeom>
              <a:avLst/>
              <a:gdLst>
                <a:gd name="connsiteX0" fmla="*/ 7071 w 51854"/>
                <a:gd name="connsiteY0" fmla="*/ 7071 h 113137"/>
                <a:gd name="connsiteX1" fmla="*/ 45726 w 51854"/>
                <a:gd name="connsiteY1" fmla="*/ 109838 h 113137"/>
              </a:gdLst>
              <a:ahLst/>
              <a:cxnLst>
                <a:cxn ang="0">
                  <a:pos x="connsiteX0" y="connsiteY0"/>
                </a:cxn>
                <a:cxn ang="0">
                  <a:pos x="connsiteX1" y="connsiteY1"/>
                </a:cxn>
              </a:cxnLst>
              <a:rect l="l" t="t" r="r" b="b"/>
              <a:pathLst>
                <a:path w="51854" h="113137">
                  <a:moveTo>
                    <a:pt x="7071" y="7071"/>
                  </a:moveTo>
                  <a:cubicBezTo>
                    <a:pt x="23099" y="26399"/>
                    <a:pt x="36298" y="62226"/>
                    <a:pt x="45726" y="109838"/>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4" name="Freeform: Shape 218">
              <a:extLst>
                <a:ext uri="{FF2B5EF4-FFF2-40B4-BE49-F238E27FC236}">
                  <a16:creationId xmlns:a16="http://schemas.microsoft.com/office/drawing/2014/main" id="{645CA877-02F1-49E1-837F-CCE1D57D3DB7}"/>
                </a:ext>
              </a:extLst>
            </p:cNvPr>
            <p:cNvSpPr/>
            <p:nvPr/>
          </p:nvSpPr>
          <p:spPr>
            <a:xfrm>
              <a:off x="7513751" y="3787220"/>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5" name="Freeform: Shape 219">
              <a:extLst>
                <a:ext uri="{FF2B5EF4-FFF2-40B4-BE49-F238E27FC236}">
                  <a16:creationId xmlns:a16="http://schemas.microsoft.com/office/drawing/2014/main" id="{A1BA7BC8-1FC3-4AE1-89D1-B33A347A2433}"/>
                </a:ext>
              </a:extLst>
            </p:cNvPr>
            <p:cNvSpPr/>
            <p:nvPr/>
          </p:nvSpPr>
          <p:spPr>
            <a:xfrm>
              <a:off x="7369972" y="4206299"/>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6" name="Freeform: Shape 220">
              <a:extLst>
                <a:ext uri="{FF2B5EF4-FFF2-40B4-BE49-F238E27FC236}">
                  <a16:creationId xmlns:a16="http://schemas.microsoft.com/office/drawing/2014/main" id="{85ED3C1F-1B02-497D-B340-CAE8FB368611}"/>
                </a:ext>
              </a:extLst>
            </p:cNvPr>
            <p:cNvSpPr/>
            <p:nvPr/>
          </p:nvSpPr>
          <p:spPr>
            <a:xfrm>
              <a:off x="7704199" y="4231755"/>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7" name="Freeform: Shape 221">
              <a:extLst>
                <a:ext uri="{FF2B5EF4-FFF2-40B4-BE49-F238E27FC236}">
                  <a16:creationId xmlns:a16="http://schemas.microsoft.com/office/drawing/2014/main" id="{D77DDB41-AFB4-4725-97BC-6D2A873EA7C6}"/>
                </a:ext>
              </a:extLst>
            </p:cNvPr>
            <p:cNvSpPr/>
            <p:nvPr/>
          </p:nvSpPr>
          <p:spPr>
            <a:xfrm>
              <a:off x="7115885" y="4587195"/>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8" name="Freeform: Shape 222">
              <a:extLst>
                <a:ext uri="{FF2B5EF4-FFF2-40B4-BE49-F238E27FC236}">
                  <a16:creationId xmlns:a16="http://schemas.microsoft.com/office/drawing/2014/main" id="{261291F5-15C5-4746-AD67-235253809404}"/>
                </a:ext>
              </a:extLst>
            </p:cNvPr>
            <p:cNvSpPr/>
            <p:nvPr/>
          </p:nvSpPr>
          <p:spPr>
            <a:xfrm>
              <a:off x="7856463" y="3973425"/>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1" name="Freeform: Shape 223">
              <a:extLst>
                <a:ext uri="{FF2B5EF4-FFF2-40B4-BE49-F238E27FC236}">
                  <a16:creationId xmlns:a16="http://schemas.microsoft.com/office/drawing/2014/main" id="{DE7F93AE-E88C-47E9-BB65-8E443034480B}"/>
                </a:ext>
              </a:extLst>
            </p:cNvPr>
            <p:cNvSpPr/>
            <p:nvPr/>
          </p:nvSpPr>
          <p:spPr>
            <a:xfrm>
              <a:off x="7437383" y="4752659"/>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2" name="Freeform: Shape 224">
              <a:extLst>
                <a:ext uri="{FF2B5EF4-FFF2-40B4-BE49-F238E27FC236}">
                  <a16:creationId xmlns:a16="http://schemas.microsoft.com/office/drawing/2014/main" id="{7EAB7F2A-70B2-4E12-85A9-43CA611829D6}"/>
                </a:ext>
              </a:extLst>
            </p:cNvPr>
            <p:cNvSpPr/>
            <p:nvPr/>
          </p:nvSpPr>
          <p:spPr>
            <a:xfrm>
              <a:off x="7512808" y="4965734"/>
              <a:ext cx="14142" cy="169706"/>
            </a:xfrm>
            <a:custGeom>
              <a:avLst/>
              <a:gdLst>
                <a:gd name="connsiteX0" fmla="*/ 7071 w 14142"/>
                <a:gd name="connsiteY0" fmla="*/ 7071 h 169706"/>
                <a:gd name="connsiteX1" fmla="*/ 7071 w 14142"/>
                <a:gd name="connsiteY1" fmla="*/ 164049 h 169706"/>
              </a:gdLst>
              <a:ahLst/>
              <a:cxnLst>
                <a:cxn ang="0">
                  <a:pos x="connsiteX0" y="connsiteY0"/>
                </a:cxn>
                <a:cxn ang="0">
                  <a:pos x="connsiteX1" y="connsiteY1"/>
                </a:cxn>
              </a:cxnLst>
              <a:rect l="l" t="t" r="r" b="b"/>
              <a:pathLst>
                <a:path w="14142" h="169706">
                  <a:moveTo>
                    <a:pt x="7071" y="7071"/>
                  </a:moveTo>
                  <a:lnTo>
                    <a:pt x="7071" y="164049"/>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3" name="Freeform: Shape 225">
              <a:extLst>
                <a:ext uri="{FF2B5EF4-FFF2-40B4-BE49-F238E27FC236}">
                  <a16:creationId xmlns:a16="http://schemas.microsoft.com/office/drawing/2014/main" id="{F271FAA3-8D2D-4848-AAA9-84538A722311}"/>
                </a:ext>
              </a:extLst>
            </p:cNvPr>
            <p:cNvSpPr/>
            <p:nvPr/>
          </p:nvSpPr>
          <p:spPr>
            <a:xfrm>
              <a:off x="7512808" y="3501076"/>
              <a:ext cx="14142" cy="169706"/>
            </a:xfrm>
            <a:custGeom>
              <a:avLst/>
              <a:gdLst>
                <a:gd name="connsiteX0" fmla="*/ 7071 w 14142"/>
                <a:gd name="connsiteY0" fmla="*/ 7071 h 169706"/>
                <a:gd name="connsiteX1" fmla="*/ 7071 w 14142"/>
                <a:gd name="connsiteY1" fmla="*/ 164049 h 169706"/>
              </a:gdLst>
              <a:ahLst/>
              <a:cxnLst>
                <a:cxn ang="0">
                  <a:pos x="connsiteX0" y="connsiteY0"/>
                </a:cxn>
                <a:cxn ang="0">
                  <a:pos x="connsiteX1" y="connsiteY1"/>
                </a:cxn>
              </a:cxnLst>
              <a:rect l="l" t="t" r="r" b="b"/>
              <a:pathLst>
                <a:path w="14142" h="169706">
                  <a:moveTo>
                    <a:pt x="7071" y="7071"/>
                  </a:moveTo>
                  <a:lnTo>
                    <a:pt x="7071" y="164049"/>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4" name="Freeform: Shape 226">
              <a:extLst>
                <a:ext uri="{FF2B5EF4-FFF2-40B4-BE49-F238E27FC236}">
                  <a16:creationId xmlns:a16="http://schemas.microsoft.com/office/drawing/2014/main" id="{780CD721-C36D-4255-BF43-95051995636A}"/>
                </a:ext>
              </a:extLst>
            </p:cNvPr>
            <p:cNvSpPr/>
            <p:nvPr/>
          </p:nvSpPr>
          <p:spPr>
            <a:xfrm>
              <a:off x="7994114" y="4763972"/>
              <a:ext cx="122565" cy="122565"/>
            </a:xfrm>
            <a:custGeom>
              <a:avLst/>
              <a:gdLst>
                <a:gd name="connsiteX0" fmla="*/ 7071 w 122565"/>
                <a:gd name="connsiteY0" fmla="*/ 7071 h 122565"/>
                <a:gd name="connsiteX1" fmla="*/ 117851 w 122565"/>
                <a:gd name="connsiteY1" fmla="*/ 117380 h 122565"/>
              </a:gdLst>
              <a:ahLst/>
              <a:cxnLst>
                <a:cxn ang="0">
                  <a:pos x="connsiteX0" y="connsiteY0"/>
                </a:cxn>
                <a:cxn ang="0">
                  <a:pos x="connsiteX1" y="connsiteY1"/>
                </a:cxn>
              </a:cxnLst>
              <a:rect l="l" t="t" r="r" b="b"/>
              <a:pathLst>
                <a:path w="122565" h="122565">
                  <a:moveTo>
                    <a:pt x="7071" y="7071"/>
                  </a:moveTo>
                  <a:lnTo>
                    <a:pt x="117851" y="117380"/>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5" name="Freeform: Shape 227">
              <a:extLst>
                <a:ext uri="{FF2B5EF4-FFF2-40B4-BE49-F238E27FC236}">
                  <a16:creationId xmlns:a16="http://schemas.microsoft.com/office/drawing/2014/main" id="{E4A20600-B41B-41E5-8094-A3BE6E73F7F8}"/>
                </a:ext>
              </a:extLst>
            </p:cNvPr>
            <p:cNvSpPr/>
            <p:nvPr/>
          </p:nvSpPr>
          <p:spPr>
            <a:xfrm>
              <a:off x="6958435" y="3728294"/>
              <a:ext cx="122565" cy="122565"/>
            </a:xfrm>
            <a:custGeom>
              <a:avLst/>
              <a:gdLst>
                <a:gd name="connsiteX0" fmla="*/ 7071 w 122565"/>
                <a:gd name="connsiteY0" fmla="*/ 7071 h 122565"/>
                <a:gd name="connsiteX1" fmla="*/ 117851 w 122565"/>
                <a:gd name="connsiteY1" fmla="*/ 117851 h 122565"/>
              </a:gdLst>
              <a:ahLst/>
              <a:cxnLst>
                <a:cxn ang="0">
                  <a:pos x="connsiteX0" y="connsiteY0"/>
                </a:cxn>
                <a:cxn ang="0">
                  <a:pos x="connsiteX1" y="connsiteY1"/>
                </a:cxn>
              </a:cxnLst>
              <a:rect l="l" t="t" r="r" b="b"/>
              <a:pathLst>
                <a:path w="122565" h="122565">
                  <a:moveTo>
                    <a:pt x="7071" y="7071"/>
                  </a:moveTo>
                  <a:lnTo>
                    <a:pt x="117851" y="11785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6" name="Freeform: Shape 228">
              <a:extLst>
                <a:ext uri="{FF2B5EF4-FFF2-40B4-BE49-F238E27FC236}">
                  <a16:creationId xmlns:a16="http://schemas.microsoft.com/office/drawing/2014/main" id="{7AC1F284-0067-4E4B-8A0C-546853A3CDE2}"/>
                </a:ext>
              </a:extLst>
            </p:cNvPr>
            <p:cNvSpPr/>
            <p:nvPr/>
          </p:nvSpPr>
          <p:spPr>
            <a:xfrm>
              <a:off x="6958435" y="4793199"/>
              <a:ext cx="122565" cy="122565"/>
            </a:xfrm>
            <a:custGeom>
              <a:avLst/>
              <a:gdLst>
                <a:gd name="connsiteX0" fmla="*/ 117851 w 122565"/>
                <a:gd name="connsiteY0" fmla="*/ 7071 h 122565"/>
                <a:gd name="connsiteX1" fmla="*/ 7071 w 122565"/>
                <a:gd name="connsiteY1" fmla="*/ 117851 h 122565"/>
              </a:gdLst>
              <a:ahLst/>
              <a:cxnLst>
                <a:cxn ang="0">
                  <a:pos x="connsiteX0" y="connsiteY0"/>
                </a:cxn>
                <a:cxn ang="0">
                  <a:pos x="connsiteX1" y="connsiteY1"/>
                </a:cxn>
              </a:cxnLst>
              <a:rect l="l" t="t" r="r" b="b"/>
              <a:pathLst>
                <a:path w="122565" h="122565">
                  <a:moveTo>
                    <a:pt x="117851" y="7071"/>
                  </a:moveTo>
                  <a:lnTo>
                    <a:pt x="7071" y="11785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7" name="Freeform: Shape 229">
              <a:extLst>
                <a:ext uri="{FF2B5EF4-FFF2-40B4-BE49-F238E27FC236}">
                  <a16:creationId xmlns:a16="http://schemas.microsoft.com/office/drawing/2014/main" id="{3ABA4DE5-796E-4E41-BBFF-1A07F202360D}"/>
                </a:ext>
              </a:extLst>
            </p:cNvPr>
            <p:cNvSpPr/>
            <p:nvPr/>
          </p:nvSpPr>
          <p:spPr>
            <a:xfrm>
              <a:off x="7994114" y="3757521"/>
              <a:ext cx="122565" cy="122565"/>
            </a:xfrm>
            <a:custGeom>
              <a:avLst/>
              <a:gdLst>
                <a:gd name="connsiteX0" fmla="*/ 117851 w 122565"/>
                <a:gd name="connsiteY0" fmla="*/ 7071 h 122565"/>
                <a:gd name="connsiteX1" fmla="*/ 7071 w 122565"/>
                <a:gd name="connsiteY1" fmla="*/ 117851 h 122565"/>
              </a:gdLst>
              <a:ahLst/>
              <a:cxnLst>
                <a:cxn ang="0">
                  <a:pos x="connsiteX0" y="connsiteY0"/>
                </a:cxn>
                <a:cxn ang="0">
                  <a:pos x="connsiteX1" y="connsiteY1"/>
                </a:cxn>
              </a:cxnLst>
              <a:rect l="l" t="t" r="r" b="b"/>
              <a:pathLst>
                <a:path w="122565" h="122565">
                  <a:moveTo>
                    <a:pt x="117851" y="7071"/>
                  </a:moveTo>
                  <a:lnTo>
                    <a:pt x="7071" y="11785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8" name="Freeform: Shape 230">
              <a:extLst>
                <a:ext uri="{FF2B5EF4-FFF2-40B4-BE49-F238E27FC236}">
                  <a16:creationId xmlns:a16="http://schemas.microsoft.com/office/drawing/2014/main" id="{5DDB7496-3F9D-4ACA-9465-1D55394465E4}"/>
                </a:ext>
              </a:extLst>
            </p:cNvPr>
            <p:cNvSpPr/>
            <p:nvPr/>
          </p:nvSpPr>
          <p:spPr>
            <a:xfrm>
              <a:off x="6885367" y="3652869"/>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9" name="Freeform: Shape 231">
              <a:extLst>
                <a:ext uri="{FF2B5EF4-FFF2-40B4-BE49-F238E27FC236}">
                  <a16:creationId xmlns:a16="http://schemas.microsoft.com/office/drawing/2014/main" id="{A9AD8120-20CF-468E-8451-0E739C3C8094}"/>
                </a:ext>
              </a:extLst>
            </p:cNvPr>
            <p:cNvSpPr/>
            <p:nvPr/>
          </p:nvSpPr>
          <p:spPr>
            <a:xfrm>
              <a:off x="7465196" y="3412452"/>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0" name="Freeform: Shape 232">
              <a:extLst>
                <a:ext uri="{FF2B5EF4-FFF2-40B4-BE49-F238E27FC236}">
                  <a16:creationId xmlns:a16="http://schemas.microsoft.com/office/drawing/2014/main" id="{7AE83CC9-AE33-4EB3-9BBF-BE708ACB6D08}"/>
                </a:ext>
              </a:extLst>
            </p:cNvPr>
            <p:cNvSpPr/>
            <p:nvPr/>
          </p:nvSpPr>
          <p:spPr>
            <a:xfrm>
              <a:off x="8087452" y="3681153"/>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1" name="Freeform: Shape 233">
              <a:extLst>
                <a:ext uri="{FF2B5EF4-FFF2-40B4-BE49-F238E27FC236}">
                  <a16:creationId xmlns:a16="http://schemas.microsoft.com/office/drawing/2014/main" id="{056638A1-EE02-4A85-B76B-400B378D112A}"/>
                </a:ext>
              </a:extLst>
            </p:cNvPr>
            <p:cNvSpPr/>
            <p:nvPr/>
          </p:nvSpPr>
          <p:spPr>
            <a:xfrm>
              <a:off x="8092166" y="4859668"/>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2" name="Freeform: Shape 234">
              <a:extLst>
                <a:ext uri="{FF2B5EF4-FFF2-40B4-BE49-F238E27FC236}">
                  <a16:creationId xmlns:a16="http://schemas.microsoft.com/office/drawing/2014/main" id="{AE62B9DD-B911-48B4-B1F9-F8432FA2714D}"/>
                </a:ext>
              </a:extLst>
            </p:cNvPr>
            <p:cNvSpPr/>
            <p:nvPr/>
          </p:nvSpPr>
          <p:spPr>
            <a:xfrm>
              <a:off x="7465196" y="5118941"/>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3" name="Freeform: Shape 235">
              <a:extLst>
                <a:ext uri="{FF2B5EF4-FFF2-40B4-BE49-F238E27FC236}">
                  <a16:creationId xmlns:a16="http://schemas.microsoft.com/office/drawing/2014/main" id="{BF41B5E1-EF3B-4346-B62D-7E206DCB2D35}"/>
                </a:ext>
              </a:extLst>
            </p:cNvPr>
            <p:cNvSpPr/>
            <p:nvPr/>
          </p:nvSpPr>
          <p:spPr>
            <a:xfrm>
              <a:off x="6885367" y="4892666"/>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4" name="Freeform: Shape 236">
              <a:extLst>
                <a:ext uri="{FF2B5EF4-FFF2-40B4-BE49-F238E27FC236}">
                  <a16:creationId xmlns:a16="http://schemas.microsoft.com/office/drawing/2014/main" id="{797CD138-3320-4DE6-940D-132574BAB4C1}"/>
                </a:ext>
              </a:extLst>
            </p:cNvPr>
            <p:cNvSpPr/>
            <p:nvPr/>
          </p:nvSpPr>
          <p:spPr>
            <a:xfrm>
              <a:off x="7905961" y="4310480"/>
              <a:ext cx="428979" cy="14142"/>
            </a:xfrm>
            <a:custGeom>
              <a:avLst/>
              <a:gdLst>
                <a:gd name="connsiteX0" fmla="*/ 7071 w 428979"/>
                <a:gd name="connsiteY0" fmla="*/ 7071 h 14142"/>
                <a:gd name="connsiteX1" fmla="*/ 424265 w 428979"/>
                <a:gd name="connsiteY1" fmla="*/ 7071 h 14142"/>
              </a:gdLst>
              <a:ahLst/>
              <a:cxnLst>
                <a:cxn ang="0">
                  <a:pos x="connsiteX0" y="connsiteY0"/>
                </a:cxn>
                <a:cxn ang="0">
                  <a:pos x="connsiteX1" y="connsiteY1"/>
                </a:cxn>
              </a:cxnLst>
              <a:rect l="l" t="t" r="r" b="b"/>
              <a:pathLst>
                <a:path w="428979" h="14142">
                  <a:moveTo>
                    <a:pt x="7071" y="7071"/>
                  </a:moveTo>
                  <a:lnTo>
                    <a:pt x="424265"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5" name="Freeform: Shape 237">
              <a:extLst>
                <a:ext uri="{FF2B5EF4-FFF2-40B4-BE49-F238E27FC236}">
                  <a16:creationId xmlns:a16="http://schemas.microsoft.com/office/drawing/2014/main" id="{C38328DD-DE81-44E9-92F9-7B2041B62EA0}"/>
                </a:ext>
              </a:extLst>
            </p:cNvPr>
            <p:cNvSpPr/>
            <p:nvPr/>
          </p:nvSpPr>
          <p:spPr>
            <a:xfrm>
              <a:off x="6701990" y="4310480"/>
              <a:ext cx="447835" cy="14142"/>
            </a:xfrm>
            <a:custGeom>
              <a:avLst/>
              <a:gdLst>
                <a:gd name="connsiteX0" fmla="*/ 7071 w 447835"/>
                <a:gd name="connsiteY0" fmla="*/ 7071 h 14142"/>
                <a:gd name="connsiteX1" fmla="*/ 442650 w 447835"/>
                <a:gd name="connsiteY1" fmla="*/ 7071 h 14142"/>
              </a:gdLst>
              <a:ahLst/>
              <a:cxnLst>
                <a:cxn ang="0">
                  <a:pos x="connsiteX0" y="connsiteY0"/>
                </a:cxn>
                <a:cxn ang="0">
                  <a:pos x="connsiteX1" y="connsiteY1"/>
                </a:cxn>
              </a:cxnLst>
              <a:rect l="l" t="t" r="r" b="b"/>
              <a:pathLst>
                <a:path w="447835" h="14142">
                  <a:moveTo>
                    <a:pt x="7071" y="7071"/>
                  </a:moveTo>
                  <a:lnTo>
                    <a:pt x="442650"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6" name="Freeform: Shape 238">
              <a:extLst>
                <a:ext uri="{FF2B5EF4-FFF2-40B4-BE49-F238E27FC236}">
                  <a16:creationId xmlns:a16="http://schemas.microsoft.com/office/drawing/2014/main" id="{3B71079E-1C27-4D91-846E-90D5FF7A9240}"/>
                </a:ext>
              </a:extLst>
            </p:cNvPr>
            <p:cNvSpPr/>
            <p:nvPr/>
          </p:nvSpPr>
          <p:spPr>
            <a:xfrm>
              <a:off x="8323155" y="4266168"/>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7" name="Freeform: Shape 239">
              <a:extLst>
                <a:ext uri="{FF2B5EF4-FFF2-40B4-BE49-F238E27FC236}">
                  <a16:creationId xmlns:a16="http://schemas.microsoft.com/office/drawing/2014/main" id="{07F53DD7-88F7-4BA2-B466-7F40CE44EAF6}"/>
                </a:ext>
              </a:extLst>
            </p:cNvPr>
            <p:cNvSpPr/>
            <p:nvPr/>
          </p:nvSpPr>
          <p:spPr>
            <a:xfrm>
              <a:off x="6611952" y="4266168"/>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8" name="Freeform: Shape 240">
              <a:extLst>
                <a:ext uri="{FF2B5EF4-FFF2-40B4-BE49-F238E27FC236}">
                  <a16:creationId xmlns:a16="http://schemas.microsoft.com/office/drawing/2014/main" id="{58FE72ED-FB5B-497C-9E43-E4E0FDFF0375}"/>
                </a:ext>
              </a:extLst>
            </p:cNvPr>
            <p:cNvSpPr/>
            <p:nvPr/>
          </p:nvSpPr>
          <p:spPr>
            <a:xfrm>
              <a:off x="8093109" y="4407590"/>
              <a:ext cx="150850" cy="353554"/>
            </a:xfrm>
            <a:custGeom>
              <a:avLst/>
              <a:gdLst>
                <a:gd name="connsiteX0" fmla="*/ 7071 w 150849"/>
                <a:gd name="connsiteY0" fmla="*/ 347897 h 353554"/>
                <a:gd name="connsiteX1" fmla="*/ 147550 w 150849"/>
                <a:gd name="connsiteY1" fmla="*/ 7071 h 353554"/>
              </a:gdLst>
              <a:ahLst/>
              <a:cxnLst>
                <a:cxn ang="0">
                  <a:pos x="connsiteX0" y="connsiteY0"/>
                </a:cxn>
                <a:cxn ang="0">
                  <a:pos x="connsiteX1" y="connsiteY1"/>
                </a:cxn>
              </a:cxnLst>
              <a:rect l="l" t="t" r="r" b="b"/>
              <a:pathLst>
                <a:path w="150849" h="353554">
                  <a:moveTo>
                    <a:pt x="7071" y="347897"/>
                  </a:moveTo>
                  <a:cubicBezTo>
                    <a:pt x="81082" y="250788"/>
                    <a:pt x="130579" y="133879"/>
                    <a:pt x="147550"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9" name="Freeform: Shape 241">
              <a:extLst>
                <a:ext uri="{FF2B5EF4-FFF2-40B4-BE49-F238E27FC236}">
                  <a16:creationId xmlns:a16="http://schemas.microsoft.com/office/drawing/2014/main" id="{679EDAAF-C4E3-40D6-A291-E0F63170C14E}"/>
                </a:ext>
              </a:extLst>
            </p:cNvPr>
            <p:cNvSpPr/>
            <p:nvPr/>
          </p:nvSpPr>
          <p:spPr>
            <a:xfrm>
              <a:off x="8093109" y="3875372"/>
              <a:ext cx="150850" cy="353554"/>
            </a:xfrm>
            <a:custGeom>
              <a:avLst/>
              <a:gdLst>
                <a:gd name="connsiteX0" fmla="*/ 147550 w 150849"/>
                <a:gd name="connsiteY0" fmla="*/ 347897 h 353554"/>
                <a:gd name="connsiteX1" fmla="*/ 7071 w 150849"/>
                <a:gd name="connsiteY1" fmla="*/ 7071 h 353554"/>
              </a:gdLst>
              <a:ahLst/>
              <a:cxnLst>
                <a:cxn ang="0">
                  <a:pos x="connsiteX0" y="connsiteY0"/>
                </a:cxn>
                <a:cxn ang="0">
                  <a:pos x="connsiteX1" y="connsiteY1"/>
                </a:cxn>
              </a:cxnLst>
              <a:rect l="l" t="t" r="r" b="b"/>
              <a:pathLst>
                <a:path w="150849" h="353554">
                  <a:moveTo>
                    <a:pt x="147550" y="347897"/>
                  </a:moveTo>
                  <a:cubicBezTo>
                    <a:pt x="130579" y="221089"/>
                    <a:pt x="81082" y="104181"/>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0" name="Freeform: Shape 242">
              <a:extLst>
                <a:ext uri="{FF2B5EF4-FFF2-40B4-BE49-F238E27FC236}">
                  <a16:creationId xmlns:a16="http://schemas.microsoft.com/office/drawing/2014/main" id="{3963BE89-B54F-41D1-A829-5618115E03E5}"/>
                </a:ext>
              </a:extLst>
            </p:cNvPr>
            <p:cNvSpPr/>
            <p:nvPr/>
          </p:nvSpPr>
          <p:spPr>
            <a:xfrm>
              <a:off x="8150149" y="4407118"/>
              <a:ext cx="174420" cy="410123"/>
            </a:xfrm>
            <a:custGeom>
              <a:avLst/>
              <a:gdLst>
                <a:gd name="connsiteX0" fmla="*/ 7071 w 174420"/>
                <a:gd name="connsiteY0" fmla="*/ 405409 h 410122"/>
                <a:gd name="connsiteX1" fmla="*/ 171120 w 174420"/>
                <a:gd name="connsiteY1" fmla="*/ 7071 h 410122"/>
              </a:gdLst>
              <a:ahLst/>
              <a:cxnLst>
                <a:cxn ang="0">
                  <a:pos x="connsiteX0" y="connsiteY0"/>
                </a:cxn>
                <a:cxn ang="0">
                  <a:pos x="connsiteX1" y="connsiteY1"/>
                </a:cxn>
              </a:cxnLst>
              <a:rect l="l" t="t" r="r" b="b"/>
              <a:pathLst>
                <a:path w="174420" h="410122">
                  <a:moveTo>
                    <a:pt x="7071" y="405409"/>
                  </a:moveTo>
                  <a:cubicBezTo>
                    <a:pt x="95224" y="292743"/>
                    <a:pt x="153678" y="156507"/>
                    <a:pt x="171120"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1" name="Freeform: Shape 243">
              <a:extLst>
                <a:ext uri="{FF2B5EF4-FFF2-40B4-BE49-F238E27FC236}">
                  <a16:creationId xmlns:a16="http://schemas.microsoft.com/office/drawing/2014/main" id="{DAD3DFFA-0F3E-4D8A-A1A5-83B14BEE8FAF}"/>
                </a:ext>
              </a:extLst>
            </p:cNvPr>
            <p:cNvSpPr/>
            <p:nvPr/>
          </p:nvSpPr>
          <p:spPr>
            <a:xfrm>
              <a:off x="7616518" y="3515690"/>
              <a:ext cx="410123" cy="179134"/>
            </a:xfrm>
            <a:custGeom>
              <a:avLst/>
              <a:gdLst>
                <a:gd name="connsiteX0" fmla="*/ 405880 w 410122"/>
                <a:gd name="connsiteY0" fmla="*/ 173949 h 179134"/>
                <a:gd name="connsiteX1" fmla="*/ 7071 w 410122"/>
                <a:gd name="connsiteY1" fmla="*/ 7071 h 179134"/>
              </a:gdLst>
              <a:ahLst/>
              <a:cxnLst>
                <a:cxn ang="0">
                  <a:pos x="connsiteX0" y="connsiteY0"/>
                </a:cxn>
                <a:cxn ang="0">
                  <a:pos x="connsiteX1" y="connsiteY1"/>
                </a:cxn>
              </a:cxnLst>
              <a:rect l="l" t="t" r="r" b="b"/>
              <a:pathLst>
                <a:path w="410122" h="179134">
                  <a:moveTo>
                    <a:pt x="405880" y="173949"/>
                  </a:moveTo>
                  <a:cubicBezTo>
                    <a:pt x="293686" y="84853"/>
                    <a:pt x="156978" y="25456"/>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2" name="Freeform: Shape 244">
              <a:extLst>
                <a:ext uri="{FF2B5EF4-FFF2-40B4-BE49-F238E27FC236}">
                  <a16:creationId xmlns:a16="http://schemas.microsoft.com/office/drawing/2014/main" id="{F22638DC-3506-4165-BD99-784604798D7E}"/>
                </a:ext>
              </a:extLst>
            </p:cNvPr>
            <p:cNvSpPr/>
            <p:nvPr/>
          </p:nvSpPr>
          <p:spPr>
            <a:xfrm>
              <a:off x="6801457" y="4407590"/>
              <a:ext cx="155564" cy="358268"/>
            </a:xfrm>
            <a:custGeom>
              <a:avLst/>
              <a:gdLst>
                <a:gd name="connsiteX0" fmla="*/ 7071 w 155563"/>
                <a:gd name="connsiteY0" fmla="*/ 7071 h 358268"/>
                <a:gd name="connsiteX1" fmla="*/ 150850 w 155563"/>
                <a:gd name="connsiteY1" fmla="*/ 352140 h 358268"/>
              </a:gdLst>
              <a:ahLst/>
              <a:cxnLst>
                <a:cxn ang="0">
                  <a:pos x="connsiteX0" y="connsiteY0"/>
                </a:cxn>
                <a:cxn ang="0">
                  <a:pos x="connsiteX1" y="connsiteY1"/>
                </a:cxn>
              </a:cxnLst>
              <a:rect l="l" t="t" r="r" b="b"/>
              <a:pathLst>
                <a:path w="155563" h="358268">
                  <a:moveTo>
                    <a:pt x="7071" y="7071"/>
                  </a:moveTo>
                  <a:cubicBezTo>
                    <a:pt x="24042" y="135765"/>
                    <a:pt x="74954" y="254088"/>
                    <a:pt x="150850" y="352140"/>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3" name="Freeform: Shape 245">
              <a:extLst>
                <a:ext uri="{FF2B5EF4-FFF2-40B4-BE49-F238E27FC236}">
                  <a16:creationId xmlns:a16="http://schemas.microsoft.com/office/drawing/2014/main" id="{590156FE-DA58-4190-AA8E-CCBCA19BB526}"/>
                </a:ext>
              </a:extLst>
            </p:cNvPr>
            <p:cNvSpPr/>
            <p:nvPr/>
          </p:nvSpPr>
          <p:spPr>
            <a:xfrm>
              <a:off x="7616989" y="4884181"/>
              <a:ext cx="353554" cy="155564"/>
            </a:xfrm>
            <a:custGeom>
              <a:avLst/>
              <a:gdLst>
                <a:gd name="connsiteX0" fmla="*/ 348369 w 353554"/>
                <a:gd name="connsiteY0" fmla="*/ 7071 h 155563"/>
                <a:gd name="connsiteX1" fmla="*/ 7071 w 353554"/>
                <a:gd name="connsiteY1" fmla="*/ 150378 h 155563"/>
              </a:gdLst>
              <a:ahLst/>
              <a:cxnLst>
                <a:cxn ang="0">
                  <a:pos x="connsiteX0" y="connsiteY0"/>
                </a:cxn>
                <a:cxn ang="0">
                  <a:pos x="connsiteX1" y="connsiteY1"/>
                </a:cxn>
              </a:cxnLst>
              <a:rect l="l" t="t" r="r" b="b"/>
              <a:pathLst>
                <a:path w="353554" h="155563">
                  <a:moveTo>
                    <a:pt x="348369" y="7071"/>
                  </a:moveTo>
                  <a:cubicBezTo>
                    <a:pt x="251259" y="82025"/>
                    <a:pt x="134351" y="132936"/>
                    <a:pt x="7071" y="150378"/>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4" name="Freeform: Shape 246">
              <a:extLst>
                <a:ext uri="{FF2B5EF4-FFF2-40B4-BE49-F238E27FC236}">
                  <a16:creationId xmlns:a16="http://schemas.microsoft.com/office/drawing/2014/main" id="{E0008639-1969-4EFB-8B9E-652F71416CAD}"/>
                </a:ext>
              </a:extLst>
            </p:cNvPr>
            <p:cNvSpPr/>
            <p:nvPr/>
          </p:nvSpPr>
          <p:spPr>
            <a:xfrm>
              <a:off x="7081001" y="4887481"/>
              <a:ext cx="358268" cy="150850"/>
            </a:xfrm>
            <a:custGeom>
              <a:avLst/>
              <a:gdLst>
                <a:gd name="connsiteX0" fmla="*/ 351669 w 358268"/>
                <a:gd name="connsiteY0" fmla="*/ 148021 h 150849"/>
                <a:gd name="connsiteX1" fmla="*/ 7071 w 358268"/>
                <a:gd name="connsiteY1" fmla="*/ 7071 h 150849"/>
              </a:gdLst>
              <a:ahLst/>
              <a:cxnLst>
                <a:cxn ang="0">
                  <a:pos x="connsiteX0" y="connsiteY0"/>
                </a:cxn>
                <a:cxn ang="0">
                  <a:pos x="connsiteX1" y="connsiteY1"/>
                </a:cxn>
              </a:cxnLst>
              <a:rect l="l" t="t" r="r" b="b"/>
              <a:pathLst>
                <a:path w="358268" h="150849">
                  <a:moveTo>
                    <a:pt x="351669" y="148021"/>
                  </a:moveTo>
                  <a:cubicBezTo>
                    <a:pt x="223446" y="131522"/>
                    <a:pt x="105123" y="81553"/>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5" name="Freeform: Shape 247">
              <a:extLst>
                <a:ext uri="{FF2B5EF4-FFF2-40B4-BE49-F238E27FC236}">
                  <a16:creationId xmlns:a16="http://schemas.microsoft.com/office/drawing/2014/main" id="{B25531B2-F8E7-4532-8E3B-FDB5D8E2CAE3}"/>
                </a:ext>
              </a:extLst>
            </p:cNvPr>
            <p:cNvSpPr/>
            <p:nvPr/>
          </p:nvSpPr>
          <p:spPr>
            <a:xfrm>
              <a:off x="7023961" y="4944521"/>
              <a:ext cx="414837" cy="174420"/>
            </a:xfrm>
            <a:custGeom>
              <a:avLst/>
              <a:gdLst>
                <a:gd name="connsiteX0" fmla="*/ 7071 w 414837"/>
                <a:gd name="connsiteY0" fmla="*/ 7071 h 174420"/>
                <a:gd name="connsiteX1" fmla="*/ 408709 w 414837"/>
                <a:gd name="connsiteY1" fmla="*/ 171592 h 174420"/>
              </a:gdLst>
              <a:ahLst/>
              <a:cxnLst>
                <a:cxn ang="0">
                  <a:pos x="connsiteX0" y="connsiteY0"/>
                </a:cxn>
                <a:cxn ang="0">
                  <a:pos x="connsiteX1" y="connsiteY1"/>
                </a:cxn>
              </a:cxnLst>
              <a:rect l="l" t="t" r="r" b="b"/>
              <a:pathLst>
                <a:path w="414837" h="174420">
                  <a:moveTo>
                    <a:pt x="7071" y="7071"/>
                  </a:moveTo>
                  <a:cubicBezTo>
                    <a:pt x="120680" y="95695"/>
                    <a:pt x="258330" y="154621"/>
                    <a:pt x="408709" y="171592"/>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6" name="Freeform: Shape 248">
              <a:extLst>
                <a:ext uri="{FF2B5EF4-FFF2-40B4-BE49-F238E27FC236}">
                  <a16:creationId xmlns:a16="http://schemas.microsoft.com/office/drawing/2014/main" id="{7EB5578C-C844-4E27-AECF-861A5480A0AB}"/>
                </a:ext>
              </a:extLst>
            </p:cNvPr>
            <p:cNvSpPr/>
            <p:nvPr/>
          </p:nvSpPr>
          <p:spPr>
            <a:xfrm>
              <a:off x="7616989" y="3596772"/>
              <a:ext cx="353554" cy="155564"/>
            </a:xfrm>
            <a:custGeom>
              <a:avLst/>
              <a:gdLst>
                <a:gd name="connsiteX0" fmla="*/ 7071 w 353554"/>
                <a:gd name="connsiteY0" fmla="*/ 7071 h 155563"/>
                <a:gd name="connsiteX1" fmla="*/ 348369 w 353554"/>
                <a:gd name="connsiteY1" fmla="*/ 150378 h 155563"/>
              </a:gdLst>
              <a:ahLst/>
              <a:cxnLst>
                <a:cxn ang="0">
                  <a:pos x="connsiteX0" y="connsiteY0"/>
                </a:cxn>
                <a:cxn ang="0">
                  <a:pos x="connsiteX1" y="connsiteY1"/>
                </a:cxn>
              </a:cxnLst>
              <a:rect l="l" t="t" r="r" b="b"/>
              <a:pathLst>
                <a:path w="353554" h="155563">
                  <a:moveTo>
                    <a:pt x="7071" y="7071"/>
                  </a:moveTo>
                  <a:cubicBezTo>
                    <a:pt x="134351" y="24513"/>
                    <a:pt x="251259" y="75425"/>
                    <a:pt x="348369" y="150378"/>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7" name="Freeform: Shape 249">
              <a:extLst>
                <a:ext uri="{FF2B5EF4-FFF2-40B4-BE49-F238E27FC236}">
                  <a16:creationId xmlns:a16="http://schemas.microsoft.com/office/drawing/2014/main" id="{F77A892E-656C-443B-AB91-CA85850D2E86}"/>
                </a:ext>
              </a:extLst>
            </p:cNvPr>
            <p:cNvSpPr/>
            <p:nvPr/>
          </p:nvSpPr>
          <p:spPr>
            <a:xfrm>
              <a:off x="7616518" y="4941221"/>
              <a:ext cx="410123" cy="179134"/>
            </a:xfrm>
            <a:custGeom>
              <a:avLst/>
              <a:gdLst>
                <a:gd name="connsiteX0" fmla="*/ 405880 w 410122"/>
                <a:gd name="connsiteY0" fmla="*/ 7071 h 179134"/>
                <a:gd name="connsiteX1" fmla="*/ 7071 w 410122"/>
                <a:gd name="connsiteY1" fmla="*/ 173949 h 179134"/>
              </a:gdLst>
              <a:ahLst/>
              <a:cxnLst>
                <a:cxn ang="0">
                  <a:pos x="connsiteX0" y="connsiteY0"/>
                </a:cxn>
                <a:cxn ang="0">
                  <a:pos x="connsiteX1" y="connsiteY1"/>
                </a:cxn>
              </a:cxnLst>
              <a:rect l="l" t="t" r="r" b="b"/>
              <a:pathLst>
                <a:path w="410122" h="179134">
                  <a:moveTo>
                    <a:pt x="405880" y="7071"/>
                  </a:moveTo>
                  <a:cubicBezTo>
                    <a:pt x="293686" y="96167"/>
                    <a:pt x="156978" y="155564"/>
                    <a:pt x="7071" y="173949"/>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8" name="Freeform: Shape 250">
              <a:extLst>
                <a:ext uri="{FF2B5EF4-FFF2-40B4-BE49-F238E27FC236}">
                  <a16:creationId xmlns:a16="http://schemas.microsoft.com/office/drawing/2014/main" id="{2C84194C-75FA-4DBD-B6D3-736FB6E94E02}"/>
                </a:ext>
              </a:extLst>
            </p:cNvPr>
            <p:cNvSpPr/>
            <p:nvPr/>
          </p:nvSpPr>
          <p:spPr>
            <a:xfrm>
              <a:off x="6720847" y="3814090"/>
              <a:ext cx="179134" cy="414837"/>
            </a:xfrm>
            <a:custGeom>
              <a:avLst/>
              <a:gdLst>
                <a:gd name="connsiteX0" fmla="*/ 7071 w 179134"/>
                <a:gd name="connsiteY0" fmla="*/ 409180 h 414837"/>
                <a:gd name="connsiteX1" fmla="*/ 174420 w 179134"/>
                <a:gd name="connsiteY1" fmla="*/ 7071 h 414837"/>
              </a:gdLst>
              <a:ahLst/>
              <a:cxnLst>
                <a:cxn ang="0">
                  <a:pos x="connsiteX0" y="connsiteY0"/>
                </a:cxn>
                <a:cxn ang="0">
                  <a:pos x="connsiteX1" y="connsiteY1"/>
                </a:cxn>
              </a:cxnLst>
              <a:rect l="l" t="t" r="r" b="b"/>
              <a:pathLst>
                <a:path w="179134" h="414837">
                  <a:moveTo>
                    <a:pt x="7071" y="409180"/>
                  </a:moveTo>
                  <a:cubicBezTo>
                    <a:pt x="24985" y="258330"/>
                    <a:pt x="84853" y="120208"/>
                    <a:pt x="174420"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9" name="Freeform: Shape 251">
              <a:extLst>
                <a:ext uri="{FF2B5EF4-FFF2-40B4-BE49-F238E27FC236}">
                  <a16:creationId xmlns:a16="http://schemas.microsoft.com/office/drawing/2014/main" id="{E2DEE7E7-6BE8-462F-845C-370310636873}"/>
                </a:ext>
              </a:extLst>
            </p:cNvPr>
            <p:cNvSpPr/>
            <p:nvPr/>
          </p:nvSpPr>
          <p:spPr>
            <a:xfrm>
              <a:off x="6801457" y="3871130"/>
              <a:ext cx="155564" cy="358268"/>
            </a:xfrm>
            <a:custGeom>
              <a:avLst/>
              <a:gdLst>
                <a:gd name="connsiteX0" fmla="*/ 7071 w 155563"/>
                <a:gd name="connsiteY0" fmla="*/ 352140 h 358268"/>
                <a:gd name="connsiteX1" fmla="*/ 150850 w 155563"/>
                <a:gd name="connsiteY1" fmla="*/ 7071 h 358268"/>
              </a:gdLst>
              <a:ahLst/>
              <a:cxnLst>
                <a:cxn ang="0">
                  <a:pos x="connsiteX0" y="connsiteY0"/>
                </a:cxn>
                <a:cxn ang="0">
                  <a:pos x="connsiteX1" y="connsiteY1"/>
                </a:cxn>
              </a:cxnLst>
              <a:rect l="l" t="t" r="r" b="b"/>
              <a:pathLst>
                <a:path w="155563" h="358268">
                  <a:moveTo>
                    <a:pt x="7071" y="352140"/>
                  </a:moveTo>
                  <a:cubicBezTo>
                    <a:pt x="24042" y="223446"/>
                    <a:pt x="74954" y="105123"/>
                    <a:pt x="150850"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0" name="Freeform: Shape 252">
              <a:extLst>
                <a:ext uri="{FF2B5EF4-FFF2-40B4-BE49-F238E27FC236}">
                  <a16:creationId xmlns:a16="http://schemas.microsoft.com/office/drawing/2014/main" id="{3D74DDC1-E4E5-4E5B-91CE-B1F555FDBF45}"/>
                </a:ext>
              </a:extLst>
            </p:cNvPr>
            <p:cNvSpPr/>
            <p:nvPr/>
          </p:nvSpPr>
          <p:spPr>
            <a:xfrm>
              <a:off x="8150149" y="3818332"/>
              <a:ext cx="174420" cy="410123"/>
            </a:xfrm>
            <a:custGeom>
              <a:avLst/>
              <a:gdLst>
                <a:gd name="connsiteX0" fmla="*/ 7071 w 174420"/>
                <a:gd name="connsiteY0" fmla="*/ 7071 h 410122"/>
                <a:gd name="connsiteX1" fmla="*/ 171120 w 174420"/>
                <a:gd name="connsiteY1" fmla="*/ 405409 h 410122"/>
              </a:gdLst>
              <a:ahLst/>
              <a:cxnLst>
                <a:cxn ang="0">
                  <a:pos x="connsiteX0" y="connsiteY0"/>
                </a:cxn>
                <a:cxn ang="0">
                  <a:pos x="connsiteX1" y="connsiteY1"/>
                </a:cxn>
              </a:cxnLst>
              <a:rect l="l" t="t" r="r" b="b"/>
              <a:pathLst>
                <a:path w="174420" h="410122">
                  <a:moveTo>
                    <a:pt x="7071" y="7071"/>
                  </a:moveTo>
                  <a:cubicBezTo>
                    <a:pt x="95224" y="119737"/>
                    <a:pt x="153678" y="255973"/>
                    <a:pt x="171120" y="405409"/>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1" name="Freeform: Shape 253">
              <a:extLst>
                <a:ext uri="{FF2B5EF4-FFF2-40B4-BE49-F238E27FC236}">
                  <a16:creationId xmlns:a16="http://schemas.microsoft.com/office/drawing/2014/main" id="{9131D6DC-32C1-45D8-A9E3-BD0D8C0B1058}"/>
                </a:ext>
              </a:extLst>
            </p:cNvPr>
            <p:cNvSpPr/>
            <p:nvPr/>
          </p:nvSpPr>
          <p:spPr>
            <a:xfrm>
              <a:off x="6720847" y="4407590"/>
              <a:ext cx="179134" cy="414837"/>
            </a:xfrm>
            <a:custGeom>
              <a:avLst/>
              <a:gdLst>
                <a:gd name="connsiteX0" fmla="*/ 7071 w 179134"/>
                <a:gd name="connsiteY0" fmla="*/ 7071 h 414837"/>
                <a:gd name="connsiteX1" fmla="*/ 174420 w 179134"/>
                <a:gd name="connsiteY1" fmla="*/ 409180 h 414837"/>
              </a:gdLst>
              <a:ahLst/>
              <a:cxnLst>
                <a:cxn ang="0">
                  <a:pos x="connsiteX0" y="connsiteY0"/>
                </a:cxn>
                <a:cxn ang="0">
                  <a:pos x="connsiteX1" y="connsiteY1"/>
                </a:cxn>
              </a:cxnLst>
              <a:rect l="l" t="t" r="r" b="b"/>
              <a:pathLst>
                <a:path w="179134" h="414837">
                  <a:moveTo>
                    <a:pt x="7071" y="7071"/>
                  </a:moveTo>
                  <a:cubicBezTo>
                    <a:pt x="24985" y="157921"/>
                    <a:pt x="84853" y="296043"/>
                    <a:pt x="174420" y="409180"/>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2" name="Freeform: Shape 254">
              <a:extLst>
                <a:ext uri="{FF2B5EF4-FFF2-40B4-BE49-F238E27FC236}">
                  <a16:creationId xmlns:a16="http://schemas.microsoft.com/office/drawing/2014/main" id="{7F8AA9A6-0D86-47F0-8F22-7E3CED942792}"/>
                </a:ext>
              </a:extLst>
            </p:cNvPr>
            <p:cNvSpPr/>
            <p:nvPr/>
          </p:nvSpPr>
          <p:spPr>
            <a:xfrm>
              <a:off x="7081001" y="3595829"/>
              <a:ext cx="358268" cy="150850"/>
            </a:xfrm>
            <a:custGeom>
              <a:avLst/>
              <a:gdLst>
                <a:gd name="connsiteX0" fmla="*/ 7071 w 358268"/>
                <a:gd name="connsiteY0" fmla="*/ 148021 h 150849"/>
                <a:gd name="connsiteX1" fmla="*/ 351669 w 358268"/>
                <a:gd name="connsiteY1" fmla="*/ 7071 h 150849"/>
              </a:gdLst>
              <a:ahLst/>
              <a:cxnLst>
                <a:cxn ang="0">
                  <a:pos x="connsiteX0" y="connsiteY0"/>
                </a:cxn>
                <a:cxn ang="0">
                  <a:pos x="connsiteX1" y="connsiteY1"/>
                </a:cxn>
              </a:cxnLst>
              <a:rect l="l" t="t" r="r" b="b"/>
              <a:pathLst>
                <a:path w="358268" h="150849">
                  <a:moveTo>
                    <a:pt x="7071" y="148021"/>
                  </a:moveTo>
                  <a:cubicBezTo>
                    <a:pt x="105123" y="73539"/>
                    <a:pt x="222975" y="23099"/>
                    <a:pt x="351669"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3" name="Freeform: Shape 255">
              <a:extLst>
                <a:ext uri="{FF2B5EF4-FFF2-40B4-BE49-F238E27FC236}">
                  <a16:creationId xmlns:a16="http://schemas.microsoft.com/office/drawing/2014/main" id="{D631F65D-4332-4B20-9790-8248CE22E651}"/>
                </a:ext>
              </a:extLst>
            </p:cNvPr>
            <p:cNvSpPr/>
            <p:nvPr/>
          </p:nvSpPr>
          <p:spPr>
            <a:xfrm>
              <a:off x="7023961" y="3514747"/>
              <a:ext cx="414837" cy="174420"/>
            </a:xfrm>
            <a:custGeom>
              <a:avLst/>
              <a:gdLst>
                <a:gd name="connsiteX0" fmla="*/ 7071 w 414837"/>
                <a:gd name="connsiteY0" fmla="*/ 171592 h 174420"/>
                <a:gd name="connsiteX1" fmla="*/ 408709 w 414837"/>
                <a:gd name="connsiteY1" fmla="*/ 7071 h 174420"/>
              </a:gdLst>
              <a:ahLst/>
              <a:cxnLst>
                <a:cxn ang="0">
                  <a:pos x="connsiteX0" y="connsiteY0"/>
                </a:cxn>
                <a:cxn ang="0">
                  <a:pos x="connsiteX1" y="connsiteY1"/>
                </a:cxn>
              </a:cxnLst>
              <a:rect l="l" t="t" r="r" b="b"/>
              <a:pathLst>
                <a:path w="414837" h="174420">
                  <a:moveTo>
                    <a:pt x="7071" y="171592"/>
                  </a:moveTo>
                  <a:cubicBezTo>
                    <a:pt x="120680" y="82967"/>
                    <a:pt x="258330" y="24042"/>
                    <a:pt x="408709"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4" name="Freeform: Shape 256">
              <a:extLst>
                <a:ext uri="{FF2B5EF4-FFF2-40B4-BE49-F238E27FC236}">
                  <a16:creationId xmlns:a16="http://schemas.microsoft.com/office/drawing/2014/main" id="{973AFCE0-B34E-40A0-9128-899FCB2B0CC0}"/>
                </a:ext>
              </a:extLst>
            </p:cNvPr>
            <p:cNvSpPr/>
            <p:nvPr/>
          </p:nvSpPr>
          <p:spPr>
            <a:xfrm>
              <a:off x="6854726" y="4032822"/>
              <a:ext cx="136708" cy="65997"/>
            </a:xfrm>
            <a:custGeom>
              <a:avLst/>
              <a:gdLst>
                <a:gd name="connsiteX0" fmla="*/ 7071 w 136707"/>
                <a:gd name="connsiteY0" fmla="*/ 7071 h 65996"/>
                <a:gd name="connsiteX1" fmla="*/ 129637 w 136707"/>
                <a:gd name="connsiteY1" fmla="*/ 58926 h 65996"/>
              </a:gdLst>
              <a:ahLst/>
              <a:cxnLst>
                <a:cxn ang="0">
                  <a:pos x="connsiteX0" y="connsiteY0"/>
                </a:cxn>
                <a:cxn ang="0">
                  <a:pos x="connsiteX1" y="connsiteY1"/>
                </a:cxn>
              </a:cxnLst>
              <a:rect l="l" t="t" r="r" b="b"/>
              <a:pathLst>
                <a:path w="136707" h="65996">
                  <a:moveTo>
                    <a:pt x="7071" y="7071"/>
                  </a:moveTo>
                  <a:lnTo>
                    <a:pt x="129637" y="58926"/>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5" name="Freeform: Shape 257">
              <a:extLst>
                <a:ext uri="{FF2B5EF4-FFF2-40B4-BE49-F238E27FC236}">
                  <a16:creationId xmlns:a16="http://schemas.microsoft.com/office/drawing/2014/main" id="{8EBE3E92-767B-40EE-B0FC-1AB0C958F81D}"/>
                </a:ext>
              </a:extLst>
            </p:cNvPr>
            <p:cNvSpPr/>
            <p:nvPr/>
          </p:nvSpPr>
          <p:spPr>
            <a:xfrm>
              <a:off x="7231851" y="3650983"/>
              <a:ext cx="70711" cy="127280"/>
            </a:xfrm>
            <a:custGeom>
              <a:avLst/>
              <a:gdLst>
                <a:gd name="connsiteX0" fmla="*/ 7071 w 70710"/>
                <a:gd name="connsiteY0" fmla="*/ 7071 h 127279"/>
                <a:gd name="connsiteX1" fmla="*/ 63640 w 70710"/>
                <a:gd name="connsiteY1" fmla="*/ 124923 h 127279"/>
              </a:gdLst>
              <a:ahLst/>
              <a:cxnLst>
                <a:cxn ang="0">
                  <a:pos x="connsiteX0" y="connsiteY0"/>
                </a:cxn>
                <a:cxn ang="0">
                  <a:pos x="connsiteX1" y="connsiteY1"/>
                </a:cxn>
              </a:cxnLst>
              <a:rect l="l" t="t" r="r" b="b"/>
              <a:pathLst>
                <a:path w="70710" h="127279">
                  <a:moveTo>
                    <a:pt x="7071" y="7071"/>
                  </a:moveTo>
                  <a:lnTo>
                    <a:pt x="63640" y="124923"/>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6" name="Freeform: Shape 258">
              <a:extLst>
                <a:ext uri="{FF2B5EF4-FFF2-40B4-BE49-F238E27FC236}">
                  <a16:creationId xmlns:a16="http://schemas.microsoft.com/office/drawing/2014/main" id="{CA495116-CDDF-414E-8A47-6616C520E47E}"/>
                </a:ext>
              </a:extLst>
            </p:cNvPr>
            <p:cNvSpPr/>
            <p:nvPr/>
          </p:nvSpPr>
          <p:spPr>
            <a:xfrm>
              <a:off x="7744269" y="3650512"/>
              <a:ext cx="65997" cy="131994"/>
            </a:xfrm>
            <a:custGeom>
              <a:avLst/>
              <a:gdLst>
                <a:gd name="connsiteX0" fmla="*/ 63168 w 65996"/>
                <a:gd name="connsiteY0" fmla="*/ 7071 h 131993"/>
                <a:gd name="connsiteX1" fmla="*/ 7071 w 65996"/>
                <a:gd name="connsiteY1" fmla="*/ 127751 h 131993"/>
              </a:gdLst>
              <a:ahLst/>
              <a:cxnLst>
                <a:cxn ang="0">
                  <a:pos x="connsiteX0" y="connsiteY0"/>
                </a:cxn>
                <a:cxn ang="0">
                  <a:pos x="connsiteX1" y="connsiteY1"/>
                </a:cxn>
              </a:cxnLst>
              <a:rect l="l" t="t" r="r" b="b"/>
              <a:pathLst>
                <a:path w="65996" h="131993">
                  <a:moveTo>
                    <a:pt x="63168" y="7071"/>
                  </a:moveTo>
                  <a:lnTo>
                    <a:pt x="7071" y="12775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7" name="Freeform: Shape 259">
              <a:extLst>
                <a:ext uri="{FF2B5EF4-FFF2-40B4-BE49-F238E27FC236}">
                  <a16:creationId xmlns:a16="http://schemas.microsoft.com/office/drawing/2014/main" id="{A2F475C4-FF43-4064-B304-AD285112EF30}"/>
                </a:ext>
              </a:extLst>
            </p:cNvPr>
            <p:cNvSpPr/>
            <p:nvPr/>
          </p:nvSpPr>
          <p:spPr>
            <a:xfrm>
              <a:off x="8059639" y="4029993"/>
              <a:ext cx="131994" cy="65997"/>
            </a:xfrm>
            <a:custGeom>
              <a:avLst/>
              <a:gdLst>
                <a:gd name="connsiteX0" fmla="*/ 126808 w 131993"/>
                <a:gd name="connsiteY0" fmla="*/ 7071 h 65996"/>
                <a:gd name="connsiteX1" fmla="*/ 7071 w 131993"/>
                <a:gd name="connsiteY1" fmla="*/ 59869 h 65996"/>
              </a:gdLst>
              <a:ahLst/>
              <a:cxnLst>
                <a:cxn ang="0">
                  <a:pos x="connsiteX0" y="connsiteY0"/>
                </a:cxn>
                <a:cxn ang="0">
                  <a:pos x="connsiteX1" y="connsiteY1"/>
                </a:cxn>
              </a:cxnLst>
              <a:rect l="l" t="t" r="r" b="b"/>
              <a:pathLst>
                <a:path w="131993" h="65996">
                  <a:moveTo>
                    <a:pt x="126808" y="7071"/>
                  </a:moveTo>
                  <a:lnTo>
                    <a:pt x="7071" y="59869"/>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8" name="Freeform: Shape 260">
              <a:extLst>
                <a:ext uri="{FF2B5EF4-FFF2-40B4-BE49-F238E27FC236}">
                  <a16:creationId xmlns:a16="http://schemas.microsoft.com/office/drawing/2014/main" id="{2B5CA30D-7883-4819-8A99-F8F0EDB700BB}"/>
                </a:ext>
              </a:extLst>
            </p:cNvPr>
            <p:cNvSpPr/>
            <p:nvPr/>
          </p:nvSpPr>
          <p:spPr>
            <a:xfrm>
              <a:off x="6861326" y="4362806"/>
              <a:ext cx="1315222" cy="617542"/>
            </a:xfrm>
            <a:custGeom>
              <a:avLst/>
              <a:gdLst>
                <a:gd name="connsiteX0" fmla="*/ 1311922 w 1315221"/>
                <a:gd name="connsiteY0" fmla="*/ 7071 h 617541"/>
                <a:gd name="connsiteX1" fmla="*/ 659497 w 1315221"/>
                <a:gd name="connsiteY1" fmla="*/ 612827 h 617541"/>
                <a:gd name="connsiteX2" fmla="*/ 7071 w 1315221"/>
                <a:gd name="connsiteY2" fmla="*/ 7071 h 617541"/>
              </a:gdLst>
              <a:ahLst/>
              <a:cxnLst>
                <a:cxn ang="0">
                  <a:pos x="connsiteX0" y="connsiteY0"/>
                </a:cxn>
                <a:cxn ang="0">
                  <a:pos x="connsiteX1" y="connsiteY1"/>
                </a:cxn>
                <a:cxn ang="0">
                  <a:pos x="connsiteX2" y="connsiteY2"/>
                </a:cxn>
              </a:cxnLst>
              <a:rect l="l" t="t" r="r" b="b"/>
              <a:pathLst>
                <a:path w="1315221" h="617541">
                  <a:moveTo>
                    <a:pt x="1311922" y="7071"/>
                  </a:moveTo>
                  <a:cubicBezTo>
                    <a:pt x="1286938" y="345540"/>
                    <a:pt x="1004566" y="612827"/>
                    <a:pt x="659497" y="612827"/>
                  </a:cubicBezTo>
                  <a:cubicBezTo>
                    <a:pt x="314428" y="612827"/>
                    <a:pt x="32056" y="345540"/>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9" name="Freeform: Shape 261">
              <a:extLst>
                <a:ext uri="{FF2B5EF4-FFF2-40B4-BE49-F238E27FC236}">
                  <a16:creationId xmlns:a16="http://schemas.microsoft.com/office/drawing/2014/main" id="{190DD148-DAD6-49E8-8948-663690FABD48}"/>
                </a:ext>
              </a:extLst>
            </p:cNvPr>
            <p:cNvSpPr/>
            <p:nvPr/>
          </p:nvSpPr>
          <p:spPr>
            <a:xfrm>
              <a:off x="6861326" y="3659940"/>
              <a:ext cx="1315222" cy="622256"/>
            </a:xfrm>
            <a:custGeom>
              <a:avLst/>
              <a:gdLst>
                <a:gd name="connsiteX0" fmla="*/ 7071 w 1315221"/>
                <a:gd name="connsiteY0" fmla="*/ 615656 h 622255"/>
                <a:gd name="connsiteX1" fmla="*/ 659968 w 1315221"/>
                <a:gd name="connsiteY1" fmla="*/ 7071 h 622255"/>
                <a:gd name="connsiteX2" fmla="*/ 1312865 w 1315221"/>
                <a:gd name="connsiteY2" fmla="*/ 615656 h 622255"/>
              </a:gdLst>
              <a:ahLst/>
              <a:cxnLst>
                <a:cxn ang="0">
                  <a:pos x="connsiteX0" y="connsiteY0"/>
                </a:cxn>
                <a:cxn ang="0">
                  <a:pos x="connsiteX1" y="connsiteY1"/>
                </a:cxn>
                <a:cxn ang="0">
                  <a:pos x="connsiteX2" y="connsiteY2"/>
                </a:cxn>
              </a:cxnLst>
              <a:rect l="l" t="t" r="r" b="b"/>
              <a:pathLst>
                <a:path w="1315221" h="622255">
                  <a:moveTo>
                    <a:pt x="7071" y="615656"/>
                  </a:moveTo>
                  <a:cubicBezTo>
                    <a:pt x="30641" y="275772"/>
                    <a:pt x="313956" y="7071"/>
                    <a:pt x="659968" y="7071"/>
                  </a:cubicBezTo>
                  <a:cubicBezTo>
                    <a:pt x="1005980" y="7071"/>
                    <a:pt x="1289295" y="275772"/>
                    <a:pt x="1312865" y="615656"/>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50" name="Freeform: Shape 262">
              <a:extLst>
                <a:ext uri="{FF2B5EF4-FFF2-40B4-BE49-F238E27FC236}">
                  <a16:creationId xmlns:a16="http://schemas.microsoft.com/office/drawing/2014/main" id="{0586584D-EDB8-47CD-AED8-E019A5254BE6}"/>
                </a:ext>
              </a:extLst>
            </p:cNvPr>
            <p:cNvSpPr/>
            <p:nvPr/>
          </p:nvSpPr>
          <p:spPr>
            <a:xfrm>
              <a:off x="8056811" y="4541469"/>
              <a:ext cx="136708" cy="65997"/>
            </a:xfrm>
            <a:custGeom>
              <a:avLst/>
              <a:gdLst>
                <a:gd name="connsiteX0" fmla="*/ 129637 w 136707"/>
                <a:gd name="connsiteY0" fmla="*/ 58926 h 65996"/>
                <a:gd name="connsiteX1" fmla="*/ 7071 w 136707"/>
                <a:gd name="connsiteY1" fmla="*/ 7071 h 65996"/>
              </a:gdLst>
              <a:ahLst/>
              <a:cxnLst>
                <a:cxn ang="0">
                  <a:pos x="connsiteX0" y="connsiteY0"/>
                </a:cxn>
                <a:cxn ang="0">
                  <a:pos x="connsiteX1" y="connsiteY1"/>
                </a:cxn>
              </a:cxnLst>
              <a:rect l="l" t="t" r="r" b="b"/>
              <a:pathLst>
                <a:path w="136707" h="65996">
                  <a:moveTo>
                    <a:pt x="129637" y="58926"/>
                  </a:moveTo>
                  <a:lnTo>
                    <a:pt x="7071"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51" name="Freeform: Shape 263">
              <a:extLst>
                <a:ext uri="{FF2B5EF4-FFF2-40B4-BE49-F238E27FC236}">
                  <a16:creationId xmlns:a16="http://schemas.microsoft.com/office/drawing/2014/main" id="{831E9F12-411E-487D-B301-2452F5A54386}"/>
                </a:ext>
              </a:extLst>
            </p:cNvPr>
            <p:cNvSpPr/>
            <p:nvPr/>
          </p:nvSpPr>
          <p:spPr>
            <a:xfrm>
              <a:off x="7745683" y="4857311"/>
              <a:ext cx="70711" cy="131994"/>
            </a:xfrm>
            <a:custGeom>
              <a:avLst/>
              <a:gdLst>
                <a:gd name="connsiteX0" fmla="*/ 63640 w 70710"/>
                <a:gd name="connsiteY0" fmla="*/ 124923 h 131993"/>
                <a:gd name="connsiteX1" fmla="*/ 7071 w 70710"/>
                <a:gd name="connsiteY1" fmla="*/ 7071 h 131993"/>
              </a:gdLst>
              <a:ahLst/>
              <a:cxnLst>
                <a:cxn ang="0">
                  <a:pos x="connsiteX0" y="connsiteY0"/>
                </a:cxn>
                <a:cxn ang="0">
                  <a:pos x="connsiteX1" y="connsiteY1"/>
                </a:cxn>
              </a:cxnLst>
              <a:rect l="l" t="t" r="r" b="b"/>
              <a:pathLst>
                <a:path w="70710" h="131993">
                  <a:moveTo>
                    <a:pt x="63640" y="124923"/>
                  </a:moveTo>
                  <a:lnTo>
                    <a:pt x="7071"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52" name="Freeform: Shape 264">
              <a:extLst>
                <a:ext uri="{FF2B5EF4-FFF2-40B4-BE49-F238E27FC236}">
                  <a16:creationId xmlns:a16="http://schemas.microsoft.com/office/drawing/2014/main" id="{410BCD2A-A7ED-49D7-BCCE-7F0705D44D0F}"/>
                </a:ext>
              </a:extLst>
            </p:cNvPr>
            <p:cNvSpPr/>
            <p:nvPr/>
          </p:nvSpPr>
          <p:spPr>
            <a:xfrm>
              <a:off x="7234208" y="4854954"/>
              <a:ext cx="65997" cy="131994"/>
            </a:xfrm>
            <a:custGeom>
              <a:avLst/>
              <a:gdLst>
                <a:gd name="connsiteX0" fmla="*/ 7071 w 65996"/>
                <a:gd name="connsiteY0" fmla="*/ 127751 h 131993"/>
                <a:gd name="connsiteX1" fmla="*/ 62697 w 65996"/>
                <a:gd name="connsiteY1" fmla="*/ 7071 h 131993"/>
              </a:gdLst>
              <a:ahLst/>
              <a:cxnLst>
                <a:cxn ang="0">
                  <a:pos x="connsiteX0" y="connsiteY0"/>
                </a:cxn>
                <a:cxn ang="0">
                  <a:pos x="connsiteX1" y="connsiteY1"/>
                </a:cxn>
              </a:cxnLst>
              <a:rect l="l" t="t" r="r" b="b"/>
              <a:pathLst>
                <a:path w="65996" h="131993">
                  <a:moveTo>
                    <a:pt x="7071" y="127751"/>
                  </a:moveTo>
                  <a:lnTo>
                    <a:pt x="62697"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53" name="Freeform: Shape 265">
              <a:extLst>
                <a:ext uri="{FF2B5EF4-FFF2-40B4-BE49-F238E27FC236}">
                  <a16:creationId xmlns:a16="http://schemas.microsoft.com/office/drawing/2014/main" id="{204F21F4-DD0A-4AD1-98F7-1FC24CAEB4A8}"/>
                </a:ext>
              </a:extLst>
            </p:cNvPr>
            <p:cNvSpPr/>
            <p:nvPr/>
          </p:nvSpPr>
          <p:spPr>
            <a:xfrm>
              <a:off x="6854726" y="4543354"/>
              <a:ext cx="131994" cy="65997"/>
            </a:xfrm>
            <a:custGeom>
              <a:avLst/>
              <a:gdLst>
                <a:gd name="connsiteX0" fmla="*/ 7071 w 131993"/>
                <a:gd name="connsiteY0" fmla="*/ 59869 h 65996"/>
                <a:gd name="connsiteX1" fmla="*/ 126808 w 131993"/>
                <a:gd name="connsiteY1" fmla="*/ 7071 h 65996"/>
              </a:gdLst>
              <a:ahLst/>
              <a:cxnLst>
                <a:cxn ang="0">
                  <a:pos x="connsiteX0" y="connsiteY0"/>
                </a:cxn>
                <a:cxn ang="0">
                  <a:pos x="connsiteX1" y="connsiteY1"/>
                </a:cxn>
              </a:cxnLst>
              <a:rect l="l" t="t" r="r" b="b"/>
              <a:pathLst>
                <a:path w="131993" h="65996">
                  <a:moveTo>
                    <a:pt x="7071" y="59869"/>
                  </a:moveTo>
                  <a:lnTo>
                    <a:pt x="126808"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grpSp>
      <p:sp>
        <p:nvSpPr>
          <p:cNvPr id="398" name="TextBox 397">
            <a:extLst>
              <a:ext uri="{FF2B5EF4-FFF2-40B4-BE49-F238E27FC236}">
                <a16:creationId xmlns:a16="http://schemas.microsoft.com/office/drawing/2014/main" id="{31C414F3-9C56-D346-8187-CFF67D02DC3A}"/>
              </a:ext>
            </a:extLst>
          </p:cNvPr>
          <p:cNvSpPr txBox="1"/>
          <p:nvPr/>
        </p:nvSpPr>
        <p:spPr>
          <a:xfrm>
            <a:off x="588131" y="1151388"/>
            <a:ext cx="13454139" cy="486287"/>
          </a:xfrm>
          <a:prstGeom prst="rect">
            <a:avLst/>
          </a:prstGeom>
          <a:noFill/>
        </p:spPr>
        <p:txBody>
          <a:bodyPr wrap="square" rtlCol="0">
            <a:spAutoFit/>
          </a:bodyPr>
          <a:lstStyle/>
          <a:p>
            <a:pPr algn="ctr"/>
            <a:r>
              <a:rPr lang="en-US" sz="2560" dirty="0">
                <a:latin typeface="Amazon Ember Light" panose="020B0403020204020204" pitchFamily="34" charset="0"/>
                <a:ea typeface="Amazon Ember Light" panose="020B0403020204020204" pitchFamily="34" charset="0"/>
                <a:cs typeface="Amazon Ember Light" panose="020B0403020204020204" pitchFamily="34" charset="0"/>
              </a:rPr>
              <a:t>Train in the cloud and infer at the edge</a:t>
            </a:r>
          </a:p>
        </p:txBody>
      </p:sp>
      <p:sp>
        <p:nvSpPr>
          <p:cNvPr id="404" name="TextBox 403">
            <a:extLst>
              <a:ext uri="{FF2B5EF4-FFF2-40B4-BE49-F238E27FC236}">
                <a16:creationId xmlns:a16="http://schemas.microsoft.com/office/drawing/2014/main" id="{FF7AB501-71D0-ED41-917A-FAA64CCF06AD}"/>
              </a:ext>
            </a:extLst>
          </p:cNvPr>
          <p:cNvSpPr txBox="1"/>
          <p:nvPr/>
        </p:nvSpPr>
        <p:spPr>
          <a:xfrm>
            <a:off x="1278015" y="5731516"/>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IoT Core</a:t>
            </a:r>
          </a:p>
        </p:txBody>
      </p:sp>
      <p:pic>
        <p:nvPicPr>
          <p:cNvPr id="405" name="Graphic 404">
            <a:extLst>
              <a:ext uri="{FF2B5EF4-FFF2-40B4-BE49-F238E27FC236}">
                <a16:creationId xmlns:a16="http://schemas.microsoft.com/office/drawing/2014/main" id="{B8E4F372-5716-BB48-8E52-646C0840E4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5156" y="5018588"/>
            <a:ext cx="712928" cy="712928"/>
          </a:xfrm>
          <a:prstGeom prst="rect">
            <a:avLst/>
          </a:prstGeom>
        </p:spPr>
      </p:pic>
      <p:pic>
        <p:nvPicPr>
          <p:cNvPr id="406" name="Graphic 405">
            <a:extLst>
              <a:ext uri="{FF2B5EF4-FFF2-40B4-BE49-F238E27FC236}">
                <a16:creationId xmlns:a16="http://schemas.microsoft.com/office/drawing/2014/main" id="{F748C204-7627-8D43-B000-3F89CB5CE1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0038" y="3017737"/>
            <a:ext cx="711200" cy="711200"/>
          </a:xfrm>
          <a:prstGeom prst="rect">
            <a:avLst/>
          </a:prstGeom>
        </p:spPr>
      </p:pic>
      <p:pic>
        <p:nvPicPr>
          <p:cNvPr id="169" name="Graphic 168">
            <a:extLst>
              <a:ext uri="{FF2B5EF4-FFF2-40B4-BE49-F238E27FC236}">
                <a16:creationId xmlns:a16="http://schemas.microsoft.com/office/drawing/2014/main" id="{A2254E0B-33A8-834D-9832-5486B6101C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710" y="5011448"/>
            <a:ext cx="711200" cy="711200"/>
          </a:xfrm>
          <a:prstGeom prst="rect">
            <a:avLst/>
          </a:prstGeom>
        </p:spPr>
      </p:pic>
      <p:sp>
        <p:nvSpPr>
          <p:cNvPr id="170" name="TextBox 169">
            <a:extLst>
              <a:ext uri="{FF2B5EF4-FFF2-40B4-BE49-F238E27FC236}">
                <a16:creationId xmlns:a16="http://schemas.microsoft.com/office/drawing/2014/main" id="{B33DA108-C7C0-D545-B5F5-158C84CED40E}"/>
              </a:ext>
            </a:extLst>
          </p:cNvPr>
          <p:cNvSpPr txBox="1"/>
          <p:nvPr/>
        </p:nvSpPr>
        <p:spPr>
          <a:xfrm>
            <a:off x="3623841" y="5715023"/>
            <a:ext cx="977414"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a:t>
            </a:r>
            <a:r>
              <a:rPr lang="en-US" sz="1400" dirty="0">
                <a:latin typeface="+mj-lt"/>
                <a:ea typeface="Amazon Ember Light" panose="020B0403020204020204" pitchFamily="34" charset="0"/>
                <a:cs typeface="Amazon Ember Light" panose="020B0403020204020204" pitchFamily="34" charset="0"/>
              </a:rPr>
              <a:t>Snowball</a:t>
            </a:r>
          </a:p>
        </p:txBody>
      </p:sp>
      <p:pic>
        <p:nvPicPr>
          <p:cNvPr id="172" name="Graphic 171">
            <a:extLst>
              <a:ext uri="{FF2B5EF4-FFF2-40B4-BE49-F238E27FC236}">
                <a16:creationId xmlns:a16="http://schemas.microsoft.com/office/drawing/2014/main" id="{6B96285A-11B2-AF48-908B-45EF01453A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29597" y="5011690"/>
            <a:ext cx="711200" cy="711200"/>
          </a:xfrm>
          <a:prstGeom prst="rect">
            <a:avLst/>
          </a:prstGeom>
        </p:spPr>
      </p:pic>
      <p:pic>
        <p:nvPicPr>
          <p:cNvPr id="173" name="Graphic 172">
            <a:extLst>
              <a:ext uri="{FF2B5EF4-FFF2-40B4-BE49-F238E27FC236}">
                <a16:creationId xmlns:a16="http://schemas.microsoft.com/office/drawing/2014/main" id="{298AEE46-8255-7C4F-8262-A4C944614F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24766" y="3014831"/>
            <a:ext cx="711200" cy="711200"/>
          </a:xfrm>
          <a:prstGeom prst="rect">
            <a:avLst/>
          </a:prstGeom>
        </p:spPr>
      </p:pic>
      <p:pic>
        <p:nvPicPr>
          <p:cNvPr id="174" name="Graphic 173">
            <a:extLst>
              <a:ext uri="{FF2B5EF4-FFF2-40B4-BE49-F238E27FC236}">
                <a16:creationId xmlns:a16="http://schemas.microsoft.com/office/drawing/2014/main" id="{BD722A73-0598-6742-BBB5-A0D465BF41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54611" y="3019203"/>
            <a:ext cx="711200" cy="711200"/>
          </a:xfrm>
          <a:prstGeom prst="rect">
            <a:avLst/>
          </a:prstGeom>
        </p:spPr>
      </p:pic>
      <p:sp>
        <p:nvSpPr>
          <p:cNvPr id="175" name="TextBox 174">
            <a:extLst>
              <a:ext uri="{FF2B5EF4-FFF2-40B4-BE49-F238E27FC236}">
                <a16:creationId xmlns:a16="http://schemas.microsoft.com/office/drawing/2014/main" id="{2420DFA6-CF53-E348-BA25-7D3CA5B7FD04}"/>
              </a:ext>
            </a:extLst>
          </p:cNvPr>
          <p:cNvSpPr txBox="1"/>
          <p:nvPr/>
        </p:nvSpPr>
        <p:spPr>
          <a:xfrm>
            <a:off x="2492074" y="5729744"/>
            <a:ext cx="977414"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Kinesis</a:t>
            </a:r>
            <a:endParaRPr lang="en-US" sz="1400" dirty="0">
              <a:latin typeface="+mj-lt"/>
              <a:ea typeface="Amazon Ember Light" panose="020B0403020204020204" pitchFamily="34" charset="0"/>
              <a:cs typeface="Amazon Ember Light" panose="020B0403020204020204" pitchFamily="34" charset="0"/>
            </a:endParaRPr>
          </a:p>
        </p:txBody>
      </p:sp>
      <p:sp>
        <p:nvSpPr>
          <p:cNvPr id="178" name="TextBox 177">
            <a:extLst>
              <a:ext uri="{FF2B5EF4-FFF2-40B4-BE49-F238E27FC236}">
                <a16:creationId xmlns:a16="http://schemas.microsoft.com/office/drawing/2014/main" id="{E79EC937-C923-1E4B-9A2A-E565A28BBDDC}"/>
              </a:ext>
            </a:extLst>
          </p:cNvPr>
          <p:cNvSpPr txBox="1"/>
          <p:nvPr/>
        </p:nvSpPr>
        <p:spPr>
          <a:xfrm>
            <a:off x="1278015" y="3729304"/>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IoT Analytics</a:t>
            </a:r>
          </a:p>
        </p:txBody>
      </p:sp>
      <p:sp>
        <p:nvSpPr>
          <p:cNvPr id="186" name="TextBox 185">
            <a:extLst>
              <a:ext uri="{FF2B5EF4-FFF2-40B4-BE49-F238E27FC236}">
                <a16:creationId xmlns:a16="http://schemas.microsoft.com/office/drawing/2014/main" id="{8E886774-2283-434B-A582-5CC62FD3B3CF}"/>
              </a:ext>
            </a:extLst>
          </p:cNvPr>
          <p:cNvSpPr txBox="1"/>
          <p:nvPr/>
        </p:nvSpPr>
        <p:spPr>
          <a:xfrm>
            <a:off x="4627922" y="3717279"/>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EMR</a:t>
            </a:r>
          </a:p>
        </p:txBody>
      </p:sp>
      <p:sp>
        <p:nvSpPr>
          <p:cNvPr id="190" name="TextBox 189">
            <a:extLst>
              <a:ext uri="{FF2B5EF4-FFF2-40B4-BE49-F238E27FC236}">
                <a16:creationId xmlns:a16="http://schemas.microsoft.com/office/drawing/2014/main" id="{A7A2A454-B36A-894F-956B-724ECAC9EABD}"/>
              </a:ext>
            </a:extLst>
          </p:cNvPr>
          <p:cNvSpPr txBox="1"/>
          <p:nvPr/>
        </p:nvSpPr>
        <p:spPr>
          <a:xfrm>
            <a:off x="2373082" y="3726895"/>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a:t>
            </a:r>
          </a:p>
          <a:p>
            <a:pPr algn="ctr" defTabSz="1097198">
              <a:defRPr/>
            </a:pPr>
            <a:r>
              <a:rPr lang="en-US" sz="1400" dirty="0">
                <a:latin typeface="+mj-lt"/>
                <a:ea typeface="Amazon Ember" panose="020B0603020204020204" pitchFamily="34" charset="0"/>
                <a:cs typeface="Amazon Ember" panose="020B0603020204020204" pitchFamily="34" charset="0"/>
              </a:rPr>
              <a:t>S3</a:t>
            </a:r>
          </a:p>
        </p:txBody>
      </p:sp>
      <p:pic>
        <p:nvPicPr>
          <p:cNvPr id="256" name="Graphic 255">
            <a:extLst>
              <a:ext uri="{FF2B5EF4-FFF2-40B4-BE49-F238E27FC236}">
                <a16:creationId xmlns:a16="http://schemas.microsoft.com/office/drawing/2014/main" id="{835A970B-B523-5F48-9BB4-95E9B0B125E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354524" y="3017520"/>
            <a:ext cx="711200" cy="711200"/>
          </a:xfrm>
          <a:prstGeom prst="rect">
            <a:avLst/>
          </a:prstGeom>
        </p:spPr>
      </p:pic>
      <p:pic>
        <p:nvPicPr>
          <p:cNvPr id="257" name="Graphic 256">
            <a:extLst>
              <a:ext uri="{FF2B5EF4-FFF2-40B4-BE49-F238E27FC236}">
                <a16:creationId xmlns:a16="http://schemas.microsoft.com/office/drawing/2014/main" id="{473F65C2-E539-A742-A937-234560DD600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24892" y="3006079"/>
            <a:ext cx="711200" cy="711200"/>
          </a:xfrm>
          <a:prstGeom prst="rect">
            <a:avLst/>
          </a:prstGeom>
        </p:spPr>
      </p:pic>
      <p:sp>
        <p:nvSpPr>
          <p:cNvPr id="258" name="TextBox 257">
            <a:extLst>
              <a:ext uri="{FF2B5EF4-FFF2-40B4-BE49-F238E27FC236}">
                <a16:creationId xmlns:a16="http://schemas.microsoft.com/office/drawing/2014/main" id="{89E1380F-EC97-FC43-8C72-B073A9C2EC22}"/>
              </a:ext>
            </a:extLst>
          </p:cNvPr>
          <p:cNvSpPr txBox="1"/>
          <p:nvPr/>
        </p:nvSpPr>
        <p:spPr>
          <a:xfrm>
            <a:off x="9976887" y="3719803"/>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SageMaker</a:t>
            </a:r>
          </a:p>
        </p:txBody>
      </p:sp>
      <p:sp>
        <p:nvSpPr>
          <p:cNvPr id="259" name="TextBox 258">
            <a:extLst>
              <a:ext uri="{FF2B5EF4-FFF2-40B4-BE49-F238E27FC236}">
                <a16:creationId xmlns:a16="http://schemas.microsoft.com/office/drawing/2014/main" id="{624C43EE-B351-1744-B44E-507A7F63D117}"/>
              </a:ext>
            </a:extLst>
          </p:cNvPr>
          <p:cNvSpPr txBox="1"/>
          <p:nvPr/>
        </p:nvSpPr>
        <p:spPr>
          <a:xfrm>
            <a:off x="12108263" y="3731287"/>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a:t>
            </a:r>
          </a:p>
          <a:p>
            <a:pPr algn="ctr" defTabSz="1097198">
              <a:defRPr/>
            </a:pPr>
            <a:r>
              <a:rPr lang="en-US" sz="1400" dirty="0">
                <a:latin typeface="+mj-lt"/>
                <a:ea typeface="Amazon Ember" panose="020B0603020204020204" pitchFamily="34" charset="0"/>
                <a:cs typeface="Amazon Ember" panose="020B0603020204020204" pitchFamily="34" charset="0"/>
              </a:rPr>
              <a:t>EC2</a:t>
            </a:r>
          </a:p>
        </p:txBody>
      </p:sp>
      <p:pic>
        <p:nvPicPr>
          <p:cNvPr id="262" name="Graphic 261">
            <a:extLst>
              <a:ext uri="{FF2B5EF4-FFF2-40B4-BE49-F238E27FC236}">
                <a16:creationId xmlns:a16="http://schemas.microsoft.com/office/drawing/2014/main" id="{8AF760C5-2AFF-294E-840E-5472E83AD0F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759883" y="3011910"/>
            <a:ext cx="711200" cy="711200"/>
          </a:xfrm>
          <a:prstGeom prst="rect">
            <a:avLst/>
          </a:prstGeom>
        </p:spPr>
      </p:pic>
      <p:sp>
        <p:nvSpPr>
          <p:cNvPr id="263" name="TextBox 262">
            <a:extLst>
              <a:ext uri="{FF2B5EF4-FFF2-40B4-BE49-F238E27FC236}">
                <a16:creationId xmlns:a16="http://schemas.microsoft.com/office/drawing/2014/main" id="{71E9F5FC-8F7D-8E4B-A015-9B7CF255927F}"/>
              </a:ext>
            </a:extLst>
          </p:cNvPr>
          <p:cNvSpPr txBox="1"/>
          <p:nvPr/>
        </p:nvSpPr>
        <p:spPr>
          <a:xfrm>
            <a:off x="3469042" y="3725842"/>
            <a:ext cx="1292882" cy="738664"/>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SageMaker</a:t>
            </a:r>
          </a:p>
          <a:p>
            <a:pPr algn="ctr" defTabSz="1097198">
              <a:defRPr/>
            </a:pPr>
            <a:r>
              <a:rPr lang="en-US" sz="1400" dirty="0">
                <a:latin typeface="+mj-lt"/>
                <a:ea typeface="Amazon Ember" panose="020B0603020204020204" pitchFamily="34" charset="0"/>
                <a:cs typeface="Amazon Ember" panose="020B0603020204020204" pitchFamily="34" charset="0"/>
              </a:rPr>
              <a:t>Ground Truth</a:t>
            </a:r>
          </a:p>
        </p:txBody>
      </p:sp>
      <p:pic>
        <p:nvPicPr>
          <p:cNvPr id="264" name="Graphic 263">
            <a:extLst>
              <a:ext uri="{FF2B5EF4-FFF2-40B4-BE49-F238E27FC236}">
                <a16:creationId xmlns:a16="http://schemas.microsoft.com/office/drawing/2014/main" id="{75193990-3DE3-B242-8E8F-1489C708242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123110" y="3012118"/>
            <a:ext cx="711200" cy="711200"/>
          </a:xfrm>
          <a:prstGeom prst="rect">
            <a:avLst/>
          </a:prstGeom>
        </p:spPr>
      </p:pic>
      <p:pic>
        <p:nvPicPr>
          <p:cNvPr id="265" name="Graphic 264">
            <a:extLst>
              <a:ext uri="{FF2B5EF4-FFF2-40B4-BE49-F238E27FC236}">
                <a16:creationId xmlns:a16="http://schemas.microsoft.com/office/drawing/2014/main" id="{482FCE92-8322-9C43-85E1-86882C7DD38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326674" y="3006079"/>
            <a:ext cx="711200" cy="711200"/>
          </a:xfrm>
          <a:prstGeom prst="rect">
            <a:avLst/>
          </a:prstGeom>
        </p:spPr>
      </p:pic>
      <p:sp>
        <p:nvSpPr>
          <p:cNvPr id="266" name="TextBox 265">
            <a:extLst>
              <a:ext uri="{FF2B5EF4-FFF2-40B4-BE49-F238E27FC236}">
                <a16:creationId xmlns:a16="http://schemas.microsoft.com/office/drawing/2014/main" id="{B1C29F77-5A85-E143-9A40-9BEBBE07AF9C}"/>
              </a:ext>
            </a:extLst>
          </p:cNvPr>
          <p:cNvSpPr txBox="1"/>
          <p:nvPr/>
        </p:nvSpPr>
        <p:spPr>
          <a:xfrm>
            <a:off x="8877346" y="3725842"/>
            <a:ext cx="1207210" cy="738664"/>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Apache MXNet on AWS</a:t>
            </a:r>
          </a:p>
        </p:txBody>
      </p:sp>
      <p:sp>
        <p:nvSpPr>
          <p:cNvPr id="267" name="TextBox 266">
            <a:extLst>
              <a:ext uri="{FF2B5EF4-FFF2-40B4-BE49-F238E27FC236}">
                <a16:creationId xmlns:a16="http://schemas.microsoft.com/office/drawing/2014/main" id="{72FDC031-CB68-E94C-B84B-89B9D2E5C272}"/>
              </a:ext>
            </a:extLst>
          </p:cNvPr>
          <p:cNvSpPr txBox="1"/>
          <p:nvPr/>
        </p:nvSpPr>
        <p:spPr>
          <a:xfrm>
            <a:off x="11078669" y="3733623"/>
            <a:ext cx="1207210" cy="738664"/>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Deep Learning AMIs</a:t>
            </a:r>
          </a:p>
        </p:txBody>
      </p:sp>
      <p:pic>
        <p:nvPicPr>
          <p:cNvPr id="268" name="Graphic 267">
            <a:extLst>
              <a:ext uri="{FF2B5EF4-FFF2-40B4-BE49-F238E27FC236}">
                <a16:creationId xmlns:a16="http://schemas.microsoft.com/office/drawing/2014/main" id="{C84C0536-18C8-FB46-BED0-9CF1ECE95F7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872622" y="5019692"/>
            <a:ext cx="711200" cy="711200"/>
          </a:xfrm>
          <a:prstGeom prst="rect">
            <a:avLst/>
          </a:prstGeom>
        </p:spPr>
      </p:pic>
      <p:sp>
        <p:nvSpPr>
          <p:cNvPr id="269" name="TextBox 268">
            <a:extLst>
              <a:ext uri="{FF2B5EF4-FFF2-40B4-BE49-F238E27FC236}">
                <a16:creationId xmlns:a16="http://schemas.microsoft.com/office/drawing/2014/main" id="{EB0AA165-A516-0247-B487-FEC77AB8E5B6}"/>
              </a:ext>
            </a:extLst>
          </p:cNvPr>
          <p:cNvSpPr txBox="1"/>
          <p:nvPr/>
        </p:nvSpPr>
        <p:spPr>
          <a:xfrm>
            <a:off x="4601255" y="5722648"/>
            <a:ext cx="1239631"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a:t>
            </a:r>
            <a:r>
              <a:rPr lang="en-US" sz="1400" dirty="0">
                <a:latin typeface="+mj-lt"/>
                <a:ea typeface="Amazon Ember Light" panose="020B0403020204020204" pitchFamily="34" charset="0"/>
                <a:cs typeface="Amazon Ember Light" panose="020B0403020204020204" pitchFamily="34" charset="0"/>
              </a:rPr>
              <a:t>Snowmobile</a:t>
            </a:r>
          </a:p>
        </p:txBody>
      </p:sp>
      <p:pic>
        <p:nvPicPr>
          <p:cNvPr id="270" name="Graphic 269">
            <a:extLst>
              <a:ext uri="{FF2B5EF4-FFF2-40B4-BE49-F238E27FC236}">
                <a16:creationId xmlns:a16="http://schemas.microsoft.com/office/drawing/2014/main" id="{D255B598-9E42-AF4A-81C3-DADCCF92B49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123110" y="5019452"/>
            <a:ext cx="711200" cy="711200"/>
          </a:xfrm>
          <a:prstGeom prst="rect">
            <a:avLst/>
          </a:prstGeom>
        </p:spPr>
      </p:pic>
      <p:pic>
        <p:nvPicPr>
          <p:cNvPr id="271" name="Graphic 270">
            <a:extLst>
              <a:ext uri="{FF2B5EF4-FFF2-40B4-BE49-F238E27FC236}">
                <a16:creationId xmlns:a16="http://schemas.microsoft.com/office/drawing/2014/main" id="{838C429A-FF8B-5D4F-977A-FE64442EA3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228184" y="5018544"/>
            <a:ext cx="711200" cy="711200"/>
          </a:xfrm>
          <a:prstGeom prst="rect">
            <a:avLst/>
          </a:prstGeom>
        </p:spPr>
      </p:pic>
      <p:sp>
        <p:nvSpPr>
          <p:cNvPr id="272" name="TextBox 271">
            <a:extLst>
              <a:ext uri="{FF2B5EF4-FFF2-40B4-BE49-F238E27FC236}">
                <a16:creationId xmlns:a16="http://schemas.microsoft.com/office/drawing/2014/main" id="{C5AE1EFA-398B-8546-9A1E-E1A82E9A361F}"/>
              </a:ext>
            </a:extLst>
          </p:cNvPr>
          <p:cNvSpPr txBox="1"/>
          <p:nvPr/>
        </p:nvSpPr>
        <p:spPr>
          <a:xfrm>
            <a:off x="9984890" y="5729744"/>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IoT Greengrass</a:t>
            </a:r>
          </a:p>
        </p:txBody>
      </p:sp>
      <p:sp>
        <p:nvSpPr>
          <p:cNvPr id="273" name="TextBox 272">
            <a:extLst>
              <a:ext uri="{FF2B5EF4-FFF2-40B4-BE49-F238E27FC236}">
                <a16:creationId xmlns:a16="http://schemas.microsoft.com/office/drawing/2014/main" id="{59D81BD6-B007-784A-B656-7617E0CA0909}"/>
              </a:ext>
            </a:extLst>
          </p:cNvPr>
          <p:cNvSpPr txBox="1"/>
          <p:nvPr/>
        </p:nvSpPr>
        <p:spPr>
          <a:xfrm>
            <a:off x="8859357" y="5727688"/>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FreeRTOS</a:t>
            </a:r>
          </a:p>
        </p:txBody>
      </p:sp>
      <p:pic>
        <p:nvPicPr>
          <p:cNvPr id="274" name="Graphic 273">
            <a:extLst>
              <a:ext uri="{FF2B5EF4-FFF2-40B4-BE49-F238E27FC236}">
                <a16:creationId xmlns:a16="http://schemas.microsoft.com/office/drawing/2014/main" id="{2DA68A2E-56C5-AC4C-AB14-DAC3B49287A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326674" y="5018544"/>
            <a:ext cx="711200" cy="711200"/>
          </a:xfrm>
          <a:prstGeom prst="rect">
            <a:avLst/>
          </a:prstGeom>
        </p:spPr>
      </p:pic>
      <p:pic>
        <p:nvPicPr>
          <p:cNvPr id="276" name="Graphic 275">
            <a:extLst>
              <a:ext uri="{FF2B5EF4-FFF2-40B4-BE49-F238E27FC236}">
                <a16:creationId xmlns:a16="http://schemas.microsoft.com/office/drawing/2014/main" id="{B5EC4FB1-F1E7-754B-A43B-5500D0F22426}"/>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2354524" y="5011448"/>
            <a:ext cx="711200" cy="711200"/>
          </a:xfrm>
          <a:prstGeom prst="rect">
            <a:avLst/>
          </a:prstGeom>
        </p:spPr>
      </p:pic>
      <p:sp>
        <p:nvSpPr>
          <p:cNvPr id="277" name="TextBox 276">
            <a:extLst>
              <a:ext uri="{FF2B5EF4-FFF2-40B4-BE49-F238E27FC236}">
                <a16:creationId xmlns:a16="http://schemas.microsoft.com/office/drawing/2014/main" id="{7FAC0FCC-E4AF-604D-8A05-0E570DC62EEA}"/>
              </a:ext>
            </a:extLst>
          </p:cNvPr>
          <p:cNvSpPr txBox="1"/>
          <p:nvPr/>
        </p:nvSpPr>
        <p:spPr>
          <a:xfrm>
            <a:off x="11084594" y="5722648"/>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IoT SiteWise</a:t>
            </a:r>
          </a:p>
        </p:txBody>
      </p:sp>
      <p:sp>
        <p:nvSpPr>
          <p:cNvPr id="278" name="TextBox 277">
            <a:extLst>
              <a:ext uri="{FF2B5EF4-FFF2-40B4-BE49-F238E27FC236}">
                <a16:creationId xmlns:a16="http://schemas.microsoft.com/office/drawing/2014/main" id="{A8282212-8746-AB47-8ED8-B9FF1BC09A81}"/>
              </a:ext>
            </a:extLst>
          </p:cNvPr>
          <p:cNvSpPr txBox="1"/>
          <p:nvPr/>
        </p:nvSpPr>
        <p:spPr>
          <a:xfrm>
            <a:off x="12114090" y="5720193"/>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Bespoke</a:t>
            </a:r>
          </a:p>
          <a:p>
            <a:pPr algn="ctr" defTabSz="1097198">
              <a:defRPr/>
            </a:pPr>
            <a:r>
              <a:rPr lang="en-US" sz="1400" dirty="0">
                <a:latin typeface="+mj-lt"/>
                <a:ea typeface="Amazon Ember" panose="020B0603020204020204" pitchFamily="34" charset="0"/>
                <a:cs typeface="Amazon Ember" panose="020B0603020204020204" pitchFamily="34" charset="0"/>
              </a:rPr>
              <a:t>applications</a:t>
            </a:r>
          </a:p>
        </p:txBody>
      </p:sp>
    </p:spTree>
    <p:extLst>
      <p:ext uri="{BB962C8B-B14F-4D97-AF65-F5344CB8AC3E}">
        <p14:creationId xmlns:p14="http://schemas.microsoft.com/office/powerpoint/2010/main" val="122821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B13A78-ABF1-E34A-BC31-F79516A3E23F}"/>
              </a:ext>
            </a:extLst>
          </p:cNvPr>
          <p:cNvSpPr>
            <a:spLocks noGrp="1"/>
          </p:cNvSpPr>
          <p:nvPr>
            <p:ph type="title"/>
          </p:nvPr>
        </p:nvSpPr>
        <p:spPr/>
        <p:txBody>
          <a:bodyPr/>
          <a:lstStyle/>
          <a:p>
            <a:r>
              <a:rPr lang="en-US" dirty="0"/>
              <a:t>Ingesting and methodically curating</a:t>
            </a:r>
          </a:p>
        </p:txBody>
      </p:sp>
      <p:pic>
        <p:nvPicPr>
          <p:cNvPr id="4" name="Graphic 3">
            <a:extLst>
              <a:ext uri="{FF2B5EF4-FFF2-40B4-BE49-F238E27FC236}">
                <a16:creationId xmlns:a16="http://schemas.microsoft.com/office/drawing/2014/main" id="{8889428C-23EB-D548-86A4-F5D8074E8B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3175" y="3514687"/>
            <a:ext cx="1587665" cy="1587665"/>
          </a:xfrm>
          <a:prstGeom prst="rect">
            <a:avLst/>
          </a:prstGeom>
        </p:spPr>
      </p:pic>
      <p:pic>
        <p:nvPicPr>
          <p:cNvPr id="6" name="Graphic 5">
            <a:extLst>
              <a:ext uri="{FF2B5EF4-FFF2-40B4-BE49-F238E27FC236}">
                <a16:creationId xmlns:a16="http://schemas.microsoft.com/office/drawing/2014/main" id="{993C42B8-EB06-F54E-BB00-8B27C8E59A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22759" y="1465555"/>
            <a:ext cx="1587665" cy="1587665"/>
          </a:xfrm>
          <a:prstGeom prst="rect">
            <a:avLst/>
          </a:prstGeom>
        </p:spPr>
      </p:pic>
      <p:cxnSp>
        <p:nvCxnSpPr>
          <p:cNvPr id="7" name="Straight Arrow Connector 6">
            <a:extLst>
              <a:ext uri="{FF2B5EF4-FFF2-40B4-BE49-F238E27FC236}">
                <a16:creationId xmlns:a16="http://schemas.microsoft.com/office/drawing/2014/main" id="{1581AA8C-7A1B-384C-A10A-BF6E0787CD0C}"/>
              </a:ext>
            </a:extLst>
          </p:cNvPr>
          <p:cNvCxnSpPr>
            <a:cxnSpLocks/>
            <a:stCxn id="6" idx="1"/>
            <a:endCxn id="4" idx="3"/>
          </p:cNvCxnSpPr>
          <p:nvPr/>
        </p:nvCxnSpPr>
        <p:spPr>
          <a:xfrm flipH="1">
            <a:off x="3310840" y="2259388"/>
            <a:ext cx="3211919" cy="2049132"/>
          </a:xfrm>
          <a:prstGeom prst="straightConnector1">
            <a:avLst/>
          </a:prstGeom>
          <a:ln w="38100">
            <a:solidFill>
              <a:schemeClr val="tx2"/>
            </a:solidFill>
            <a:headEnd type="arrow" w="lg" len="lg"/>
            <a:tailEnd type="none" w="med" len="sm"/>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BC71D5FD-499A-0C47-8743-C8E4D2DE6C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21631" y="3514687"/>
            <a:ext cx="1587665" cy="1587665"/>
          </a:xfrm>
          <a:prstGeom prst="rect">
            <a:avLst/>
          </a:prstGeom>
          <a:effectLst>
            <a:glow rad="228600">
              <a:schemeClr val="accent6">
                <a:satMod val="175000"/>
                <a:alpha val="40000"/>
              </a:schemeClr>
            </a:glow>
          </a:effectLst>
        </p:spPr>
      </p:pic>
      <p:pic>
        <p:nvPicPr>
          <p:cNvPr id="12" name="Graphic 11">
            <a:extLst>
              <a:ext uri="{FF2B5EF4-FFF2-40B4-BE49-F238E27FC236}">
                <a16:creationId xmlns:a16="http://schemas.microsoft.com/office/drawing/2014/main" id="{3B78ABF0-28EF-3F42-B20B-9C86188B03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23471" y="3514687"/>
            <a:ext cx="1586953" cy="1586953"/>
          </a:xfrm>
          <a:prstGeom prst="rect">
            <a:avLst/>
          </a:prstGeom>
        </p:spPr>
      </p:pic>
      <p:cxnSp>
        <p:nvCxnSpPr>
          <p:cNvPr id="13" name="Straight Arrow Connector 12">
            <a:extLst>
              <a:ext uri="{FF2B5EF4-FFF2-40B4-BE49-F238E27FC236}">
                <a16:creationId xmlns:a16="http://schemas.microsoft.com/office/drawing/2014/main" id="{18C69CC5-B1FF-DE47-B4EF-7C22A0BED52B}"/>
              </a:ext>
            </a:extLst>
          </p:cNvPr>
          <p:cNvCxnSpPr>
            <a:cxnSpLocks/>
            <a:stCxn id="12" idx="1"/>
            <a:endCxn id="4" idx="3"/>
          </p:cNvCxnSpPr>
          <p:nvPr/>
        </p:nvCxnSpPr>
        <p:spPr>
          <a:xfrm flipH="1">
            <a:off x="3310840" y="4308164"/>
            <a:ext cx="3212631" cy="356"/>
          </a:xfrm>
          <a:prstGeom prst="straightConnector1">
            <a:avLst/>
          </a:prstGeom>
          <a:ln w="38100">
            <a:solidFill>
              <a:schemeClr val="tx2"/>
            </a:solidFill>
            <a:headEnd type="arrow" w="lg" len="lg"/>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79F5C77-3024-5549-9051-327701B0DDBA}"/>
              </a:ext>
            </a:extLst>
          </p:cNvPr>
          <p:cNvCxnSpPr>
            <a:cxnSpLocks/>
            <a:stCxn id="10" idx="1"/>
            <a:endCxn id="12" idx="3"/>
          </p:cNvCxnSpPr>
          <p:nvPr/>
        </p:nvCxnSpPr>
        <p:spPr>
          <a:xfrm flipH="1" flipV="1">
            <a:off x="8110424" y="4308164"/>
            <a:ext cx="3211207" cy="356"/>
          </a:xfrm>
          <a:prstGeom prst="straightConnector1">
            <a:avLst/>
          </a:prstGeom>
          <a:ln w="38100">
            <a:solidFill>
              <a:schemeClr val="tx2"/>
            </a:solidFill>
            <a:headEnd type="arrow" w="lg" len="lg"/>
            <a:tailEnd type="none"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F5593D7-953F-274D-A716-EBEFFC3BE68F}"/>
              </a:ext>
            </a:extLst>
          </p:cNvPr>
          <p:cNvCxnSpPr>
            <a:cxnSpLocks/>
            <a:endCxn id="6" idx="3"/>
          </p:cNvCxnSpPr>
          <p:nvPr/>
        </p:nvCxnSpPr>
        <p:spPr>
          <a:xfrm flipH="1" flipV="1">
            <a:off x="8110424" y="2259388"/>
            <a:ext cx="3211919" cy="1690820"/>
          </a:xfrm>
          <a:prstGeom prst="straightConnector1">
            <a:avLst/>
          </a:prstGeom>
          <a:ln w="38100">
            <a:solidFill>
              <a:schemeClr val="tx2"/>
            </a:solidFill>
            <a:headEnd type="arrow" w="lg" len="lg"/>
            <a:tailEnd type="none" w="med" len="sm"/>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22363869-FA22-1942-84B3-1AF081300A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22758" y="5563106"/>
            <a:ext cx="1587665" cy="1587665"/>
          </a:xfrm>
          <a:prstGeom prst="rect">
            <a:avLst/>
          </a:prstGeom>
        </p:spPr>
      </p:pic>
      <p:cxnSp>
        <p:nvCxnSpPr>
          <p:cNvPr id="24" name="Straight Arrow Connector 23">
            <a:extLst>
              <a:ext uri="{FF2B5EF4-FFF2-40B4-BE49-F238E27FC236}">
                <a16:creationId xmlns:a16="http://schemas.microsoft.com/office/drawing/2014/main" id="{29268C46-78E5-FD43-AFD7-2A3610D9924D}"/>
              </a:ext>
            </a:extLst>
          </p:cNvPr>
          <p:cNvCxnSpPr>
            <a:cxnSpLocks/>
            <a:endCxn id="4" idx="3"/>
          </p:cNvCxnSpPr>
          <p:nvPr/>
        </p:nvCxnSpPr>
        <p:spPr>
          <a:xfrm flipH="1" flipV="1">
            <a:off x="3310840" y="4308520"/>
            <a:ext cx="3211918" cy="2087676"/>
          </a:xfrm>
          <a:prstGeom prst="straightConnector1">
            <a:avLst/>
          </a:prstGeom>
          <a:ln w="38100">
            <a:solidFill>
              <a:schemeClr val="tx2"/>
            </a:solidFill>
            <a:headEnd type="arrow" w="lg" len="lg"/>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68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074229-2AE9-884F-970A-8806CD3841F6}"/>
              </a:ext>
            </a:extLst>
          </p:cNvPr>
          <p:cNvSpPr>
            <a:spLocks noGrp="1"/>
          </p:cNvSpPr>
          <p:nvPr>
            <p:ph type="title"/>
          </p:nvPr>
        </p:nvSpPr>
        <p:spPr/>
        <p:txBody>
          <a:bodyPr/>
          <a:lstStyle/>
          <a:p>
            <a:r>
              <a:rPr lang="en-US" dirty="0"/>
              <a:t>Iteratively evaluating and refining: Where data </a:t>
            </a:r>
            <a:br>
              <a:rPr lang="en-US" dirty="0"/>
            </a:br>
            <a:r>
              <a:rPr lang="en-US" dirty="0"/>
              <a:t>science meets art</a:t>
            </a:r>
          </a:p>
        </p:txBody>
      </p:sp>
      <p:pic>
        <p:nvPicPr>
          <p:cNvPr id="4" name="Graphic 3">
            <a:extLst>
              <a:ext uri="{FF2B5EF4-FFF2-40B4-BE49-F238E27FC236}">
                <a16:creationId xmlns:a16="http://schemas.microsoft.com/office/drawing/2014/main" id="{4B43C422-80BE-E84B-AF73-68674FD263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712" y="2234527"/>
            <a:ext cx="1587665" cy="1587665"/>
          </a:xfrm>
          <a:prstGeom prst="rect">
            <a:avLst/>
          </a:prstGeom>
          <a:effectLst>
            <a:glow rad="228600">
              <a:schemeClr val="accent6">
                <a:satMod val="175000"/>
                <a:alpha val="40000"/>
              </a:schemeClr>
            </a:glow>
          </a:effectLst>
        </p:spPr>
      </p:pic>
      <p:pic>
        <p:nvPicPr>
          <p:cNvPr id="5" name="Graphic 4">
            <a:extLst>
              <a:ext uri="{FF2B5EF4-FFF2-40B4-BE49-F238E27FC236}">
                <a16:creationId xmlns:a16="http://schemas.microsoft.com/office/drawing/2014/main" id="{4C8E550F-7F92-1346-8148-3E4A2940F0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712" y="4721858"/>
            <a:ext cx="1587665" cy="1587665"/>
          </a:xfrm>
          <a:prstGeom prst="rect">
            <a:avLst/>
          </a:prstGeom>
        </p:spPr>
      </p:pic>
      <p:pic>
        <p:nvPicPr>
          <p:cNvPr id="6" name="Graphic 5">
            <a:extLst>
              <a:ext uri="{FF2B5EF4-FFF2-40B4-BE49-F238E27FC236}">
                <a16:creationId xmlns:a16="http://schemas.microsoft.com/office/drawing/2014/main" id="{8280357E-8AFB-AA4F-8E83-316B9C0100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68566" y="3404711"/>
            <a:ext cx="1587665" cy="1587665"/>
          </a:xfrm>
          <a:prstGeom prst="rect">
            <a:avLst/>
          </a:prstGeom>
        </p:spPr>
      </p:pic>
      <p:cxnSp>
        <p:nvCxnSpPr>
          <p:cNvPr id="7" name="Straight Arrow Connector 6">
            <a:extLst>
              <a:ext uri="{FF2B5EF4-FFF2-40B4-BE49-F238E27FC236}">
                <a16:creationId xmlns:a16="http://schemas.microsoft.com/office/drawing/2014/main" id="{35961BC9-F87F-CB48-A034-75BFDFE74704}"/>
              </a:ext>
            </a:extLst>
          </p:cNvPr>
          <p:cNvCxnSpPr>
            <a:cxnSpLocks/>
            <a:stCxn id="4" idx="3"/>
            <a:endCxn id="6" idx="1"/>
          </p:cNvCxnSpPr>
          <p:nvPr/>
        </p:nvCxnSpPr>
        <p:spPr>
          <a:xfrm>
            <a:off x="2331377" y="3028360"/>
            <a:ext cx="837189" cy="1170184"/>
          </a:xfrm>
          <a:prstGeom prst="straightConnector1">
            <a:avLst/>
          </a:prstGeom>
          <a:ln w="38100">
            <a:solidFill>
              <a:schemeClr val="tx2"/>
            </a:solidFill>
            <a:headEnd type="arrow" w="lg" len="lg"/>
            <a:tailEnd type="none"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CB468F-2DB0-514C-BEA2-22D069E93A0A}"/>
              </a:ext>
            </a:extLst>
          </p:cNvPr>
          <p:cNvCxnSpPr>
            <a:cxnSpLocks/>
            <a:stCxn id="5" idx="3"/>
            <a:endCxn id="6" idx="1"/>
          </p:cNvCxnSpPr>
          <p:nvPr/>
        </p:nvCxnSpPr>
        <p:spPr>
          <a:xfrm flipV="1">
            <a:off x="2331377" y="4198544"/>
            <a:ext cx="837189" cy="1317147"/>
          </a:xfrm>
          <a:prstGeom prst="straightConnector1">
            <a:avLst/>
          </a:prstGeom>
          <a:ln w="38100">
            <a:solidFill>
              <a:schemeClr val="tx2"/>
            </a:solidFill>
            <a:headEnd type="arrow" w="lg" len="lg"/>
            <a:tailEnd type="none" w="med" len="sm"/>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7AF4F57-B3EA-AF44-8899-32E041D0949B}"/>
              </a:ext>
            </a:extLst>
          </p:cNvPr>
          <p:cNvSpPr txBox="1"/>
          <p:nvPr/>
        </p:nvSpPr>
        <p:spPr>
          <a:xfrm>
            <a:off x="4963820" y="4992376"/>
            <a:ext cx="3590505" cy="1625060"/>
          </a:xfrm>
          <a:prstGeom prst="rect">
            <a:avLst/>
          </a:prstGeom>
          <a:noFill/>
        </p:spPr>
        <p:txBody>
          <a:bodyPr wrap="square" lIns="182880" tIns="146304" rIns="182880" bIns="146304" rtlCol="0">
            <a:spAutoFit/>
          </a:bodyPr>
          <a:lstStyle/>
          <a:p>
            <a:pPr algn="ctr">
              <a:lnSpc>
                <a:spcPct val="90000"/>
              </a:lnSpc>
              <a:spcAft>
                <a:spcPts val="1800"/>
              </a:spcAft>
            </a:pPr>
            <a:r>
              <a:rPr lang="en-US" sz="3200" dirty="0">
                <a:gradFill>
                  <a:gsLst>
                    <a:gs pos="2917">
                      <a:schemeClr val="tx1"/>
                    </a:gs>
                    <a:gs pos="30000">
                      <a:schemeClr val="tx1"/>
                    </a:gs>
                  </a:gsLst>
                  <a:lin ang="5400000" scaled="0"/>
                </a:gradFill>
                <a:latin typeface="+mj-lt"/>
              </a:rPr>
              <a:t>Does the data properly drive intended results?</a:t>
            </a:r>
          </a:p>
        </p:txBody>
      </p:sp>
      <p:pic>
        <p:nvPicPr>
          <p:cNvPr id="24" name="Graphic 23">
            <a:extLst>
              <a:ext uri="{FF2B5EF4-FFF2-40B4-BE49-F238E27FC236}">
                <a16:creationId xmlns:a16="http://schemas.microsoft.com/office/drawing/2014/main" id="{F35CEE80-7E4D-E74A-B9BE-FB378280B0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5239" y="3404710"/>
            <a:ext cx="1587665" cy="1587665"/>
          </a:xfrm>
          <a:prstGeom prst="rect">
            <a:avLst/>
          </a:prstGeom>
        </p:spPr>
      </p:pic>
      <p:cxnSp>
        <p:nvCxnSpPr>
          <p:cNvPr id="28" name="Straight Arrow Connector 27">
            <a:extLst>
              <a:ext uri="{FF2B5EF4-FFF2-40B4-BE49-F238E27FC236}">
                <a16:creationId xmlns:a16="http://schemas.microsoft.com/office/drawing/2014/main" id="{A7D8BB05-6210-6545-83C7-3DC163C7AFE0}"/>
              </a:ext>
            </a:extLst>
          </p:cNvPr>
          <p:cNvCxnSpPr>
            <a:cxnSpLocks/>
            <a:stCxn id="6" idx="3"/>
            <a:endCxn id="24" idx="1"/>
          </p:cNvCxnSpPr>
          <p:nvPr/>
        </p:nvCxnSpPr>
        <p:spPr>
          <a:xfrm flipV="1">
            <a:off x="4756231" y="4198543"/>
            <a:ext cx="1209008" cy="1"/>
          </a:xfrm>
          <a:prstGeom prst="straightConnector1">
            <a:avLst/>
          </a:prstGeom>
          <a:ln w="38100">
            <a:solidFill>
              <a:schemeClr val="tx2"/>
            </a:solidFill>
            <a:headEnd type="none" w="lg" len="lg"/>
            <a:tailEnd type="none" w="med" len="sm"/>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6953AD79-5B3A-3045-8215-73A85BAF9FD5}"/>
              </a:ext>
            </a:extLst>
          </p:cNvPr>
          <p:cNvSpPr/>
          <p:nvPr/>
        </p:nvSpPr>
        <p:spPr bwMode="auto">
          <a:xfrm>
            <a:off x="8761912" y="2842214"/>
            <a:ext cx="1954856" cy="77123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latin typeface="+mj-lt"/>
                <a:ea typeface="Segoe UI" pitchFamily="34" charset="0"/>
                <a:cs typeface="Segoe UI" pitchFamily="34" charset="0"/>
              </a:rPr>
              <a:t>Annotation</a:t>
            </a:r>
          </a:p>
        </p:txBody>
      </p:sp>
      <p:sp>
        <p:nvSpPr>
          <p:cNvPr id="33" name="Rectangle 32">
            <a:extLst>
              <a:ext uri="{FF2B5EF4-FFF2-40B4-BE49-F238E27FC236}">
                <a16:creationId xmlns:a16="http://schemas.microsoft.com/office/drawing/2014/main" id="{7B5A406B-9F00-D14A-ABCB-B5C8474EF1E1}"/>
              </a:ext>
            </a:extLst>
          </p:cNvPr>
          <p:cNvSpPr/>
          <p:nvPr/>
        </p:nvSpPr>
        <p:spPr bwMode="auto">
          <a:xfrm>
            <a:off x="8761912" y="3822194"/>
            <a:ext cx="1954856" cy="77123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latin typeface="+mj-lt"/>
                <a:ea typeface="Segoe UI" pitchFamily="34" charset="0"/>
                <a:cs typeface="Segoe UI" pitchFamily="34" charset="0"/>
              </a:rPr>
              <a:t>Cleansing</a:t>
            </a:r>
          </a:p>
        </p:txBody>
      </p:sp>
      <p:sp>
        <p:nvSpPr>
          <p:cNvPr id="34" name="Rectangle 33">
            <a:extLst>
              <a:ext uri="{FF2B5EF4-FFF2-40B4-BE49-F238E27FC236}">
                <a16:creationId xmlns:a16="http://schemas.microsoft.com/office/drawing/2014/main" id="{475B4710-776E-014D-8AA5-AB72540395A8}"/>
              </a:ext>
            </a:extLst>
          </p:cNvPr>
          <p:cNvSpPr/>
          <p:nvPr/>
        </p:nvSpPr>
        <p:spPr bwMode="auto">
          <a:xfrm>
            <a:off x="8761912" y="4802174"/>
            <a:ext cx="1954856" cy="77123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latin typeface="+mj-lt"/>
                <a:ea typeface="Segoe UI" pitchFamily="34" charset="0"/>
                <a:cs typeface="Segoe UI" pitchFamily="34" charset="0"/>
              </a:rPr>
              <a:t>Data types</a:t>
            </a:r>
          </a:p>
        </p:txBody>
      </p:sp>
      <p:cxnSp>
        <p:nvCxnSpPr>
          <p:cNvPr id="35" name="Straight Arrow Connector 34">
            <a:extLst>
              <a:ext uri="{FF2B5EF4-FFF2-40B4-BE49-F238E27FC236}">
                <a16:creationId xmlns:a16="http://schemas.microsoft.com/office/drawing/2014/main" id="{94FD6118-758E-2C4D-A3C7-0A811F490C6F}"/>
              </a:ext>
            </a:extLst>
          </p:cNvPr>
          <p:cNvCxnSpPr>
            <a:cxnSpLocks/>
            <a:endCxn id="32" idx="1"/>
          </p:cNvCxnSpPr>
          <p:nvPr/>
        </p:nvCxnSpPr>
        <p:spPr>
          <a:xfrm flipV="1">
            <a:off x="7552904" y="3227833"/>
            <a:ext cx="1209008" cy="979980"/>
          </a:xfrm>
          <a:prstGeom prst="straightConnector1">
            <a:avLst/>
          </a:prstGeom>
          <a:ln w="38100">
            <a:solidFill>
              <a:schemeClr val="tx2"/>
            </a:solidFill>
            <a:headEnd type="none" w="lg" len="lg"/>
            <a:tailEnd type="none" w="med"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BFE6786-0073-2A41-92FD-EFE9C248D786}"/>
              </a:ext>
            </a:extLst>
          </p:cNvPr>
          <p:cNvCxnSpPr>
            <a:cxnSpLocks/>
            <a:endCxn id="33" idx="1"/>
          </p:cNvCxnSpPr>
          <p:nvPr/>
        </p:nvCxnSpPr>
        <p:spPr>
          <a:xfrm>
            <a:off x="7552904" y="4207813"/>
            <a:ext cx="1209008" cy="0"/>
          </a:xfrm>
          <a:prstGeom prst="straightConnector1">
            <a:avLst/>
          </a:prstGeom>
          <a:ln w="38100">
            <a:solidFill>
              <a:schemeClr val="tx2"/>
            </a:solidFill>
            <a:headEnd type="none" w="lg" len="lg"/>
            <a:tailEnd type="none"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3A4527C-99A5-1348-A9E0-E735D54CF8F2}"/>
              </a:ext>
            </a:extLst>
          </p:cNvPr>
          <p:cNvCxnSpPr>
            <a:cxnSpLocks/>
            <a:stCxn id="24" idx="3"/>
            <a:endCxn id="34" idx="1"/>
          </p:cNvCxnSpPr>
          <p:nvPr/>
        </p:nvCxnSpPr>
        <p:spPr>
          <a:xfrm>
            <a:off x="7552904" y="4198543"/>
            <a:ext cx="1209008" cy="989250"/>
          </a:xfrm>
          <a:prstGeom prst="straightConnector1">
            <a:avLst/>
          </a:prstGeom>
          <a:ln w="38100">
            <a:solidFill>
              <a:schemeClr val="tx2"/>
            </a:solidFill>
            <a:headEnd type="none" w="lg" len="lg"/>
            <a:tailEnd type="none" w="med" len="sm"/>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2DA80E7-97CF-3449-B67D-B884828E15F7}"/>
              </a:ext>
            </a:extLst>
          </p:cNvPr>
          <p:cNvSpPr/>
          <p:nvPr/>
        </p:nvSpPr>
        <p:spPr bwMode="auto">
          <a:xfrm>
            <a:off x="11925776" y="3822194"/>
            <a:ext cx="1954856" cy="77123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latin typeface="+mj-lt"/>
                <a:ea typeface="Segoe UI" pitchFamily="34" charset="0"/>
                <a:cs typeface="Segoe UI" pitchFamily="34" charset="0"/>
              </a:rPr>
              <a:t>Re-process raw data</a:t>
            </a:r>
          </a:p>
        </p:txBody>
      </p:sp>
      <p:cxnSp>
        <p:nvCxnSpPr>
          <p:cNvPr id="48" name="Straight Arrow Connector 47">
            <a:extLst>
              <a:ext uri="{FF2B5EF4-FFF2-40B4-BE49-F238E27FC236}">
                <a16:creationId xmlns:a16="http://schemas.microsoft.com/office/drawing/2014/main" id="{DF75B6CB-42BF-7E46-9538-B02E5B261694}"/>
              </a:ext>
            </a:extLst>
          </p:cNvPr>
          <p:cNvCxnSpPr>
            <a:cxnSpLocks/>
            <a:endCxn id="34" idx="3"/>
          </p:cNvCxnSpPr>
          <p:nvPr/>
        </p:nvCxnSpPr>
        <p:spPr>
          <a:xfrm flipH="1">
            <a:off x="10716768" y="4198542"/>
            <a:ext cx="1209008" cy="989251"/>
          </a:xfrm>
          <a:prstGeom prst="straightConnector1">
            <a:avLst/>
          </a:prstGeom>
          <a:ln w="38100">
            <a:solidFill>
              <a:schemeClr val="tx2"/>
            </a:solidFill>
            <a:headEnd type="arrow" w="lg" len="lg"/>
            <a:tailEnd type="none" w="med"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C1B010A-670A-EF42-B6E1-C5F5100ADFCC}"/>
              </a:ext>
            </a:extLst>
          </p:cNvPr>
          <p:cNvCxnSpPr>
            <a:cxnSpLocks/>
            <a:stCxn id="44" idx="1"/>
            <a:endCxn id="33" idx="3"/>
          </p:cNvCxnSpPr>
          <p:nvPr/>
        </p:nvCxnSpPr>
        <p:spPr>
          <a:xfrm flipH="1">
            <a:off x="10716768" y="4207813"/>
            <a:ext cx="1209008" cy="0"/>
          </a:xfrm>
          <a:prstGeom prst="straightConnector1">
            <a:avLst/>
          </a:prstGeom>
          <a:ln w="38100">
            <a:solidFill>
              <a:schemeClr val="tx2"/>
            </a:solidFill>
            <a:headEnd type="arrow" w="lg" len="lg"/>
            <a:tailEnd type="none"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F2987E4-1D92-0247-8D25-336B7E37DBD5}"/>
              </a:ext>
            </a:extLst>
          </p:cNvPr>
          <p:cNvCxnSpPr>
            <a:cxnSpLocks/>
            <a:stCxn id="44" idx="1"/>
            <a:endCxn id="32" idx="3"/>
          </p:cNvCxnSpPr>
          <p:nvPr/>
        </p:nvCxnSpPr>
        <p:spPr>
          <a:xfrm flipH="1" flipV="1">
            <a:off x="10716768" y="3227833"/>
            <a:ext cx="1209008" cy="979980"/>
          </a:xfrm>
          <a:prstGeom prst="straightConnector1">
            <a:avLst/>
          </a:prstGeom>
          <a:ln w="38100">
            <a:solidFill>
              <a:schemeClr val="tx2"/>
            </a:solidFill>
            <a:headEnd type="arrow" w="lg" len="lg"/>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391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CACE2E-9A79-4047-B1A0-CD7386EA4B65}"/>
              </a:ext>
            </a:extLst>
          </p:cNvPr>
          <p:cNvSpPr>
            <a:spLocks noGrp="1"/>
          </p:cNvSpPr>
          <p:nvPr>
            <p:ph type="title"/>
          </p:nvPr>
        </p:nvSpPr>
        <p:spPr>
          <a:xfrm>
            <a:off x="323850" y="3444973"/>
            <a:ext cx="12908725" cy="1957459"/>
          </a:xfrm>
        </p:spPr>
        <p:txBody>
          <a:bodyPr/>
          <a:lstStyle/>
          <a:p>
            <a:r>
              <a:rPr lang="en-US" dirty="0"/>
              <a:t>Enabling ML at the edge:</a:t>
            </a:r>
            <a:br>
              <a:rPr lang="en-US" dirty="0"/>
            </a:br>
            <a:r>
              <a:rPr lang="en-US" dirty="0"/>
              <a:t>Model training and staging</a:t>
            </a:r>
          </a:p>
        </p:txBody>
      </p:sp>
    </p:spTree>
    <p:extLst>
      <p:ext uri="{BB962C8B-B14F-4D97-AF65-F5344CB8AC3E}">
        <p14:creationId xmlns:p14="http://schemas.microsoft.com/office/powerpoint/2010/main" val="260665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818C35-D3B6-DC47-988A-A9BCCCE88354}"/>
              </a:ext>
            </a:extLst>
          </p:cNvPr>
          <p:cNvSpPr/>
          <p:nvPr/>
        </p:nvSpPr>
        <p:spPr bwMode="auto">
          <a:xfrm>
            <a:off x="9067100" y="2930498"/>
            <a:ext cx="4049922" cy="1486780"/>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AE9481F-EE7F-9344-A2A7-DAA7AE8F256A}"/>
              </a:ext>
            </a:extLst>
          </p:cNvPr>
          <p:cNvSpPr>
            <a:spLocks noGrp="1"/>
          </p:cNvSpPr>
          <p:nvPr>
            <p:ph type="title"/>
          </p:nvPr>
        </p:nvSpPr>
        <p:spPr>
          <a:xfrm>
            <a:off x="860893" y="292609"/>
            <a:ext cx="12874752" cy="1079598"/>
          </a:xfrm>
        </p:spPr>
        <p:txBody>
          <a:bodyPr/>
          <a:lstStyle/>
          <a:p>
            <a:pPr marL="171450" indent="-171450" algn="ctr"/>
            <a:r>
              <a:rPr lang="en-US" dirty="0"/>
              <a:t>ML at the edge</a:t>
            </a:r>
            <a:endParaRPr lang="en-US" b="0" dirty="0">
              <a:gradFill>
                <a:gsLst>
                  <a:gs pos="0">
                    <a:schemeClr val="accent1"/>
                  </a:gs>
                  <a:gs pos="100000">
                    <a:schemeClr val="accent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reeform: Shape 15">
            <a:extLst>
              <a:ext uri="{FF2B5EF4-FFF2-40B4-BE49-F238E27FC236}">
                <a16:creationId xmlns:a16="http://schemas.microsoft.com/office/drawing/2014/main" id="{38EF3F64-2C3A-CF4C-AB4D-84604005E833}"/>
              </a:ext>
            </a:extLst>
          </p:cNvPr>
          <p:cNvSpPr/>
          <p:nvPr/>
        </p:nvSpPr>
        <p:spPr>
          <a:xfrm>
            <a:off x="1373191" y="2674542"/>
            <a:ext cx="4044613" cy="1806427"/>
          </a:xfrm>
          <a:custGeom>
            <a:avLst/>
            <a:gdLst>
              <a:gd name="connsiteX0" fmla="*/ 2297152 w 2297152"/>
              <a:gd name="connsiteY0" fmla="*/ 1683834 h 1683834"/>
              <a:gd name="connsiteX1" fmla="*/ 0 w 2297152"/>
              <a:gd name="connsiteY1" fmla="*/ 1683834 h 1683834"/>
              <a:gd name="connsiteX2" fmla="*/ 0 w 2297152"/>
              <a:gd name="connsiteY2" fmla="*/ 0 h 1683834"/>
            </a:gdLst>
            <a:ahLst/>
            <a:cxnLst>
              <a:cxn ang="0">
                <a:pos x="connsiteX0" y="connsiteY0"/>
              </a:cxn>
              <a:cxn ang="0">
                <a:pos x="connsiteX1" y="connsiteY1"/>
              </a:cxn>
              <a:cxn ang="0">
                <a:pos x="connsiteX2" y="connsiteY2"/>
              </a:cxn>
            </a:cxnLst>
            <a:rect l="l" t="t" r="r" b="b"/>
            <a:pathLst>
              <a:path w="2297152" h="1683834">
                <a:moveTo>
                  <a:pt x="2297152" y="1683834"/>
                </a:moveTo>
                <a:lnTo>
                  <a:pt x="0" y="1683834"/>
                </a:lnTo>
                <a:lnTo>
                  <a:pt x="0" y="0"/>
                </a:lnTo>
              </a:path>
            </a:pathLst>
          </a:custGeom>
          <a:noFill/>
          <a:ln w="127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53">
              <a:defRPr/>
            </a:pPr>
            <a:endParaRPr lang="en-US" sz="2160" dirty="0">
              <a:solidFill>
                <a:srgbClr val="FFFFFF"/>
              </a:solidFill>
              <a:latin typeface="Arial"/>
            </a:endParaRPr>
          </a:p>
        </p:txBody>
      </p:sp>
      <p:sp>
        <p:nvSpPr>
          <p:cNvPr id="9" name="Freeform: Shape 194">
            <a:extLst>
              <a:ext uri="{FF2B5EF4-FFF2-40B4-BE49-F238E27FC236}">
                <a16:creationId xmlns:a16="http://schemas.microsoft.com/office/drawing/2014/main" id="{2B2F152D-9208-FC45-B95C-2FF92BD72945}"/>
              </a:ext>
            </a:extLst>
          </p:cNvPr>
          <p:cNvSpPr/>
          <p:nvPr/>
        </p:nvSpPr>
        <p:spPr>
          <a:xfrm flipH="1">
            <a:off x="9212600" y="2674542"/>
            <a:ext cx="4019210" cy="1806427"/>
          </a:xfrm>
          <a:custGeom>
            <a:avLst/>
            <a:gdLst>
              <a:gd name="connsiteX0" fmla="*/ 2297152 w 2297152"/>
              <a:gd name="connsiteY0" fmla="*/ 1683834 h 1683834"/>
              <a:gd name="connsiteX1" fmla="*/ 0 w 2297152"/>
              <a:gd name="connsiteY1" fmla="*/ 1683834 h 1683834"/>
              <a:gd name="connsiteX2" fmla="*/ 0 w 2297152"/>
              <a:gd name="connsiteY2" fmla="*/ 0 h 1683834"/>
            </a:gdLst>
            <a:ahLst/>
            <a:cxnLst>
              <a:cxn ang="0">
                <a:pos x="connsiteX0" y="connsiteY0"/>
              </a:cxn>
              <a:cxn ang="0">
                <a:pos x="connsiteX1" y="connsiteY1"/>
              </a:cxn>
              <a:cxn ang="0">
                <a:pos x="connsiteX2" y="connsiteY2"/>
              </a:cxn>
            </a:cxnLst>
            <a:rect l="l" t="t" r="r" b="b"/>
            <a:pathLst>
              <a:path w="2297152" h="1683834">
                <a:moveTo>
                  <a:pt x="2297152" y="1683834"/>
                </a:moveTo>
                <a:lnTo>
                  <a:pt x="0" y="1683834"/>
                </a:lnTo>
                <a:lnTo>
                  <a:pt x="0" y="0"/>
                </a:lnTo>
              </a:path>
            </a:pathLst>
          </a:custGeom>
          <a:noFill/>
          <a:ln w="12700">
            <a:solidFill>
              <a:srgbClr val="FFC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53">
              <a:defRPr/>
            </a:pPr>
            <a:endParaRPr lang="en-US" sz="2160" dirty="0">
              <a:solidFill>
                <a:srgbClr val="FFFFFF"/>
              </a:solidFill>
              <a:latin typeface="Arial"/>
            </a:endParaRPr>
          </a:p>
        </p:txBody>
      </p:sp>
      <p:sp>
        <p:nvSpPr>
          <p:cNvPr id="12" name="Rectangle 11">
            <a:extLst>
              <a:ext uri="{FF2B5EF4-FFF2-40B4-BE49-F238E27FC236}">
                <a16:creationId xmlns:a16="http://schemas.microsoft.com/office/drawing/2014/main" id="{7A90FAC8-F442-7846-954D-55EC31C3C1C3}"/>
              </a:ext>
            </a:extLst>
          </p:cNvPr>
          <p:cNvSpPr/>
          <p:nvPr/>
        </p:nvSpPr>
        <p:spPr>
          <a:xfrm>
            <a:off x="1924513" y="6753504"/>
            <a:ext cx="3180679" cy="358240"/>
          </a:xfrm>
          <a:prstGeom prst="rect">
            <a:avLst/>
          </a:prstGeom>
        </p:spPr>
        <p:txBody>
          <a:bodyPr wrap="none">
            <a:spAutoFit/>
          </a:bodyPr>
          <a:lstStyle/>
          <a:p>
            <a:pPr defTabSz="1097198">
              <a:lnSpc>
                <a:spcPct val="90000"/>
              </a:lnSpc>
              <a:spcAft>
                <a:spcPct val="0"/>
              </a:spcAft>
              <a:defRPr/>
            </a:pPr>
            <a:r>
              <a:rPr lang="en-US" sz="1920" dirty="0">
                <a:solidFill>
                  <a:schemeClr val="accent1"/>
                </a:solidFill>
                <a:latin typeface="Amazon Ember"/>
                <a:ea typeface="Amazon Ember Medium" panose="020B0603020204020204" pitchFamily="34" charset="0"/>
                <a:cs typeface="Amazon Ember Medium" panose="020B0603020204020204" pitchFamily="34" charset="0"/>
              </a:rPr>
              <a:t>Data transport and routing</a:t>
            </a:r>
          </a:p>
        </p:txBody>
      </p:sp>
      <p:sp>
        <p:nvSpPr>
          <p:cNvPr id="23" name="Rectangle 22">
            <a:extLst>
              <a:ext uri="{FF2B5EF4-FFF2-40B4-BE49-F238E27FC236}">
                <a16:creationId xmlns:a16="http://schemas.microsoft.com/office/drawing/2014/main" id="{0B6FAEEB-25A9-D546-8CFF-CC809F673145}"/>
              </a:ext>
            </a:extLst>
          </p:cNvPr>
          <p:cNvSpPr/>
          <p:nvPr/>
        </p:nvSpPr>
        <p:spPr>
          <a:xfrm>
            <a:off x="2028072" y="1936711"/>
            <a:ext cx="4628190" cy="624145"/>
          </a:xfrm>
          <a:prstGeom prst="rect">
            <a:avLst/>
          </a:prstGeom>
        </p:spPr>
        <p:txBody>
          <a:bodyPr wrap="none">
            <a:spAutoFit/>
          </a:bodyPr>
          <a:lstStyle/>
          <a:p>
            <a:pPr defTabSz="1097198">
              <a:lnSpc>
                <a:spcPct val="90000"/>
              </a:lnSpc>
              <a:spcAft>
                <a:spcPct val="0"/>
              </a:spcAft>
            </a:pPr>
            <a:r>
              <a:rPr lang="en-US" sz="1920" dirty="0">
                <a:solidFill>
                  <a:schemeClr val="accent1"/>
                </a:solidFill>
                <a:latin typeface="Amazon Ember"/>
                <a:ea typeface="Amazon Ember Medium" panose="020B0603020204020204" pitchFamily="34" charset="0"/>
                <a:cs typeface="Amazon Ember Medium" panose="020B0603020204020204" pitchFamily="34" charset="0"/>
              </a:rPr>
              <a:t>Data aggregation, enrichment,</a:t>
            </a:r>
            <a:br>
              <a:rPr lang="en-US" sz="1920" dirty="0">
                <a:solidFill>
                  <a:schemeClr val="accent1"/>
                </a:solidFill>
                <a:latin typeface="Amazon Ember"/>
                <a:ea typeface="Amazon Ember Medium" panose="020B0603020204020204" pitchFamily="34" charset="0"/>
                <a:cs typeface="Amazon Ember Medium" panose="020B0603020204020204" pitchFamily="34" charset="0"/>
              </a:rPr>
            </a:br>
            <a:r>
              <a:rPr lang="en-US" sz="1920" dirty="0">
                <a:solidFill>
                  <a:schemeClr val="accent1"/>
                </a:solidFill>
                <a:latin typeface="Amazon Ember"/>
                <a:ea typeface="Amazon Ember Medium" panose="020B0603020204020204" pitchFamily="34" charset="0"/>
                <a:cs typeface="Amazon Ember Medium" panose="020B0603020204020204" pitchFamily="34" charset="0"/>
              </a:rPr>
              <a:t>cleansing, time series, and model config</a:t>
            </a:r>
          </a:p>
        </p:txBody>
      </p:sp>
      <p:sp>
        <p:nvSpPr>
          <p:cNvPr id="24" name="Rectangle 23">
            <a:extLst>
              <a:ext uri="{FF2B5EF4-FFF2-40B4-BE49-F238E27FC236}">
                <a16:creationId xmlns:a16="http://schemas.microsoft.com/office/drawing/2014/main" id="{A0BB3E3F-83DB-2345-A4D0-EA2AF99BB014}"/>
              </a:ext>
            </a:extLst>
          </p:cNvPr>
          <p:cNvSpPr/>
          <p:nvPr/>
        </p:nvSpPr>
        <p:spPr>
          <a:xfrm>
            <a:off x="9667157" y="2069662"/>
            <a:ext cx="3052439" cy="358240"/>
          </a:xfrm>
          <a:prstGeom prst="rect">
            <a:avLst/>
          </a:prstGeom>
        </p:spPr>
        <p:txBody>
          <a:bodyPr wrap="none">
            <a:spAutoFit/>
          </a:bodyPr>
          <a:lstStyle/>
          <a:p>
            <a:pPr algn="r" defTabSz="1097198">
              <a:lnSpc>
                <a:spcPct val="90000"/>
              </a:lnSpc>
              <a:spcAft>
                <a:spcPct val="0"/>
              </a:spcAft>
            </a:pPr>
            <a:r>
              <a:rPr lang="en-US" sz="1920" dirty="0">
                <a:solidFill>
                  <a:schemeClr val="accent1"/>
                </a:solidFill>
                <a:latin typeface="Amazon Ember"/>
                <a:ea typeface="Amazon Ember Medium" panose="020B0603020204020204" pitchFamily="34" charset="0"/>
                <a:cs typeface="Amazon Ember Medium" panose="020B0603020204020204" pitchFamily="34" charset="0"/>
              </a:rPr>
              <a:t>ML and model generation</a:t>
            </a:r>
          </a:p>
        </p:txBody>
      </p:sp>
      <p:sp>
        <p:nvSpPr>
          <p:cNvPr id="25" name="Rectangle 24">
            <a:extLst>
              <a:ext uri="{FF2B5EF4-FFF2-40B4-BE49-F238E27FC236}">
                <a16:creationId xmlns:a16="http://schemas.microsoft.com/office/drawing/2014/main" id="{01724D63-B4F7-EC41-9F88-A864B7EA1C27}"/>
              </a:ext>
            </a:extLst>
          </p:cNvPr>
          <p:cNvSpPr/>
          <p:nvPr/>
        </p:nvSpPr>
        <p:spPr>
          <a:xfrm>
            <a:off x="8418393" y="6753504"/>
            <a:ext cx="4216219" cy="358240"/>
          </a:xfrm>
          <a:prstGeom prst="rect">
            <a:avLst/>
          </a:prstGeom>
        </p:spPr>
        <p:txBody>
          <a:bodyPr wrap="none">
            <a:spAutoFit/>
          </a:bodyPr>
          <a:lstStyle/>
          <a:p>
            <a:pPr defTabSz="1097198">
              <a:lnSpc>
                <a:spcPct val="90000"/>
              </a:lnSpc>
              <a:spcAft>
                <a:spcPct val="0"/>
              </a:spcAft>
            </a:pPr>
            <a:r>
              <a:rPr lang="en-US" sz="1920" dirty="0">
                <a:solidFill>
                  <a:schemeClr val="accent1"/>
                </a:solidFill>
                <a:latin typeface="Amazon Ember"/>
                <a:ea typeface="Amazon Ember Medium" panose="020B0603020204020204" pitchFamily="34" charset="0"/>
                <a:cs typeface="Amazon Ember Medium" panose="020B0603020204020204" pitchFamily="34" charset="0"/>
              </a:rPr>
              <a:t>Data collection and model inference</a:t>
            </a:r>
          </a:p>
        </p:txBody>
      </p:sp>
      <p:grpSp>
        <p:nvGrpSpPr>
          <p:cNvPr id="18" name="Group 4">
            <a:extLst>
              <a:ext uri="{FF2B5EF4-FFF2-40B4-BE49-F238E27FC236}">
                <a16:creationId xmlns:a16="http://schemas.microsoft.com/office/drawing/2014/main" id="{28BBA245-4626-7A42-8064-B2C0C4D1A0C9}"/>
              </a:ext>
            </a:extLst>
          </p:cNvPr>
          <p:cNvGrpSpPr>
            <a:grpSpLocks noChangeAspect="1"/>
          </p:cNvGrpSpPr>
          <p:nvPr/>
        </p:nvGrpSpPr>
        <p:grpSpPr bwMode="auto">
          <a:xfrm>
            <a:off x="5657179" y="2898183"/>
            <a:ext cx="3316045" cy="3322766"/>
            <a:chOff x="2455" y="855"/>
            <a:chExt cx="2467" cy="2472"/>
          </a:xfrm>
        </p:grpSpPr>
        <p:sp>
          <p:nvSpPr>
            <p:cNvPr id="19" name="Freeform 6">
              <a:extLst>
                <a:ext uri="{FF2B5EF4-FFF2-40B4-BE49-F238E27FC236}">
                  <a16:creationId xmlns:a16="http://schemas.microsoft.com/office/drawing/2014/main" id="{500E233C-7E47-7147-932F-9FF6569B11C9}"/>
                </a:ext>
              </a:extLst>
            </p:cNvPr>
            <p:cNvSpPr>
              <a:spLocks/>
            </p:cNvSpPr>
            <p:nvPr/>
          </p:nvSpPr>
          <p:spPr bwMode="auto">
            <a:xfrm>
              <a:off x="2455" y="855"/>
              <a:ext cx="1162" cy="1163"/>
            </a:xfrm>
            <a:custGeom>
              <a:avLst/>
              <a:gdLst>
                <a:gd name="T0" fmla="*/ 0 w 303"/>
                <a:gd name="T1" fmla="*/ 303 h 303"/>
                <a:gd name="T2" fmla="*/ 303 w 303"/>
                <a:gd name="T3" fmla="*/ 0 h 303"/>
              </a:gdLst>
              <a:ahLst/>
              <a:cxnLst>
                <a:cxn ang="0">
                  <a:pos x="T0" y="T1"/>
                </a:cxn>
                <a:cxn ang="0">
                  <a:pos x="T2" y="T3"/>
                </a:cxn>
              </a:cxnLst>
              <a:rect l="0" t="0" r="r" b="b"/>
              <a:pathLst>
                <a:path w="303" h="303">
                  <a:moveTo>
                    <a:pt x="0" y="303"/>
                  </a:moveTo>
                  <a:cubicBezTo>
                    <a:pt x="9" y="141"/>
                    <a:pt x="141" y="9"/>
                    <a:pt x="303" y="0"/>
                  </a:cubicBezTo>
                </a:path>
              </a:pathLst>
            </a:custGeom>
            <a:ln w="38100">
              <a:solidFill>
                <a:srgbClr val="00B050"/>
              </a:solidFill>
              <a:headEnd type="oval"/>
              <a:tailEnd type="arrow" w="med" len="sm"/>
            </a:ln>
          </p:spPr>
          <p:style>
            <a:lnRef idx="1">
              <a:schemeClr val="dk1"/>
            </a:lnRef>
            <a:fillRef idx="0">
              <a:schemeClr val="dk1"/>
            </a:fillRef>
            <a:effectRef idx="0">
              <a:schemeClr val="dk1"/>
            </a:effectRef>
            <a:fontRef idx="minor">
              <a:schemeClr val="tx1"/>
            </a:fontRef>
          </p:style>
          <p:txBody>
            <a:bodyPr vert="horz" wrap="square" lIns="109728" tIns="54864" rIns="109728" bIns="54864" numCol="1" anchor="t" anchorCtr="0" compatLnSpc="1">
              <a:prstTxWarp prst="textNoShape">
                <a:avLst/>
              </a:prstTxWarp>
            </a:bodyPr>
            <a:lstStyle/>
            <a:p>
              <a:pPr defTabSz="1097226">
                <a:defRPr/>
              </a:pPr>
              <a:endParaRPr lang="en-US" sz="2160" dirty="0">
                <a:solidFill>
                  <a:schemeClr val="accent2"/>
                </a:solidFill>
                <a:latin typeface="Arial"/>
              </a:endParaRPr>
            </a:p>
          </p:txBody>
        </p:sp>
        <p:sp>
          <p:nvSpPr>
            <p:cNvPr id="20" name="Freeform 8">
              <a:extLst>
                <a:ext uri="{FF2B5EF4-FFF2-40B4-BE49-F238E27FC236}">
                  <a16:creationId xmlns:a16="http://schemas.microsoft.com/office/drawing/2014/main" id="{A37320E1-A574-2D4A-A35F-D8693B9886BC}"/>
                </a:ext>
              </a:extLst>
            </p:cNvPr>
            <p:cNvSpPr>
              <a:spLocks/>
            </p:cNvSpPr>
            <p:nvPr/>
          </p:nvSpPr>
          <p:spPr bwMode="auto">
            <a:xfrm>
              <a:off x="3759" y="855"/>
              <a:ext cx="1163" cy="1163"/>
            </a:xfrm>
            <a:custGeom>
              <a:avLst/>
              <a:gdLst>
                <a:gd name="T0" fmla="*/ 0 w 303"/>
                <a:gd name="T1" fmla="*/ 0 h 303"/>
                <a:gd name="T2" fmla="*/ 303 w 303"/>
                <a:gd name="T3" fmla="*/ 303 h 303"/>
              </a:gdLst>
              <a:ahLst/>
              <a:cxnLst>
                <a:cxn ang="0">
                  <a:pos x="T0" y="T1"/>
                </a:cxn>
                <a:cxn ang="0">
                  <a:pos x="T2" y="T3"/>
                </a:cxn>
              </a:cxnLst>
              <a:rect l="0" t="0" r="r" b="b"/>
              <a:pathLst>
                <a:path w="303" h="303">
                  <a:moveTo>
                    <a:pt x="0" y="0"/>
                  </a:moveTo>
                  <a:cubicBezTo>
                    <a:pt x="162" y="9"/>
                    <a:pt x="294" y="141"/>
                    <a:pt x="303" y="303"/>
                  </a:cubicBezTo>
                </a:path>
              </a:pathLst>
            </a:custGeom>
            <a:ln w="38100">
              <a:solidFill>
                <a:srgbClr val="FFC000"/>
              </a:solidFill>
              <a:headEnd type="oval"/>
              <a:tailEnd type="arrow" w="med" len="sm"/>
            </a:ln>
          </p:spPr>
          <p:style>
            <a:lnRef idx="1">
              <a:schemeClr val="dk1"/>
            </a:lnRef>
            <a:fillRef idx="0">
              <a:schemeClr val="dk1"/>
            </a:fillRef>
            <a:effectRef idx="0">
              <a:schemeClr val="dk1"/>
            </a:effectRef>
            <a:fontRef idx="minor">
              <a:schemeClr val="tx1"/>
            </a:fontRef>
          </p:style>
          <p:txBody>
            <a:bodyPr vert="horz" wrap="square" lIns="109728" tIns="54864" rIns="109728" bIns="54864" numCol="1" anchor="t" anchorCtr="0" compatLnSpc="1">
              <a:prstTxWarp prst="textNoShape">
                <a:avLst/>
              </a:prstTxWarp>
            </a:bodyPr>
            <a:lstStyle/>
            <a:p>
              <a:pPr defTabSz="1097226">
                <a:defRPr/>
              </a:pPr>
              <a:endParaRPr lang="en-US" sz="2160" dirty="0">
                <a:solidFill>
                  <a:srgbClr val="474746"/>
                </a:solidFill>
                <a:latin typeface="Arial"/>
              </a:endParaRPr>
            </a:p>
          </p:txBody>
        </p:sp>
        <p:sp>
          <p:nvSpPr>
            <p:cNvPr id="21" name="Freeform 9">
              <a:extLst>
                <a:ext uri="{FF2B5EF4-FFF2-40B4-BE49-F238E27FC236}">
                  <a16:creationId xmlns:a16="http://schemas.microsoft.com/office/drawing/2014/main" id="{E30DDE61-5424-7E48-BDBC-C3861B188135}"/>
                </a:ext>
              </a:extLst>
            </p:cNvPr>
            <p:cNvSpPr>
              <a:spLocks/>
            </p:cNvSpPr>
            <p:nvPr/>
          </p:nvSpPr>
          <p:spPr bwMode="auto">
            <a:xfrm>
              <a:off x="3759" y="2164"/>
              <a:ext cx="1163" cy="1163"/>
            </a:xfrm>
            <a:custGeom>
              <a:avLst/>
              <a:gdLst>
                <a:gd name="T0" fmla="*/ 303 w 303"/>
                <a:gd name="T1" fmla="*/ 0 h 303"/>
                <a:gd name="T2" fmla="*/ 0 w 303"/>
                <a:gd name="T3" fmla="*/ 303 h 303"/>
              </a:gdLst>
              <a:ahLst/>
              <a:cxnLst>
                <a:cxn ang="0">
                  <a:pos x="T0" y="T1"/>
                </a:cxn>
                <a:cxn ang="0">
                  <a:pos x="T2" y="T3"/>
                </a:cxn>
              </a:cxnLst>
              <a:rect l="0" t="0" r="r" b="b"/>
              <a:pathLst>
                <a:path w="303" h="303">
                  <a:moveTo>
                    <a:pt x="303" y="0"/>
                  </a:moveTo>
                  <a:cubicBezTo>
                    <a:pt x="294" y="162"/>
                    <a:pt x="162" y="294"/>
                    <a:pt x="0" y="303"/>
                  </a:cubicBezTo>
                </a:path>
              </a:pathLst>
            </a:custGeom>
            <a:ln w="38100">
              <a:solidFill>
                <a:schemeClr val="accent5"/>
              </a:solidFill>
              <a:headEnd type="oval"/>
              <a:tailEnd type="arrow" w="med" len="sm"/>
            </a:ln>
          </p:spPr>
          <p:style>
            <a:lnRef idx="1">
              <a:schemeClr val="dk1"/>
            </a:lnRef>
            <a:fillRef idx="0">
              <a:schemeClr val="dk1"/>
            </a:fillRef>
            <a:effectRef idx="0">
              <a:schemeClr val="dk1"/>
            </a:effectRef>
            <a:fontRef idx="minor">
              <a:schemeClr val="tx1"/>
            </a:fontRef>
          </p:style>
          <p:txBody>
            <a:bodyPr vert="horz" wrap="square" lIns="109728" tIns="54864" rIns="109728" bIns="54864" numCol="1" anchor="t" anchorCtr="0" compatLnSpc="1">
              <a:prstTxWarp prst="textNoShape">
                <a:avLst/>
              </a:prstTxWarp>
            </a:bodyPr>
            <a:lstStyle/>
            <a:p>
              <a:pPr defTabSz="1097226">
                <a:defRPr/>
              </a:pPr>
              <a:endParaRPr lang="en-US" sz="2160" dirty="0">
                <a:solidFill>
                  <a:srgbClr val="474746"/>
                </a:solidFill>
                <a:latin typeface="Arial"/>
              </a:endParaRPr>
            </a:p>
          </p:txBody>
        </p:sp>
        <p:sp>
          <p:nvSpPr>
            <p:cNvPr id="22" name="Freeform 10">
              <a:extLst>
                <a:ext uri="{FF2B5EF4-FFF2-40B4-BE49-F238E27FC236}">
                  <a16:creationId xmlns:a16="http://schemas.microsoft.com/office/drawing/2014/main" id="{3BEDA919-F7C6-EC43-BB72-DBB2FD9ED839}"/>
                </a:ext>
              </a:extLst>
            </p:cNvPr>
            <p:cNvSpPr>
              <a:spLocks/>
            </p:cNvSpPr>
            <p:nvPr/>
          </p:nvSpPr>
          <p:spPr bwMode="auto">
            <a:xfrm>
              <a:off x="2455" y="2164"/>
              <a:ext cx="1162" cy="1163"/>
            </a:xfrm>
            <a:custGeom>
              <a:avLst/>
              <a:gdLst>
                <a:gd name="T0" fmla="*/ 303 w 303"/>
                <a:gd name="T1" fmla="*/ 303 h 303"/>
                <a:gd name="T2" fmla="*/ 0 w 303"/>
                <a:gd name="T3" fmla="*/ 0 h 303"/>
              </a:gdLst>
              <a:ahLst/>
              <a:cxnLst>
                <a:cxn ang="0">
                  <a:pos x="T0" y="T1"/>
                </a:cxn>
                <a:cxn ang="0">
                  <a:pos x="T2" y="T3"/>
                </a:cxn>
              </a:cxnLst>
              <a:rect l="0" t="0" r="r" b="b"/>
              <a:pathLst>
                <a:path w="303" h="303">
                  <a:moveTo>
                    <a:pt x="303" y="303"/>
                  </a:moveTo>
                  <a:cubicBezTo>
                    <a:pt x="141" y="294"/>
                    <a:pt x="9" y="162"/>
                    <a:pt x="0" y="0"/>
                  </a:cubicBezTo>
                </a:path>
              </a:pathLst>
            </a:custGeom>
            <a:ln w="38100">
              <a:solidFill>
                <a:srgbClr val="D232AA"/>
              </a:solidFill>
              <a:headEnd type="oval"/>
              <a:tailEnd type="arrow" w="med" len="sm"/>
            </a:ln>
          </p:spPr>
          <p:style>
            <a:lnRef idx="1">
              <a:schemeClr val="dk1"/>
            </a:lnRef>
            <a:fillRef idx="0">
              <a:schemeClr val="dk1"/>
            </a:fillRef>
            <a:effectRef idx="0">
              <a:schemeClr val="dk1"/>
            </a:effectRef>
            <a:fontRef idx="minor">
              <a:schemeClr val="tx1"/>
            </a:fontRef>
          </p:style>
          <p:txBody>
            <a:bodyPr vert="horz" wrap="square" lIns="109728" tIns="54864" rIns="109728" bIns="54864" numCol="1" anchor="t" anchorCtr="0" compatLnSpc="1">
              <a:prstTxWarp prst="textNoShape">
                <a:avLst/>
              </a:prstTxWarp>
            </a:bodyPr>
            <a:lstStyle/>
            <a:p>
              <a:pPr defTabSz="1097226">
                <a:defRPr/>
              </a:pPr>
              <a:endParaRPr lang="en-US" sz="2160" dirty="0">
                <a:solidFill>
                  <a:srgbClr val="474746"/>
                </a:solidFill>
                <a:latin typeface="Arial"/>
              </a:endParaRPr>
            </a:p>
          </p:txBody>
        </p:sp>
      </p:grpSp>
      <p:sp>
        <p:nvSpPr>
          <p:cNvPr id="209" name="Freeform: Shape 15">
            <a:extLst>
              <a:ext uri="{FF2B5EF4-FFF2-40B4-BE49-F238E27FC236}">
                <a16:creationId xmlns:a16="http://schemas.microsoft.com/office/drawing/2014/main" id="{D37AE7AB-33DC-465A-B766-42C50EFBECE8}"/>
              </a:ext>
            </a:extLst>
          </p:cNvPr>
          <p:cNvSpPr/>
          <p:nvPr/>
        </p:nvSpPr>
        <p:spPr>
          <a:xfrm flipV="1">
            <a:off x="1373191" y="4667430"/>
            <a:ext cx="4044613" cy="1806427"/>
          </a:xfrm>
          <a:custGeom>
            <a:avLst/>
            <a:gdLst>
              <a:gd name="connsiteX0" fmla="*/ 2297152 w 2297152"/>
              <a:gd name="connsiteY0" fmla="*/ 1683834 h 1683834"/>
              <a:gd name="connsiteX1" fmla="*/ 0 w 2297152"/>
              <a:gd name="connsiteY1" fmla="*/ 1683834 h 1683834"/>
              <a:gd name="connsiteX2" fmla="*/ 0 w 2297152"/>
              <a:gd name="connsiteY2" fmla="*/ 0 h 1683834"/>
            </a:gdLst>
            <a:ahLst/>
            <a:cxnLst>
              <a:cxn ang="0">
                <a:pos x="connsiteX0" y="connsiteY0"/>
              </a:cxn>
              <a:cxn ang="0">
                <a:pos x="connsiteX1" y="connsiteY1"/>
              </a:cxn>
              <a:cxn ang="0">
                <a:pos x="connsiteX2" y="connsiteY2"/>
              </a:cxn>
            </a:cxnLst>
            <a:rect l="l" t="t" r="r" b="b"/>
            <a:pathLst>
              <a:path w="2297152" h="1683834">
                <a:moveTo>
                  <a:pt x="2297152" y="1683834"/>
                </a:moveTo>
                <a:lnTo>
                  <a:pt x="0" y="1683834"/>
                </a:lnTo>
                <a:lnTo>
                  <a:pt x="0" y="0"/>
                </a:lnTo>
              </a:path>
            </a:pathLst>
          </a:custGeom>
          <a:noFill/>
          <a:ln w="12700">
            <a:solidFill>
              <a:srgbClr val="D232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53">
              <a:defRPr/>
            </a:pPr>
            <a:endParaRPr lang="en-US" sz="2160" dirty="0">
              <a:solidFill>
                <a:srgbClr val="FFFFFF"/>
              </a:solidFill>
              <a:latin typeface="Arial"/>
            </a:endParaRPr>
          </a:p>
        </p:txBody>
      </p:sp>
      <p:sp>
        <p:nvSpPr>
          <p:cNvPr id="210" name="Freeform: Shape 194">
            <a:extLst>
              <a:ext uri="{FF2B5EF4-FFF2-40B4-BE49-F238E27FC236}">
                <a16:creationId xmlns:a16="http://schemas.microsoft.com/office/drawing/2014/main" id="{4E0185E6-530A-40B8-B6AA-4647A36BF231}"/>
              </a:ext>
            </a:extLst>
          </p:cNvPr>
          <p:cNvSpPr/>
          <p:nvPr/>
        </p:nvSpPr>
        <p:spPr>
          <a:xfrm flipH="1" flipV="1">
            <a:off x="9212600" y="4667426"/>
            <a:ext cx="4019210" cy="1705936"/>
          </a:xfrm>
          <a:custGeom>
            <a:avLst/>
            <a:gdLst>
              <a:gd name="connsiteX0" fmla="*/ 2297152 w 2297152"/>
              <a:gd name="connsiteY0" fmla="*/ 1683834 h 1683834"/>
              <a:gd name="connsiteX1" fmla="*/ 0 w 2297152"/>
              <a:gd name="connsiteY1" fmla="*/ 1683834 h 1683834"/>
              <a:gd name="connsiteX2" fmla="*/ 0 w 2297152"/>
              <a:gd name="connsiteY2" fmla="*/ 0 h 1683834"/>
            </a:gdLst>
            <a:ahLst/>
            <a:cxnLst>
              <a:cxn ang="0">
                <a:pos x="connsiteX0" y="connsiteY0"/>
              </a:cxn>
              <a:cxn ang="0">
                <a:pos x="connsiteX1" y="connsiteY1"/>
              </a:cxn>
              <a:cxn ang="0">
                <a:pos x="connsiteX2" y="connsiteY2"/>
              </a:cxn>
            </a:cxnLst>
            <a:rect l="l" t="t" r="r" b="b"/>
            <a:pathLst>
              <a:path w="2297152" h="1683834">
                <a:moveTo>
                  <a:pt x="2297152" y="1683834"/>
                </a:moveTo>
                <a:lnTo>
                  <a:pt x="0" y="1683834"/>
                </a:lnTo>
                <a:lnTo>
                  <a:pt x="0" y="0"/>
                </a:lnTo>
              </a:path>
            </a:pathLst>
          </a:cu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53">
              <a:defRPr/>
            </a:pPr>
            <a:endParaRPr lang="en-US" sz="2160" dirty="0">
              <a:solidFill>
                <a:srgbClr val="FFFFFF"/>
              </a:solidFill>
              <a:latin typeface="Arial"/>
            </a:endParaRPr>
          </a:p>
        </p:txBody>
      </p:sp>
      <p:grpSp>
        <p:nvGrpSpPr>
          <p:cNvPr id="147" name="Group 146">
            <a:extLst>
              <a:ext uri="{FF2B5EF4-FFF2-40B4-BE49-F238E27FC236}">
                <a16:creationId xmlns:a16="http://schemas.microsoft.com/office/drawing/2014/main" id="{BC2EE852-064C-44D0-9F65-6AB96528DAE2}"/>
              </a:ext>
            </a:extLst>
          </p:cNvPr>
          <p:cNvGrpSpPr/>
          <p:nvPr/>
        </p:nvGrpSpPr>
        <p:grpSpPr>
          <a:xfrm>
            <a:off x="12692468" y="6194004"/>
            <a:ext cx="1080670" cy="1080670"/>
            <a:chOff x="10831983" y="8456166"/>
            <a:chExt cx="602960" cy="602960"/>
          </a:xfrm>
        </p:grpSpPr>
        <p:sp>
          <p:nvSpPr>
            <p:cNvPr id="148" name="Oval 147">
              <a:extLst>
                <a:ext uri="{FF2B5EF4-FFF2-40B4-BE49-F238E27FC236}">
                  <a16:creationId xmlns:a16="http://schemas.microsoft.com/office/drawing/2014/main" id="{D88316AE-E0B5-4E49-91AE-CE4164C8ECB9}"/>
                </a:ext>
              </a:extLst>
            </p:cNvPr>
            <p:cNvSpPr>
              <a:spLocks noChangeAspect="1"/>
            </p:cNvSpPr>
            <p:nvPr/>
          </p:nvSpPr>
          <p:spPr bwMode="auto">
            <a:xfrm rot="6842241">
              <a:off x="10831983" y="8456166"/>
              <a:ext cx="602960" cy="602960"/>
            </a:xfrm>
            <a:prstGeom prst="ellipse">
              <a:avLst/>
            </a:prstGeom>
            <a:solidFill>
              <a:schemeClr val="bg1"/>
            </a:solidFill>
            <a:ln w="19050">
              <a:solidFill>
                <a:srgbClr val="1D8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Segoe UI" pitchFamily="34" charset="0"/>
              </a:endParaRPr>
            </a:p>
          </p:txBody>
        </p:sp>
        <p:grpSp>
          <p:nvGrpSpPr>
            <p:cNvPr id="149" name="Group 13">
              <a:extLst>
                <a:ext uri="{FF2B5EF4-FFF2-40B4-BE49-F238E27FC236}">
                  <a16:creationId xmlns:a16="http://schemas.microsoft.com/office/drawing/2014/main" id="{840D3F78-69AC-4553-B01B-B53D965C8E79}"/>
                </a:ext>
              </a:extLst>
            </p:cNvPr>
            <p:cNvGrpSpPr>
              <a:grpSpLocks noChangeAspect="1"/>
            </p:cNvGrpSpPr>
            <p:nvPr/>
          </p:nvGrpSpPr>
          <p:grpSpPr bwMode="auto">
            <a:xfrm>
              <a:off x="10910471" y="8602362"/>
              <a:ext cx="445985" cy="310568"/>
              <a:chOff x="2727" y="1515"/>
              <a:chExt cx="303" cy="211"/>
            </a:xfrm>
          </p:grpSpPr>
          <p:sp>
            <p:nvSpPr>
              <p:cNvPr id="150" name="Freeform 14">
                <a:extLst>
                  <a:ext uri="{FF2B5EF4-FFF2-40B4-BE49-F238E27FC236}">
                    <a16:creationId xmlns:a16="http://schemas.microsoft.com/office/drawing/2014/main" id="{D3AAA8A6-0D65-48B2-9920-F7949C2D0175}"/>
                  </a:ext>
                </a:extLst>
              </p:cNvPr>
              <p:cNvSpPr>
                <a:spLocks/>
              </p:cNvSpPr>
              <p:nvPr/>
            </p:nvSpPr>
            <p:spPr bwMode="auto">
              <a:xfrm>
                <a:off x="2959" y="1610"/>
                <a:ext cx="71" cy="116"/>
              </a:xfrm>
              <a:custGeom>
                <a:avLst/>
                <a:gdLst>
                  <a:gd name="T0" fmla="*/ 36 w 41"/>
                  <a:gd name="T1" fmla="*/ 0 h 67"/>
                  <a:gd name="T2" fmla="*/ 5 w 41"/>
                  <a:gd name="T3" fmla="*/ 0 h 67"/>
                  <a:gd name="T4" fmla="*/ 0 w 41"/>
                  <a:gd name="T5" fmla="*/ 5 h 67"/>
                  <a:gd name="T6" fmla="*/ 0 w 41"/>
                  <a:gd name="T7" fmla="*/ 62 h 67"/>
                  <a:gd name="T8" fmla="*/ 5 w 41"/>
                  <a:gd name="T9" fmla="*/ 67 h 67"/>
                  <a:gd name="T10" fmla="*/ 36 w 41"/>
                  <a:gd name="T11" fmla="*/ 67 h 67"/>
                  <a:gd name="T12" fmla="*/ 41 w 41"/>
                  <a:gd name="T13" fmla="*/ 62 h 67"/>
                  <a:gd name="T14" fmla="*/ 41 w 41"/>
                  <a:gd name="T15" fmla="*/ 5 h 67"/>
                  <a:gd name="T16" fmla="*/ 36 w 41"/>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67">
                    <a:moveTo>
                      <a:pt x="36" y="0"/>
                    </a:moveTo>
                    <a:cubicBezTo>
                      <a:pt x="5" y="0"/>
                      <a:pt x="5" y="0"/>
                      <a:pt x="5" y="0"/>
                    </a:cubicBezTo>
                    <a:cubicBezTo>
                      <a:pt x="2" y="0"/>
                      <a:pt x="0" y="2"/>
                      <a:pt x="0" y="5"/>
                    </a:cubicBezTo>
                    <a:cubicBezTo>
                      <a:pt x="0" y="62"/>
                      <a:pt x="0" y="62"/>
                      <a:pt x="0" y="62"/>
                    </a:cubicBezTo>
                    <a:cubicBezTo>
                      <a:pt x="0" y="65"/>
                      <a:pt x="2" y="67"/>
                      <a:pt x="5" y="67"/>
                    </a:cubicBezTo>
                    <a:cubicBezTo>
                      <a:pt x="36" y="67"/>
                      <a:pt x="36" y="67"/>
                      <a:pt x="36" y="67"/>
                    </a:cubicBezTo>
                    <a:cubicBezTo>
                      <a:pt x="39" y="67"/>
                      <a:pt x="41" y="65"/>
                      <a:pt x="41" y="62"/>
                    </a:cubicBezTo>
                    <a:cubicBezTo>
                      <a:pt x="41" y="5"/>
                      <a:pt x="41" y="5"/>
                      <a:pt x="41" y="5"/>
                    </a:cubicBezTo>
                    <a:cubicBezTo>
                      <a:pt x="41" y="2"/>
                      <a:pt x="39" y="0"/>
                      <a:pt x="36" y="0"/>
                    </a:cubicBezTo>
                    <a:close/>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1" name="Line 15">
                <a:extLst>
                  <a:ext uri="{FF2B5EF4-FFF2-40B4-BE49-F238E27FC236}">
                    <a16:creationId xmlns:a16="http://schemas.microsoft.com/office/drawing/2014/main" id="{59D2DA62-2E2C-4B16-9AB1-948F552DF4B4}"/>
                  </a:ext>
                </a:extLst>
              </p:cNvPr>
              <p:cNvSpPr>
                <a:spLocks noChangeShapeType="1"/>
              </p:cNvSpPr>
              <p:nvPr/>
            </p:nvSpPr>
            <p:spPr bwMode="auto">
              <a:xfrm>
                <a:off x="2959" y="1627"/>
                <a:ext cx="71" cy="0"/>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2" name="Line 16">
                <a:extLst>
                  <a:ext uri="{FF2B5EF4-FFF2-40B4-BE49-F238E27FC236}">
                    <a16:creationId xmlns:a16="http://schemas.microsoft.com/office/drawing/2014/main" id="{2B0B1974-AFE3-40B8-B9BD-7DB2665B584B}"/>
                  </a:ext>
                </a:extLst>
              </p:cNvPr>
              <p:cNvSpPr>
                <a:spLocks noChangeShapeType="1"/>
              </p:cNvSpPr>
              <p:nvPr/>
            </p:nvSpPr>
            <p:spPr bwMode="auto">
              <a:xfrm>
                <a:off x="2959" y="1710"/>
                <a:ext cx="71" cy="0"/>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3" name="Freeform 17">
                <a:extLst>
                  <a:ext uri="{FF2B5EF4-FFF2-40B4-BE49-F238E27FC236}">
                    <a16:creationId xmlns:a16="http://schemas.microsoft.com/office/drawing/2014/main" id="{8587959C-EC54-4415-BE20-FDEB6A7E1D1B}"/>
                  </a:ext>
                </a:extLst>
              </p:cNvPr>
              <p:cNvSpPr>
                <a:spLocks/>
              </p:cNvSpPr>
              <p:nvPr/>
            </p:nvSpPr>
            <p:spPr bwMode="auto">
              <a:xfrm>
                <a:off x="2746" y="1710"/>
                <a:ext cx="241" cy="16"/>
              </a:xfrm>
              <a:custGeom>
                <a:avLst/>
                <a:gdLst>
                  <a:gd name="T0" fmla="*/ 140 w 140"/>
                  <a:gd name="T1" fmla="*/ 9 h 9"/>
                  <a:gd name="T2" fmla="*/ 10 w 140"/>
                  <a:gd name="T3" fmla="*/ 9 h 9"/>
                  <a:gd name="T4" fmla="*/ 0 w 140"/>
                  <a:gd name="T5" fmla="*/ 0 h 9"/>
                  <a:gd name="T6" fmla="*/ 0 w 140"/>
                  <a:gd name="T7" fmla="*/ 0 h 9"/>
                  <a:gd name="T8" fmla="*/ 124 w 140"/>
                  <a:gd name="T9" fmla="*/ 0 h 9"/>
                </a:gdLst>
                <a:ahLst/>
                <a:cxnLst>
                  <a:cxn ang="0">
                    <a:pos x="T0" y="T1"/>
                  </a:cxn>
                  <a:cxn ang="0">
                    <a:pos x="T2" y="T3"/>
                  </a:cxn>
                  <a:cxn ang="0">
                    <a:pos x="T4" y="T5"/>
                  </a:cxn>
                  <a:cxn ang="0">
                    <a:pos x="T6" y="T7"/>
                  </a:cxn>
                  <a:cxn ang="0">
                    <a:pos x="T8" y="T9"/>
                  </a:cxn>
                </a:cxnLst>
                <a:rect l="0" t="0" r="r" b="b"/>
                <a:pathLst>
                  <a:path w="140" h="9">
                    <a:moveTo>
                      <a:pt x="140" y="9"/>
                    </a:moveTo>
                    <a:cubicBezTo>
                      <a:pt x="10" y="9"/>
                      <a:pt x="10" y="9"/>
                      <a:pt x="10" y="9"/>
                    </a:cubicBezTo>
                    <a:cubicBezTo>
                      <a:pt x="4" y="9"/>
                      <a:pt x="0" y="5"/>
                      <a:pt x="0" y="0"/>
                    </a:cubicBezTo>
                    <a:cubicBezTo>
                      <a:pt x="0" y="0"/>
                      <a:pt x="0" y="0"/>
                      <a:pt x="0" y="0"/>
                    </a:cubicBezTo>
                    <a:cubicBezTo>
                      <a:pt x="124" y="0"/>
                      <a:pt x="124" y="0"/>
                      <a:pt x="124" y="0"/>
                    </a:cubicBezTo>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4" name="Line 18">
                <a:extLst>
                  <a:ext uri="{FF2B5EF4-FFF2-40B4-BE49-F238E27FC236}">
                    <a16:creationId xmlns:a16="http://schemas.microsoft.com/office/drawing/2014/main" id="{859D7835-AF03-4B43-894C-92437FF31D49}"/>
                  </a:ext>
                </a:extLst>
              </p:cNvPr>
              <p:cNvSpPr>
                <a:spLocks noChangeShapeType="1"/>
              </p:cNvSpPr>
              <p:nvPr/>
            </p:nvSpPr>
            <p:spPr bwMode="auto">
              <a:xfrm>
                <a:off x="2780" y="1618"/>
                <a:ext cx="0" cy="90"/>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5" name="Freeform 19">
                <a:extLst>
                  <a:ext uri="{FF2B5EF4-FFF2-40B4-BE49-F238E27FC236}">
                    <a16:creationId xmlns:a16="http://schemas.microsoft.com/office/drawing/2014/main" id="{D7111D58-050B-4457-8C47-A8F2A50FDE6E}"/>
                  </a:ext>
                </a:extLst>
              </p:cNvPr>
              <p:cNvSpPr>
                <a:spLocks/>
              </p:cNvSpPr>
              <p:nvPr/>
            </p:nvSpPr>
            <p:spPr bwMode="auto">
              <a:xfrm>
                <a:off x="2832" y="1566"/>
                <a:ext cx="153" cy="44"/>
              </a:xfrm>
              <a:custGeom>
                <a:avLst/>
                <a:gdLst>
                  <a:gd name="T0" fmla="*/ 153 w 153"/>
                  <a:gd name="T1" fmla="*/ 44 h 44"/>
                  <a:gd name="T2" fmla="*/ 153 w 153"/>
                  <a:gd name="T3" fmla="*/ 0 h 44"/>
                  <a:gd name="T4" fmla="*/ 0 w 153"/>
                  <a:gd name="T5" fmla="*/ 0 h 44"/>
                </a:gdLst>
                <a:ahLst/>
                <a:cxnLst>
                  <a:cxn ang="0">
                    <a:pos x="T0" y="T1"/>
                  </a:cxn>
                  <a:cxn ang="0">
                    <a:pos x="T2" y="T3"/>
                  </a:cxn>
                  <a:cxn ang="0">
                    <a:pos x="T4" y="T5"/>
                  </a:cxn>
                </a:cxnLst>
                <a:rect l="0" t="0" r="r" b="b"/>
                <a:pathLst>
                  <a:path w="153" h="44">
                    <a:moveTo>
                      <a:pt x="153" y="44"/>
                    </a:moveTo>
                    <a:lnTo>
                      <a:pt x="153" y="0"/>
                    </a:lnTo>
                    <a:lnTo>
                      <a:pt x="0" y="0"/>
                    </a:lnTo>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6" name="Line 20">
                <a:extLst>
                  <a:ext uri="{FF2B5EF4-FFF2-40B4-BE49-F238E27FC236}">
                    <a16:creationId xmlns:a16="http://schemas.microsoft.com/office/drawing/2014/main" id="{38AB1C55-0F1A-4223-9AB8-D4952038DA9A}"/>
                  </a:ext>
                </a:extLst>
              </p:cNvPr>
              <p:cNvSpPr>
                <a:spLocks noChangeShapeType="1"/>
              </p:cNvSpPr>
              <p:nvPr/>
            </p:nvSpPr>
            <p:spPr bwMode="auto">
              <a:xfrm>
                <a:off x="2796" y="1603"/>
                <a:ext cx="0" cy="107"/>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7" name="Freeform 21">
                <a:extLst>
                  <a:ext uri="{FF2B5EF4-FFF2-40B4-BE49-F238E27FC236}">
                    <a16:creationId xmlns:a16="http://schemas.microsoft.com/office/drawing/2014/main" id="{570143AE-DF3C-4A3B-9FCC-1CC75687698A}"/>
                  </a:ext>
                </a:extLst>
              </p:cNvPr>
              <p:cNvSpPr>
                <a:spLocks/>
              </p:cNvSpPr>
              <p:nvPr/>
            </p:nvSpPr>
            <p:spPr bwMode="auto">
              <a:xfrm>
                <a:off x="2815" y="1584"/>
                <a:ext cx="155" cy="26"/>
              </a:xfrm>
              <a:custGeom>
                <a:avLst/>
                <a:gdLst>
                  <a:gd name="T0" fmla="*/ 155 w 155"/>
                  <a:gd name="T1" fmla="*/ 26 h 26"/>
                  <a:gd name="T2" fmla="*/ 155 w 155"/>
                  <a:gd name="T3" fmla="*/ 0 h 26"/>
                  <a:gd name="T4" fmla="*/ 0 w 155"/>
                  <a:gd name="T5" fmla="*/ 0 h 26"/>
                </a:gdLst>
                <a:ahLst/>
                <a:cxnLst>
                  <a:cxn ang="0">
                    <a:pos x="T0" y="T1"/>
                  </a:cxn>
                  <a:cxn ang="0">
                    <a:pos x="T2" y="T3"/>
                  </a:cxn>
                  <a:cxn ang="0">
                    <a:pos x="T4" y="T5"/>
                  </a:cxn>
                </a:cxnLst>
                <a:rect l="0" t="0" r="r" b="b"/>
                <a:pathLst>
                  <a:path w="155" h="26">
                    <a:moveTo>
                      <a:pt x="155" y="26"/>
                    </a:moveTo>
                    <a:lnTo>
                      <a:pt x="155" y="0"/>
                    </a:lnTo>
                    <a:lnTo>
                      <a:pt x="0" y="0"/>
                    </a:lnTo>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8" name="Freeform 22">
                <a:extLst>
                  <a:ext uri="{FF2B5EF4-FFF2-40B4-BE49-F238E27FC236}">
                    <a16:creationId xmlns:a16="http://schemas.microsoft.com/office/drawing/2014/main" id="{9267886A-C053-4DC6-B5F0-7F6EACC6F4AF}"/>
                  </a:ext>
                </a:extLst>
              </p:cNvPr>
              <p:cNvSpPr>
                <a:spLocks/>
              </p:cNvSpPr>
              <p:nvPr/>
            </p:nvSpPr>
            <p:spPr bwMode="auto">
              <a:xfrm>
                <a:off x="2727" y="1515"/>
                <a:ext cx="105" cy="103"/>
              </a:xfrm>
              <a:custGeom>
                <a:avLst/>
                <a:gdLst>
                  <a:gd name="T0" fmla="*/ 61 w 61"/>
                  <a:gd name="T1" fmla="*/ 36 h 60"/>
                  <a:gd name="T2" fmla="*/ 61 w 61"/>
                  <a:gd name="T3" fmla="*/ 24 h 60"/>
                  <a:gd name="T4" fmla="*/ 53 w 61"/>
                  <a:gd name="T5" fmla="*/ 24 h 60"/>
                  <a:gd name="T6" fmla="*/ 51 w 61"/>
                  <a:gd name="T7" fmla="*/ 19 h 60"/>
                  <a:gd name="T8" fmla="*/ 56 w 61"/>
                  <a:gd name="T9" fmla="*/ 13 h 60"/>
                  <a:gd name="T10" fmla="*/ 48 w 61"/>
                  <a:gd name="T11" fmla="*/ 4 h 60"/>
                  <a:gd name="T12" fmla="*/ 42 w 61"/>
                  <a:gd name="T13" fmla="*/ 10 h 60"/>
                  <a:gd name="T14" fmla="*/ 37 w 61"/>
                  <a:gd name="T15" fmla="*/ 8 h 60"/>
                  <a:gd name="T16" fmla="*/ 37 w 61"/>
                  <a:gd name="T17" fmla="*/ 0 h 60"/>
                  <a:gd name="T18" fmla="*/ 25 w 61"/>
                  <a:gd name="T19" fmla="*/ 0 h 60"/>
                  <a:gd name="T20" fmla="*/ 25 w 61"/>
                  <a:gd name="T21" fmla="*/ 8 h 60"/>
                  <a:gd name="T22" fmla="*/ 19 w 61"/>
                  <a:gd name="T23" fmla="*/ 10 h 60"/>
                  <a:gd name="T24" fmla="*/ 14 w 61"/>
                  <a:gd name="T25" fmla="*/ 4 h 60"/>
                  <a:gd name="T26" fmla="*/ 5 w 61"/>
                  <a:gd name="T27" fmla="*/ 13 h 60"/>
                  <a:gd name="T28" fmla="*/ 11 w 61"/>
                  <a:gd name="T29" fmla="*/ 19 h 60"/>
                  <a:gd name="T30" fmla="*/ 9 w 61"/>
                  <a:gd name="T31" fmla="*/ 24 h 60"/>
                  <a:gd name="T32" fmla="*/ 0 w 61"/>
                  <a:gd name="T33" fmla="*/ 24 h 60"/>
                  <a:gd name="T34" fmla="*/ 0 w 61"/>
                  <a:gd name="T35" fmla="*/ 36 h 60"/>
                  <a:gd name="T36" fmla="*/ 9 w 61"/>
                  <a:gd name="T37" fmla="*/ 36 h 60"/>
                  <a:gd name="T38" fmla="*/ 11 w 61"/>
                  <a:gd name="T39" fmla="*/ 41 h 60"/>
                  <a:gd name="T40" fmla="*/ 5 w 61"/>
                  <a:gd name="T41" fmla="*/ 47 h 60"/>
                  <a:gd name="T42" fmla="*/ 14 w 61"/>
                  <a:gd name="T43" fmla="*/ 56 h 60"/>
                  <a:gd name="T44" fmla="*/ 19 w 61"/>
                  <a:gd name="T45" fmla="*/ 50 h 60"/>
                  <a:gd name="T46" fmla="*/ 25 w 61"/>
                  <a:gd name="T47" fmla="*/ 52 h 60"/>
                  <a:gd name="T48" fmla="*/ 25 w 61"/>
                  <a:gd name="T49" fmla="*/ 60 h 60"/>
                  <a:gd name="T50" fmla="*/ 37 w 61"/>
                  <a:gd name="T51" fmla="*/ 60 h 60"/>
                  <a:gd name="T52" fmla="*/ 37 w 61"/>
                  <a:gd name="T53" fmla="*/ 52 h 60"/>
                  <a:gd name="T54" fmla="*/ 42 w 61"/>
                  <a:gd name="T55" fmla="*/ 50 h 60"/>
                  <a:gd name="T56" fmla="*/ 48 w 61"/>
                  <a:gd name="T57" fmla="*/ 56 h 60"/>
                  <a:gd name="T58" fmla="*/ 56 w 61"/>
                  <a:gd name="T59" fmla="*/ 47 h 60"/>
                  <a:gd name="T60" fmla="*/ 51 w 61"/>
                  <a:gd name="T61" fmla="*/ 41 h 60"/>
                  <a:gd name="T62" fmla="*/ 53 w 61"/>
                  <a:gd name="T63" fmla="*/ 36 h 60"/>
                  <a:gd name="T64" fmla="*/ 61 w 61"/>
                  <a:gd name="T65"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 h="60">
                    <a:moveTo>
                      <a:pt x="61" y="36"/>
                    </a:moveTo>
                    <a:cubicBezTo>
                      <a:pt x="61" y="24"/>
                      <a:pt x="61" y="24"/>
                      <a:pt x="61" y="24"/>
                    </a:cubicBezTo>
                    <a:cubicBezTo>
                      <a:pt x="53" y="24"/>
                      <a:pt x="53" y="24"/>
                      <a:pt x="53" y="24"/>
                    </a:cubicBezTo>
                    <a:cubicBezTo>
                      <a:pt x="52" y="22"/>
                      <a:pt x="52" y="20"/>
                      <a:pt x="51" y="19"/>
                    </a:cubicBezTo>
                    <a:cubicBezTo>
                      <a:pt x="56" y="13"/>
                      <a:pt x="56" y="13"/>
                      <a:pt x="56" y="13"/>
                    </a:cubicBezTo>
                    <a:cubicBezTo>
                      <a:pt x="48" y="4"/>
                      <a:pt x="48" y="4"/>
                      <a:pt x="48" y="4"/>
                    </a:cubicBezTo>
                    <a:cubicBezTo>
                      <a:pt x="42" y="10"/>
                      <a:pt x="42" y="10"/>
                      <a:pt x="42" y="10"/>
                    </a:cubicBezTo>
                    <a:cubicBezTo>
                      <a:pt x="41" y="9"/>
                      <a:pt x="39" y="8"/>
                      <a:pt x="37" y="8"/>
                    </a:cubicBezTo>
                    <a:cubicBezTo>
                      <a:pt x="37" y="0"/>
                      <a:pt x="37" y="0"/>
                      <a:pt x="37" y="0"/>
                    </a:cubicBezTo>
                    <a:cubicBezTo>
                      <a:pt x="25" y="0"/>
                      <a:pt x="25" y="0"/>
                      <a:pt x="25" y="0"/>
                    </a:cubicBezTo>
                    <a:cubicBezTo>
                      <a:pt x="25" y="8"/>
                      <a:pt x="25" y="8"/>
                      <a:pt x="25" y="8"/>
                    </a:cubicBezTo>
                    <a:cubicBezTo>
                      <a:pt x="23" y="8"/>
                      <a:pt x="21" y="9"/>
                      <a:pt x="19" y="10"/>
                    </a:cubicBezTo>
                    <a:cubicBezTo>
                      <a:pt x="14" y="4"/>
                      <a:pt x="14" y="4"/>
                      <a:pt x="14" y="4"/>
                    </a:cubicBezTo>
                    <a:cubicBezTo>
                      <a:pt x="5" y="13"/>
                      <a:pt x="5" y="13"/>
                      <a:pt x="5" y="13"/>
                    </a:cubicBezTo>
                    <a:cubicBezTo>
                      <a:pt x="11" y="19"/>
                      <a:pt x="11" y="19"/>
                      <a:pt x="11" y="19"/>
                    </a:cubicBezTo>
                    <a:cubicBezTo>
                      <a:pt x="10" y="20"/>
                      <a:pt x="9" y="22"/>
                      <a:pt x="9" y="24"/>
                    </a:cubicBezTo>
                    <a:cubicBezTo>
                      <a:pt x="0" y="24"/>
                      <a:pt x="0" y="24"/>
                      <a:pt x="0" y="24"/>
                    </a:cubicBezTo>
                    <a:cubicBezTo>
                      <a:pt x="0" y="36"/>
                      <a:pt x="0" y="36"/>
                      <a:pt x="0" y="36"/>
                    </a:cubicBezTo>
                    <a:cubicBezTo>
                      <a:pt x="9" y="36"/>
                      <a:pt x="9" y="36"/>
                      <a:pt x="9" y="36"/>
                    </a:cubicBezTo>
                    <a:cubicBezTo>
                      <a:pt x="9" y="38"/>
                      <a:pt x="10" y="40"/>
                      <a:pt x="11" y="41"/>
                    </a:cubicBezTo>
                    <a:cubicBezTo>
                      <a:pt x="5" y="47"/>
                      <a:pt x="5" y="47"/>
                      <a:pt x="5" y="47"/>
                    </a:cubicBezTo>
                    <a:cubicBezTo>
                      <a:pt x="14" y="56"/>
                      <a:pt x="14" y="56"/>
                      <a:pt x="14" y="56"/>
                    </a:cubicBezTo>
                    <a:cubicBezTo>
                      <a:pt x="19" y="50"/>
                      <a:pt x="19" y="50"/>
                      <a:pt x="19" y="50"/>
                    </a:cubicBezTo>
                    <a:cubicBezTo>
                      <a:pt x="21" y="51"/>
                      <a:pt x="23" y="51"/>
                      <a:pt x="25" y="52"/>
                    </a:cubicBezTo>
                    <a:cubicBezTo>
                      <a:pt x="25" y="60"/>
                      <a:pt x="25" y="60"/>
                      <a:pt x="25" y="60"/>
                    </a:cubicBezTo>
                    <a:cubicBezTo>
                      <a:pt x="37" y="60"/>
                      <a:pt x="37" y="60"/>
                      <a:pt x="37" y="60"/>
                    </a:cubicBezTo>
                    <a:cubicBezTo>
                      <a:pt x="37" y="52"/>
                      <a:pt x="37" y="52"/>
                      <a:pt x="37" y="52"/>
                    </a:cubicBezTo>
                    <a:cubicBezTo>
                      <a:pt x="39" y="51"/>
                      <a:pt x="40" y="51"/>
                      <a:pt x="42" y="50"/>
                    </a:cubicBezTo>
                    <a:cubicBezTo>
                      <a:pt x="48" y="56"/>
                      <a:pt x="48" y="56"/>
                      <a:pt x="48" y="56"/>
                    </a:cubicBezTo>
                    <a:cubicBezTo>
                      <a:pt x="56" y="47"/>
                      <a:pt x="56" y="47"/>
                      <a:pt x="56" y="47"/>
                    </a:cubicBezTo>
                    <a:cubicBezTo>
                      <a:pt x="51" y="41"/>
                      <a:pt x="51" y="41"/>
                      <a:pt x="51" y="41"/>
                    </a:cubicBezTo>
                    <a:cubicBezTo>
                      <a:pt x="52" y="40"/>
                      <a:pt x="52" y="38"/>
                      <a:pt x="53" y="36"/>
                    </a:cubicBezTo>
                    <a:lnTo>
                      <a:pt x="61" y="36"/>
                    </a:lnTo>
                    <a:close/>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9" name="Oval 23">
                <a:extLst>
                  <a:ext uri="{FF2B5EF4-FFF2-40B4-BE49-F238E27FC236}">
                    <a16:creationId xmlns:a16="http://schemas.microsoft.com/office/drawing/2014/main" id="{3EBA8FDC-3BD4-46D1-8449-9334AC6FD30A}"/>
                  </a:ext>
                </a:extLst>
              </p:cNvPr>
              <p:cNvSpPr>
                <a:spLocks noChangeArrowheads="1"/>
              </p:cNvSpPr>
              <p:nvPr/>
            </p:nvSpPr>
            <p:spPr bwMode="auto">
              <a:xfrm>
                <a:off x="2771" y="1558"/>
                <a:ext cx="16" cy="17"/>
              </a:xfrm>
              <a:prstGeom prst="ellipse">
                <a:avLst/>
              </a:pr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60" name="Rectangle 24">
                <a:extLst>
                  <a:ext uri="{FF2B5EF4-FFF2-40B4-BE49-F238E27FC236}">
                    <a16:creationId xmlns:a16="http://schemas.microsoft.com/office/drawing/2014/main" id="{3559BE83-87EA-49EB-AA04-F5247FAB749D}"/>
                  </a:ext>
                </a:extLst>
              </p:cNvPr>
              <p:cNvSpPr>
                <a:spLocks noChangeArrowheads="1"/>
              </p:cNvSpPr>
              <p:nvPr/>
            </p:nvSpPr>
            <p:spPr bwMode="auto">
              <a:xfrm>
                <a:off x="2820" y="1632"/>
                <a:ext cx="31" cy="31"/>
              </a:xfrm>
              <a:prstGeom prst="rect">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61" name="Rectangle 25">
                <a:extLst>
                  <a:ext uri="{FF2B5EF4-FFF2-40B4-BE49-F238E27FC236}">
                    <a16:creationId xmlns:a16="http://schemas.microsoft.com/office/drawing/2014/main" id="{6AF6F964-19E7-4C81-A06A-567C1F985FBD}"/>
                  </a:ext>
                </a:extLst>
              </p:cNvPr>
              <p:cNvSpPr>
                <a:spLocks noChangeArrowheads="1"/>
              </p:cNvSpPr>
              <p:nvPr/>
            </p:nvSpPr>
            <p:spPr bwMode="auto">
              <a:xfrm>
                <a:off x="2866" y="1632"/>
                <a:ext cx="31" cy="31"/>
              </a:xfrm>
              <a:prstGeom prst="rect">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62" name="Rectangle 26">
                <a:extLst>
                  <a:ext uri="{FF2B5EF4-FFF2-40B4-BE49-F238E27FC236}">
                    <a16:creationId xmlns:a16="http://schemas.microsoft.com/office/drawing/2014/main" id="{2C45DE64-8EFD-48A4-BE7A-B3AA4971E85F}"/>
                  </a:ext>
                </a:extLst>
              </p:cNvPr>
              <p:cNvSpPr>
                <a:spLocks noChangeArrowheads="1"/>
              </p:cNvSpPr>
              <p:nvPr/>
            </p:nvSpPr>
            <p:spPr bwMode="auto">
              <a:xfrm>
                <a:off x="2913" y="1632"/>
                <a:ext cx="31" cy="31"/>
              </a:xfrm>
              <a:prstGeom prst="rect">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grpSp>
      </p:grpSp>
      <p:grpSp>
        <p:nvGrpSpPr>
          <p:cNvPr id="296" name="Group 295">
            <a:extLst>
              <a:ext uri="{FF2B5EF4-FFF2-40B4-BE49-F238E27FC236}">
                <a16:creationId xmlns:a16="http://schemas.microsoft.com/office/drawing/2014/main" id="{6C08DB4D-B604-42EF-BD69-91552A063C25}"/>
              </a:ext>
            </a:extLst>
          </p:cNvPr>
          <p:cNvGrpSpPr/>
          <p:nvPr/>
        </p:nvGrpSpPr>
        <p:grpSpPr>
          <a:xfrm>
            <a:off x="840714" y="6194842"/>
            <a:ext cx="1078992" cy="1078992"/>
            <a:chOff x="3018396" y="2117272"/>
            <a:chExt cx="3995056" cy="3995056"/>
          </a:xfrm>
        </p:grpSpPr>
        <p:sp>
          <p:nvSpPr>
            <p:cNvPr id="297" name="Oval 296">
              <a:extLst>
                <a:ext uri="{FF2B5EF4-FFF2-40B4-BE49-F238E27FC236}">
                  <a16:creationId xmlns:a16="http://schemas.microsoft.com/office/drawing/2014/main" id="{DA35394C-FE08-4E36-84EB-F63942F57BA9}"/>
                </a:ext>
              </a:extLst>
            </p:cNvPr>
            <p:cNvSpPr>
              <a:spLocks noChangeAspect="1"/>
            </p:cNvSpPr>
            <p:nvPr/>
          </p:nvSpPr>
          <p:spPr bwMode="auto">
            <a:xfrm rot="6842241">
              <a:off x="3018396" y="2117272"/>
              <a:ext cx="3995056" cy="3995056"/>
            </a:xfrm>
            <a:prstGeom prst="ellipse">
              <a:avLst/>
            </a:prstGeom>
            <a:solidFill>
              <a:schemeClr val="bg1"/>
            </a:solidFill>
            <a:ln w="19050">
              <a:solidFill>
                <a:srgbClr val="D232A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Segoe UI" pitchFamily="34" charset="0"/>
              </a:endParaRPr>
            </a:p>
          </p:txBody>
        </p:sp>
        <p:grpSp>
          <p:nvGrpSpPr>
            <p:cNvPr id="298" name="Group 297">
              <a:extLst>
                <a:ext uri="{FF2B5EF4-FFF2-40B4-BE49-F238E27FC236}">
                  <a16:creationId xmlns:a16="http://schemas.microsoft.com/office/drawing/2014/main" id="{FD86AD50-ADA0-4C9C-B754-8B36B1B1ACFF}"/>
                </a:ext>
              </a:extLst>
            </p:cNvPr>
            <p:cNvGrpSpPr/>
            <p:nvPr/>
          </p:nvGrpSpPr>
          <p:grpSpPr>
            <a:xfrm>
              <a:off x="3263064" y="2828011"/>
              <a:ext cx="3505720" cy="2573578"/>
              <a:chOff x="508000" y="3884116"/>
              <a:chExt cx="871004" cy="639412"/>
            </a:xfrm>
          </p:grpSpPr>
          <p:cxnSp>
            <p:nvCxnSpPr>
              <p:cNvPr id="299" name="Straight Arrow Connector 298">
                <a:extLst>
                  <a:ext uri="{FF2B5EF4-FFF2-40B4-BE49-F238E27FC236}">
                    <a16:creationId xmlns:a16="http://schemas.microsoft.com/office/drawing/2014/main" id="{48D48194-7696-4098-9C78-7C46EFE62D15}"/>
                  </a:ext>
                </a:extLst>
              </p:cNvPr>
              <p:cNvCxnSpPr>
                <a:cxnSpLocks/>
              </p:cNvCxnSpPr>
              <p:nvPr/>
            </p:nvCxnSpPr>
            <p:spPr>
              <a:xfrm>
                <a:off x="508000" y="4126213"/>
                <a:ext cx="871004" cy="0"/>
              </a:xfrm>
              <a:prstGeom prst="straightConnector1">
                <a:avLst/>
              </a:prstGeom>
              <a:ln w="19050" cap="rnd">
                <a:solidFill>
                  <a:schemeClr val="accent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00" name="Straight Arrow Connector 299">
                <a:extLst>
                  <a:ext uri="{FF2B5EF4-FFF2-40B4-BE49-F238E27FC236}">
                    <a16:creationId xmlns:a16="http://schemas.microsoft.com/office/drawing/2014/main" id="{A372800E-A719-4E2E-AEBD-AE0B7E69656B}"/>
                  </a:ext>
                </a:extLst>
              </p:cNvPr>
              <p:cNvCxnSpPr>
                <a:cxnSpLocks/>
              </p:cNvCxnSpPr>
              <p:nvPr/>
            </p:nvCxnSpPr>
            <p:spPr>
              <a:xfrm flipH="1">
                <a:off x="508000" y="4253213"/>
                <a:ext cx="871004" cy="0"/>
              </a:xfrm>
              <a:prstGeom prst="straightConnector1">
                <a:avLst/>
              </a:prstGeom>
              <a:ln w="19050" cap="rnd">
                <a:solidFill>
                  <a:schemeClr val="accent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301" name="Freeform 5">
                <a:extLst>
                  <a:ext uri="{FF2B5EF4-FFF2-40B4-BE49-F238E27FC236}">
                    <a16:creationId xmlns:a16="http://schemas.microsoft.com/office/drawing/2014/main" id="{4DD3BD26-1385-4C3F-8490-B534EFB9A710}"/>
                  </a:ext>
                </a:extLst>
              </p:cNvPr>
              <p:cNvSpPr>
                <a:spLocks/>
              </p:cNvSpPr>
              <p:nvPr/>
            </p:nvSpPr>
            <p:spPr bwMode="auto">
              <a:xfrm>
                <a:off x="703003" y="3884116"/>
                <a:ext cx="480998" cy="639412"/>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solidFill>
                <a:schemeClr val="bg1"/>
              </a:solidFill>
              <a:ln w="19050" cap="rnd">
                <a:solidFill>
                  <a:schemeClr val="accent1"/>
                </a:solidFill>
                <a:round/>
                <a:headEnd/>
                <a:tailEnd/>
              </a:ln>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grpSp>
      </p:grpSp>
      <p:grpSp>
        <p:nvGrpSpPr>
          <p:cNvPr id="302" name="Group 301">
            <a:extLst>
              <a:ext uri="{FF2B5EF4-FFF2-40B4-BE49-F238E27FC236}">
                <a16:creationId xmlns:a16="http://schemas.microsoft.com/office/drawing/2014/main" id="{95CAB84D-64A5-4BD7-9FE3-38A0333754AC}"/>
              </a:ext>
            </a:extLst>
          </p:cNvPr>
          <p:cNvGrpSpPr/>
          <p:nvPr/>
        </p:nvGrpSpPr>
        <p:grpSpPr>
          <a:xfrm>
            <a:off x="12693306" y="1765776"/>
            <a:ext cx="1078992" cy="1078992"/>
            <a:chOff x="12965248" y="5184535"/>
            <a:chExt cx="602960" cy="602960"/>
          </a:xfrm>
        </p:grpSpPr>
        <p:sp>
          <p:nvSpPr>
            <p:cNvPr id="303" name="Oval 302">
              <a:extLst>
                <a:ext uri="{FF2B5EF4-FFF2-40B4-BE49-F238E27FC236}">
                  <a16:creationId xmlns:a16="http://schemas.microsoft.com/office/drawing/2014/main" id="{87377CE3-8C86-481F-A1EE-FB4B3B2BBF3C}"/>
                </a:ext>
              </a:extLst>
            </p:cNvPr>
            <p:cNvSpPr>
              <a:spLocks noChangeAspect="1"/>
            </p:cNvSpPr>
            <p:nvPr/>
          </p:nvSpPr>
          <p:spPr bwMode="auto">
            <a:xfrm rot="6842241">
              <a:off x="12965248" y="5184535"/>
              <a:ext cx="602960" cy="602960"/>
            </a:xfrm>
            <a:prstGeom prst="ellipse">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Segoe UI" pitchFamily="34" charset="0"/>
              </a:endParaRPr>
            </a:p>
          </p:txBody>
        </p:sp>
        <p:grpSp>
          <p:nvGrpSpPr>
            <p:cNvPr id="304" name="Group 303">
              <a:extLst>
                <a:ext uri="{FF2B5EF4-FFF2-40B4-BE49-F238E27FC236}">
                  <a16:creationId xmlns:a16="http://schemas.microsoft.com/office/drawing/2014/main" id="{D88CE69A-0DAA-48E3-9D13-570160E63188}"/>
                </a:ext>
              </a:extLst>
            </p:cNvPr>
            <p:cNvGrpSpPr/>
            <p:nvPr/>
          </p:nvGrpSpPr>
          <p:grpSpPr>
            <a:xfrm>
              <a:off x="13110464" y="5320098"/>
              <a:ext cx="312528" cy="312528"/>
              <a:chOff x="4390661" y="1411318"/>
              <a:chExt cx="362678" cy="362678"/>
            </a:xfrm>
          </p:grpSpPr>
          <p:sp>
            <p:nvSpPr>
              <p:cNvPr id="305" name="Freeform 17">
                <a:extLst>
                  <a:ext uri="{FF2B5EF4-FFF2-40B4-BE49-F238E27FC236}">
                    <a16:creationId xmlns:a16="http://schemas.microsoft.com/office/drawing/2014/main" id="{4CC3B939-41A6-47E4-B502-9194693A5442}"/>
                  </a:ext>
                </a:extLst>
              </p:cNvPr>
              <p:cNvSpPr>
                <a:spLocks/>
              </p:cNvSpPr>
              <p:nvPr/>
            </p:nvSpPr>
            <p:spPr bwMode="auto">
              <a:xfrm>
                <a:off x="4411031" y="1411318"/>
                <a:ext cx="342308" cy="342308"/>
              </a:xfrm>
              <a:custGeom>
                <a:avLst/>
                <a:gdLst>
                  <a:gd name="T0" fmla="*/ 0 w 689"/>
                  <a:gd name="T1" fmla="*/ 0 h 689"/>
                  <a:gd name="T2" fmla="*/ 0 w 689"/>
                  <a:gd name="T3" fmla="*/ 689 h 689"/>
                  <a:gd name="T4" fmla="*/ 689 w 689"/>
                  <a:gd name="T5" fmla="*/ 689 h 689"/>
                </a:gdLst>
                <a:ahLst/>
                <a:cxnLst>
                  <a:cxn ang="0">
                    <a:pos x="T0" y="T1"/>
                  </a:cxn>
                  <a:cxn ang="0">
                    <a:pos x="T2" y="T3"/>
                  </a:cxn>
                  <a:cxn ang="0">
                    <a:pos x="T4" y="T5"/>
                  </a:cxn>
                </a:cxnLst>
                <a:rect l="0" t="0" r="r" b="b"/>
                <a:pathLst>
                  <a:path w="689" h="689">
                    <a:moveTo>
                      <a:pt x="0" y="0"/>
                    </a:moveTo>
                    <a:lnTo>
                      <a:pt x="0" y="689"/>
                    </a:lnTo>
                    <a:lnTo>
                      <a:pt x="689" y="689"/>
                    </a:lnTo>
                  </a:path>
                </a:pathLst>
              </a:cu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06" name="Line 18">
                <a:extLst>
                  <a:ext uri="{FF2B5EF4-FFF2-40B4-BE49-F238E27FC236}">
                    <a16:creationId xmlns:a16="http://schemas.microsoft.com/office/drawing/2014/main" id="{9BA9448D-C7DA-4D92-A991-19B04AEEE1B9}"/>
                  </a:ext>
                </a:extLst>
              </p:cNvPr>
              <p:cNvSpPr>
                <a:spLocks noChangeShapeType="1"/>
              </p:cNvSpPr>
              <p:nvPr/>
            </p:nvSpPr>
            <p:spPr bwMode="auto">
              <a:xfrm>
                <a:off x="4684281"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07" name="Line 19">
                <a:extLst>
                  <a:ext uri="{FF2B5EF4-FFF2-40B4-BE49-F238E27FC236}">
                    <a16:creationId xmlns:a16="http://schemas.microsoft.com/office/drawing/2014/main" id="{147BD57C-8717-435D-B695-4DD2892AB88E}"/>
                  </a:ext>
                </a:extLst>
              </p:cNvPr>
              <p:cNvSpPr>
                <a:spLocks noChangeShapeType="1"/>
              </p:cNvSpPr>
              <p:nvPr/>
            </p:nvSpPr>
            <p:spPr bwMode="auto">
              <a:xfrm>
                <a:off x="4474623"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08" name="Line 20">
                <a:extLst>
                  <a:ext uri="{FF2B5EF4-FFF2-40B4-BE49-F238E27FC236}">
                    <a16:creationId xmlns:a16="http://schemas.microsoft.com/office/drawing/2014/main" id="{2CE3FA3B-CF10-4FE4-8513-35CCA6D56E30}"/>
                  </a:ext>
                </a:extLst>
              </p:cNvPr>
              <p:cNvSpPr>
                <a:spLocks noChangeShapeType="1"/>
              </p:cNvSpPr>
              <p:nvPr/>
            </p:nvSpPr>
            <p:spPr bwMode="auto">
              <a:xfrm>
                <a:off x="4579452"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09" name="Line 21">
                <a:extLst>
                  <a:ext uri="{FF2B5EF4-FFF2-40B4-BE49-F238E27FC236}">
                    <a16:creationId xmlns:a16="http://schemas.microsoft.com/office/drawing/2014/main" id="{8EFE417D-93FA-4EE0-AA07-02BF517D24B3}"/>
                  </a:ext>
                </a:extLst>
              </p:cNvPr>
              <p:cNvSpPr>
                <a:spLocks noChangeShapeType="1"/>
              </p:cNvSpPr>
              <p:nvPr/>
            </p:nvSpPr>
            <p:spPr bwMode="auto">
              <a:xfrm flipH="1">
                <a:off x="4390661" y="1692021"/>
                <a:ext cx="20370"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0" name="Line 22">
                <a:extLst>
                  <a:ext uri="{FF2B5EF4-FFF2-40B4-BE49-F238E27FC236}">
                    <a16:creationId xmlns:a16="http://schemas.microsoft.com/office/drawing/2014/main" id="{1A1CD284-9651-4F44-B878-59A9A02F339A}"/>
                  </a:ext>
                </a:extLst>
              </p:cNvPr>
              <p:cNvSpPr>
                <a:spLocks noChangeShapeType="1"/>
              </p:cNvSpPr>
              <p:nvPr/>
            </p:nvSpPr>
            <p:spPr bwMode="auto">
              <a:xfrm flipV="1">
                <a:off x="4734460" y="1639358"/>
                <a:ext cx="18879" cy="14408"/>
              </a:xfrm>
              <a:prstGeom prst="line">
                <a:avLst/>
              </a:prstGeom>
              <a:noFill/>
              <a:ln w="952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1" name="Line 23">
                <a:extLst>
                  <a:ext uri="{FF2B5EF4-FFF2-40B4-BE49-F238E27FC236}">
                    <a16:creationId xmlns:a16="http://schemas.microsoft.com/office/drawing/2014/main" id="{DA64C4D4-CFA4-4D4D-BDBB-4BF9E06924A6}"/>
                  </a:ext>
                </a:extLst>
              </p:cNvPr>
              <p:cNvSpPr>
                <a:spLocks noChangeShapeType="1"/>
              </p:cNvSpPr>
              <p:nvPr/>
            </p:nvSpPr>
            <p:spPr bwMode="auto">
              <a:xfrm flipV="1">
                <a:off x="4701670" y="1666186"/>
                <a:ext cx="16395" cy="12420"/>
              </a:xfrm>
              <a:prstGeom prst="line">
                <a:avLst/>
              </a:prstGeom>
              <a:noFill/>
              <a:ln w="952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2" name="Line 24">
                <a:extLst>
                  <a:ext uri="{FF2B5EF4-FFF2-40B4-BE49-F238E27FC236}">
                    <a16:creationId xmlns:a16="http://schemas.microsoft.com/office/drawing/2014/main" id="{68C5C21D-D85F-419E-8F42-E23055E30D3D}"/>
                  </a:ext>
                </a:extLst>
              </p:cNvPr>
              <p:cNvSpPr>
                <a:spLocks noChangeShapeType="1"/>
              </p:cNvSpPr>
              <p:nvPr/>
            </p:nvSpPr>
            <p:spPr bwMode="auto">
              <a:xfrm>
                <a:off x="4587898" y="1454541"/>
                <a:ext cx="88434" cy="216613"/>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3" name="Line 25">
                <a:extLst>
                  <a:ext uri="{FF2B5EF4-FFF2-40B4-BE49-F238E27FC236}">
                    <a16:creationId xmlns:a16="http://schemas.microsoft.com/office/drawing/2014/main" id="{CD97B79C-5E8F-4F9E-B784-6679193CB5D6}"/>
                  </a:ext>
                </a:extLst>
              </p:cNvPr>
              <p:cNvSpPr>
                <a:spLocks noChangeShapeType="1"/>
              </p:cNvSpPr>
              <p:nvPr/>
            </p:nvSpPr>
            <p:spPr bwMode="auto">
              <a:xfrm flipV="1">
                <a:off x="4487044" y="1452554"/>
                <a:ext cx="79988" cy="116256"/>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4" name="Freeform 26">
                <a:extLst>
                  <a:ext uri="{FF2B5EF4-FFF2-40B4-BE49-F238E27FC236}">
                    <a16:creationId xmlns:a16="http://schemas.microsoft.com/office/drawing/2014/main" id="{DA5EE3F1-5BD4-4466-A2D3-CF1B52051C24}"/>
                  </a:ext>
                </a:extLst>
              </p:cNvPr>
              <p:cNvSpPr>
                <a:spLocks/>
              </p:cNvSpPr>
              <p:nvPr/>
            </p:nvSpPr>
            <p:spPr bwMode="auto">
              <a:xfrm>
                <a:off x="4390661" y="1482363"/>
                <a:ext cx="73032" cy="84956"/>
              </a:xfrm>
              <a:custGeom>
                <a:avLst/>
                <a:gdLst>
                  <a:gd name="T0" fmla="*/ 0 w 147"/>
                  <a:gd name="T1" fmla="*/ 0 h 171"/>
                  <a:gd name="T2" fmla="*/ 41 w 147"/>
                  <a:gd name="T3" fmla="*/ 0 h 171"/>
                  <a:gd name="T4" fmla="*/ 147 w 147"/>
                  <a:gd name="T5" fmla="*/ 171 h 171"/>
                </a:gdLst>
                <a:ahLst/>
                <a:cxnLst>
                  <a:cxn ang="0">
                    <a:pos x="T0" y="T1"/>
                  </a:cxn>
                  <a:cxn ang="0">
                    <a:pos x="T2" y="T3"/>
                  </a:cxn>
                  <a:cxn ang="0">
                    <a:pos x="T4" y="T5"/>
                  </a:cxn>
                </a:cxnLst>
                <a:rect l="0" t="0" r="r" b="b"/>
                <a:pathLst>
                  <a:path w="147" h="171">
                    <a:moveTo>
                      <a:pt x="0" y="0"/>
                    </a:moveTo>
                    <a:lnTo>
                      <a:pt x="41" y="0"/>
                    </a:lnTo>
                    <a:lnTo>
                      <a:pt x="147" y="171"/>
                    </a:lnTo>
                  </a:path>
                </a:pathLst>
              </a:cu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5" name="Line 27">
                <a:extLst>
                  <a:ext uri="{FF2B5EF4-FFF2-40B4-BE49-F238E27FC236}">
                    <a16:creationId xmlns:a16="http://schemas.microsoft.com/office/drawing/2014/main" id="{3CAEDBB4-218E-471E-9680-DE646D69EC1B}"/>
                  </a:ext>
                </a:extLst>
              </p:cNvPr>
              <p:cNvSpPr>
                <a:spLocks noChangeShapeType="1"/>
              </p:cNvSpPr>
              <p:nvPr/>
            </p:nvSpPr>
            <p:spPr bwMode="auto">
              <a:xfrm flipH="1">
                <a:off x="4390661" y="1587192"/>
                <a:ext cx="20370"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6" name="Line 28">
                <a:extLst>
                  <a:ext uri="{FF2B5EF4-FFF2-40B4-BE49-F238E27FC236}">
                    <a16:creationId xmlns:a16="http://schemas.microsoft.com/office/drawing/2014/main" id="{621D34AB-528B-4BC1-A87A-229FB129C259}"/>
                  </a:ext>
                </a:extLst>
              </p:cNvPr>
              <p:cNvSpPr>
                <a:spLocks noChangeShapeType="1"/>
              </p:cNvSpPr>
              <p:nvPr/>
            </p:nvSpPr>
            <p:spPr bwMode="auto">
              <a:xfrm>
                <a:off x="4707135" y="1462987"/>
                <a:ext cx="46204" cy="0"/>
              </a:xfrm>
              <a:prstGeom prst="line">
                <a:avLst/>
              </a:prstGeom>
              <a:noFill/>
              <a:ln w="952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7" name="Line 29">
                <a:extLst>
                  <a:ext uri="{FF2B5EF4-FFF2-40B4-BE49-F238E27FC236}">
                    <a16:creationId xmlns:a16="http://schemas.microsoft.com/office/drawing/2014/main" id="{BCF007AC-613F-497D-8D4D-9B091156A5B3}"/>
                  </a:ext>
                </a:extLst>
              </p:cNvPr>
              <p:cNvSpPr>
                <a:spLocks noChangeShapeType="1"/>
              </p:cNvSpPr>
              <p:nvPr/>
            </p:nvSpPr>
            <p:spPr bwMode="auto">
              <a:xfrm flipV="1">
                <a:off x="4588892" y="1483357"/>
                <a:ext cx="87440" cy="20618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8" name="Line 30">
                <a:extLst>
                  <a:ext uri="{FF2B5EF4-FFF2-40B4-BE49-F238E27FC236}">
                    <a16:creationId xmlns:a16="http://schemas.microsoft.com/office/drawing/2014/main" id="{4CFADF79-A478-4D1A-8A39-6F4F85E3BBFC}"/>
                  </a:ext>
                </a:extLst>
              </p:cNvPr>
              <p:cNvSpPr>
                <a:spLocks noChangeShapeType="1"/>
              </p:cNvSpPr>
              <p:nvPr/>
            </p:nvSpPr>
            <p:spPr bwMode="auto">
              <a:xfrm>
                <a:off x="4496483" y="1695002"/>
                <a:ext cx="61606" cy="11427"/>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9" name="Line 31">
                <a:extLst>
                  <a:ext uri="{FF2B5EF4-FFF2-40B4-BE49-F238E27FC236}">
                    <a16:creationId xmlns:a16="http://schemas.microsoft.com/office/drawing/2014/main" id="{6820ED26-7900-46E5-B2C8-A725A0EDA691}"/>
                  </a:ext>
                </a:extLst>
              </p:cNvPr>
              <p:cNvSpPr>
                <a:spLocks noChangeShapeType="1"/>
              </p:cNvSpPr>
              <p:nvPr/>
            </p:nvSpPr>
            <p:spPr bwMode="auto">
              <a:xfrm flipV="1">
                <a:off x="4411031" y="1706429"/>
                <a:ext cx="48191" cy="47198"/>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0" name="Oval 32">
                <a:extLst>
                  <a:ext uri="{FF2B5EF4-FFF2-40B4-BE49-F238E27FC236}">
                    <a16:creationId xmlns:a16="http://schemas.microsoft.com/office/drawing/2014/main" id="{8C376F27-BCC1-41DA-BACE-8F0E7EB52FA8}"/>
                  </a:ext>
                </a:extLst>
              </p:cNvPr>
              <p:cNvSpPr>
                <a:spLocks noChangeArrowheads="1"/>
              </p:cNvSpPr>
              <p:nvPr/>
            </p:nvSpPr>
            <p:spPr bwMode="auto">
              <a:xfrm>
                <a:off x="4453260" y="1564338"/>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1" name="Oval 33">
                <a:extLst>
                  <a:ext uri="{FF2B5EF4-FFF2-40B4-BE49-F238E27FC236}">
                    <a16:creationId xmlns:a16="http://schemas.microsoft.com/office/drawing/2014/main" id="{0C9A3EFC-BC8E-4524-AA7D-9A8F9A372CAB}"/>
                  </a:ext>
                </a:extLst>
              </p:cNvPr>
              <p:cNvSpPr>
                <a:spLocks noChangeArrowheads="1"/>
              </p:cNvSpPr>
              <p:nvPr/>
            </p:nvSpPr>
            <p:spPr bwMode="auto">
              <a:xfrm>
                <a:off x="4558089" y="1412312"/>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2" name="Oval 34">
                <a:extLst>
                  <a:ext uri="{FF2B5EF4-FFF2-40B4-BE49-F238E27FC236}">
                    <a16:creationId xmlns:a16="http://schemas.microsoft.com/office/drawing/2014/main" id="{D7FEBBCB-12BA-441D-8284-60F5D95AE76F}"/>
                  </a:ext>
                </a:extLst>
              </p:cNvPr>
              <p:cNvSpPr>
                <a:spLocks noChangeArrowheads="1"/>
              </p:cNvSpPr>
              <p:nvPr/>
            </p:nvSpPr>
            <p:spPr bwMode="auto">
              <a:xfrm>
                <a:off x="4662918" y="1669167"/>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3" name="Oval 35">
                <a:extLst>
                  <a:ext uri="{FF2B5EF4-FFF2-40B4-BE49-F238E27FC236}">
                    <a16:creationId xmlns:a16="http://schemas.microsoft.com/office/drawing/2014/main" id="{BE4BFDCC-A7CF-4D93-A76E-3E1895B0ECB8}"/>
                  </a:ext>
                </a:extLst>
              </p:cNvPr>
              <p:cNvSpPr>
                <a:spLocks noChangeArrowheads="1"/>
              </p:cNvSpPr>
              <p:nvPr/>
            </p:nvSpPr>
            <p:spPr bwMode="auto">
              <a:xfrm>
                <a:off x="4662918" y="1440134"/>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4" name="Oval 36">
                <a:extLst>
                  <a:ext uri="{FF2B5EF4-FFF2-40B4-BE49-F238E27FC236}">
                    <a16:creationId xmlns:a16="http://schemas.microsoft.com/office/drawing/2014/main" id="{73421A4E-C564-44AF-BBB7-EDE4B5078846}"/>
                  </a:ext>
                </a:extLst>
              </p:cNvPr>
              <p:cNvSpPr>
                <a:spLocks noChangeArrowheads="1"/>
              </p:cNvSpPr>
              <p:nvPr/>
            </p:nvSpPr>
            <p:spPr bwMode="auto">
              <a:xfrm>
                <a:off x="4558089" y="1687549"/>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5" name="Oval 37">
                <a:extLst>
                  <a:ext uri="{FF2B5EF4-FFF2-40B4-BE49-F238E27FC236}">
                    <a16:creationId xmlns:a16="http://schemas.microsoft.com/office/drawing/2014/main" id="{D06D4CA5-D5C5-4102-80AA-89396D9B338B}"/>
                  </a:ext>
                </a:extLst>
              </p:cNvPr>
              <p:cNvSpPr>
                <a:spLocks noChangeArrowheads="1"/>
              </p:cNvSpPr>
              <p:nvPr/>
            </p:nvSpPr>
            <p:spPr bwMode="auto">
              <a:xfrm>
                <a:off x="4453260" y="1669167"/>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grpSp>
      </p:grpSp>
      <p:grpSp>
        <p:nvGrpSpPr>
          <p:cNvPr id="326" name="Group 325">
            <a:extLst>
              <a:ext uri="{FF2B5EF4-FFF2-40B4-BE49-F238E27FC236}">
                <a16:creationId xmlns:a16="http://schemas.microsoft.com/office/drawing/2014/main" id="{95CAB84D-64A5-4BD7-9FE3-38A0333754AC}"/>
              </a:ext>
            </a:extLst>
          </p:cNvPr>
          <p:cNvGrpSpPr/>
          <p:nvPr/>
        </p:nvGrpSpPr>
        <p:grpSpPr>
          <a:xfrm>
            <a:off x="840714" y="1765776"/>
            <a:ext cx="1078992" cy="1078992"/>
            <a:chOff x="12965248" y="5184535"/>
            <a:chExt cx="602960" cy="602960"/>
          </a:xfrm>
        </p:grpSpPr>
        <p:sp>
          <p:nvSpPr>
            <p:cNvPr id="327" name="Oval 326">
              <a:extLst>
                <a:ext uri="{FF2B5EF4-FFF2-40B4-BE49-F238E27FC236}">
                  <a16:creationId xmlns:a16="http://schemas.microsoft.com/office/drawing/2014/main" id="{87377CE3-8C86-481F-A1EE-FB4B3B2BBF3C}"/>
                </a:ext>
              </a:extLst>
            </p:cNvPr>
            <p:cNvSpPr>
              <a:spLocks noChangeAspect="1"/>
            </p:cNvSpPr>
            <p:nvPr/>
          </p:nvSpPr>
          <p:spPr bwMode="auto">
            <a:xfrm rot="6842241">
              <a:off x="12965248" y="5184535"/>
              <a:ext cx="602960" cy="602960"/>
            </a:xfrm>
            <a:prstGeom prst="ellipse">
              <a:avLst/>
            </a:prstGeom>
            <a:solidFill>
              <a:schemeClr val="bg1"/>
            </a:solid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Segoe UI" pitchFamily="34" charset="0"/>
              </a:endParaRPr>
            </a:p>
          </p:txBody>
        </p:sp>
        <p:grpSp>
          <p:nvGrpSpPr>
            <p:cNvPr id="328" name="Group 327">
              <a:extLst>
                <a:ext uri="{FF2B5EF4-FFF2-40B4-BE49-F238E27FC236}">
                  <a16:creationId xmlns:a16="http://schemas.microsoft.com/office/drawing/2014/main" id="{D88CE69A-0DAA-48E3-9D13-570160E63188}"/>
                </a:ext>
              </a:extLst>
            </p:cNvPr>
            <p:cNvGrpSpPr/>
            <p:nvPr/>
          </p:nvGrpSpPr>
          <p:grpSpPr>
            <a:xfrm>
              <a:off x="13110464" y="5320098"/>
              <a:ext cx="312528" cy="312528"/>
              <a:chOff x="4390661" y="1411318"/>
              <a:chExt cx="362678" cy="362678"/>
            </a:xfrm>
          </p:grpSpPr>
          <p:sp>
            <p:nvSpPr>
              <p:cNvPr id="329" name="Freeform 17">
                <a:extLst>
                  <a:ext uri="{FF2B5EF4-FFF2-40B4-BE49-F238E27FC236}">
                    <a16:creationId xmlns:a16="http://schemas.microsoft.com/office/drawing/2014/main" id="{4CC3B939-41A6-47E4-B502-9194693A5442}"/>
                  </a:ext>
                </a:extLst>
              </p:cNvPr>
              <p:cNvSpPr>
                <a:spLocks/>
              </p:cNvSpPr>
              <p:nvPr/>
            </p:nvSpPr>
            <p:spPr bwMode="auto">
              <a:xfrm>
                <a:off x="4411031" y="1411318"/>
                <a:ext cx="342308" cy="342308"/>
              </a:xfrm>
              <a:custGeom>
                <a:avLst/>
                <a:gdLst>
                  <a:gd name="T0" fmla="*/ 0 w 689"/>
                  <a:gd name="T1" fmla="*/ 0 h 689"/>
                  <a:gd name="T2" fmla="*/ 0 w 689"/>
                  <a:gd name="T3" fmla="*/ 689 h 689"/>
                  <a:gd name="T4" fmla="*/ 689 w 689"/>
                  <a:gd name="T5" fmla="*/ 689 h 689"/>
                </a:gdLst>
                <a:ahLst/>
                <a:cxnLst>
                  <a:cxn ang="0">
                    <a:pos x="T0" y="T1"/>
                  </a:cxn>
                  <a:cxn ang="0">
                    <a:pos x="T2" y="T3"/>
                  </a:cxn>
                  <a:cxn ang="0">
                    <a:pos x="T4" y="T5"/>
                  </a:cxn>
                </a:cxnLst>
                <a:rect l="0" t="0" r="r" b="b"/>
                <a:pathLst>
                  <a:path w="689" h="689">
                    <a:moveTo>
                      <a:pt x="0" y="0"/>
                    </a:moveTo>
                    <a:lnTo>
                      <a:pt x="0" y="689"/>
                    </a:lnTo>
                    <a:lnTo>
                      <a:pt x="689" y="689"/>
                    </a:lnTo>
                  </a:path>
                </a:pathLst>
              </a:cu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0" name="Line 18">
                <a:extLst>
                  <a:ext uri="{FF2B5EF4-FFF2-40B4-BE49-F238E27FC236}">
                    <a16:creationId xmlns:a16="http://schemas.microsoft.com/office/drawing/2014/main" id="{9BA9448D-C7DA-4D92-A991-19B04AEEE1B9}"/>
                  </a:ext>
                </a:extLst>
              </p:cNvPr>
              <p:cNvSpPr>
                <a:spLocks noChangeShapeType="1"/>
              </p:cNvSpPr>
              <p:nvPr/>
            </p:nvSpPr>
            <p:spPr bwMode="auto">
              <a:xfrm>
                <a:off x="4684281"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1" name="Line 19">
                <a:extLst>
                  <a:ext uri="{FF2B5EF4-FFF2-40B4-BE49-F238E27FC236}">
                    <a16:creationId xmlns:a16="http://schemas.microsoft.com/office/drawing/2014/main" id="{147BD57C-8717-435D-B695-4DD2892AB88E}"/>
                  </a:ext>
                </a:extLst>
              </p:cNvPr>
              <p:cNvSpPr>
                <a:spLocks noChangeShapeType="1"/>
              </p:cNvSpPr>
              <p:nvPr/>
            </p:nvSpPr>
            <p:spPr bwMode="auto">
              <a:xfrm>
                <a:off x="4474623"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2" name="Line 20">
                <a:extLst>
                  <a:ext uri="{FF2B5EF4-FFF2-40B4-BE49-F238E27FC236}">
                    <a16:creationId xmlns:a16="http://schemas.microsoft.com/office/drawing/2014/main" id="{2CE3FA3B-CF10-4FE4-8513-35CCA6D56E30}"/>
                  </a:ext>
                </a:extLst>
              </p:cNvPr>
              <p:cNvSpPr>
                <a:spLocks noChangeShapeType="1"/>
              </p:cNvSpPr>
              <p:nvPr/>
            </p:nvSpPr>
            <p:spPr bwMode="auto">
              <a:xfrm>
                <a:off x="4579452"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3" name="Line 21">
                <a:extLst>
                  <a:ext uri="{FF2B5EF4-FFF2-40B4-BE49-F238E27FC236}">
                    <a16:creationId xmlns:a16="http://schemas.microsoft.com/office/drawing/2014/main" id="{8EFE417D-93FA-4EE0-AA07-02BF517D24B3}"/>
                  </a:ext>
                </a:extLst>
              </p:cNvPr>
              <p:cNvSpPr>
                <a:spLocks noChangeShapeType="1"/>
              </p:cNvSpPr>
              <p:nvPr/>
            </p:nvSpPr>
            <p:spPr bwMode="auto">
              <a:xfrm flipH="1">
                <a:off x="4390661" y="1692021"/>
                <a:ext cx="20370"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4" name="Line 22">
                <a:extLst>
                  <a:ext uri="{FF2B5EF4-FFF2-40B4-BE49-F238E27FC236}">
                    <a16:creationId xmlns:a16="http://schemas.microsoft.com/office/drawing/2014/main" id="{1A1CD284-9651-4F44-B878-59A9A02F339A}"/>
                  </a:ext>
                </a:extLst>
              </p:cNvPr>
              <p:cNvSpPr>
                <a:spLocks noChangeShapeType="1"/>
              </p:cNvSpPr>
              <p:nvPr/>
            </p:nvSpPr>
            <p:spPr bwMode="auto">
              <a:xfrm flipV="1">
                <a:off x="4734460" y="1639358"/>
                <a:ext cx="18879" cy="14408"/>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5" name="Line 23">
                <a:extLst>
                  <a:ext uri="{FF2B5EF4-FFF2-40B4-BE49-F238E27FC236}">
                    <a16:creationId xmlns:a16="http://schemas.microsoft.com/office/drawing/2014/main" id="{DA64C4D4-CFA4-4D4D-BDBB-4BF9E06924A6}"/>
                  </a:ext>
                </a:extLst>
              </p:cNvPr>
              <p:cNvSpPr>
                <a:spLocks noChangeShapeType="1"/>
              </p:cNvSpPr>
              <p:nvPr/>
            </p:nvSpPr>
            <p:spPr bwMode="auto">
              <a:xfrm flipV="1">
                <a:off x="4701670" y="1666186"/>
                <a:ext cx="16395" cy="1242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6" name="Line 24">
                <a:extLst>
                  <a:ext uri="{FF2B5EF4-FFF2-40B4-BE49-F238E27FC236}">
                    <a16:creationId xmlns:a16="http://schemas.microsoft.com/office/drawing/2014/main" id="{68C5C21D-D85F-419E-8F42-E23055E30D3D}"/>
                  </a:ext>
                </a:extLst>
              </p:cNvPr>
              <p:cNvSpPr>
                <a:spLocks noChangeShapeType="1"/>
              </p:cNvSpPr>
              <p:nvPr/>
            </p:nvSpPr>
            <p:spPr bwMode="auto">
              <a:xfrm>
                <a:off x="4587898" y="1454541"/>
                <a:ext cx="88434" cy="216613"/>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7" name="Line 25">
                <a:extLst>
                  <a:ext uri="{FF2B5EF4-FFF2-40B4-BE49-F238E27FC236}">
                    <a16:creationId xmlns:a16="http://schemas.microsoft.com/office/drawing/2014/main" id="{CD97B79C-5E8F-4F9E-B784-6679193CB5D6}"/>
                  </a:ext>
                </a:extLst>
              </p:cNvPr>
              <p:cNvSpPr>
                <a:spLocks noChangeShapeType="1"/>
              </p:cNvSpPr>
              <p:nvPr/>
            </p:nvSpPr>
            <p:spPr bwMode="auto">
              <a:xfrm flipV="1">
                <a:off x="4487044" y="1452554"/>
                <a:ext cx="79988" cy="116256"/>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8" name="Freeform 26">
                <a:extLst>
                  <a:ext uri="{FF2B5EF4-FFF2-40B4-BE49-F238E27FC236}">
                    <a16:creationId xmlns:a16="http://schemas.microsoft.com/office/drawing/2014/main" id="{DA5EE3F1-5BD4-4466-A2D3-CF1B52051C24}"/>
                  </a:ext>
                </a:extLst>
              </p:cNvPr>
              <p:cNvSpPr>
                <a:spLocks/>
              </p:cNvSpPr>
              <p:nvPr/>
            </p:nvSpPr>
            <p:spPr bwMode="auto">
              <a:xfrm>
                <a:off x="4390661" y="1482363"/>
                <a:ext cx="73032" cy="84956"/>
              </a:xfrm>
              <a:custGeom>
                <a:avLst/>
                <a:gdLst>
                  <a:gd name="T0" fmla="*/ 0 w 147"/>
                  <a:gd name="T1" fmla="*/ 0 h 171"/>
                  <a:gd name="T2" fmla="*/ 41 w 147"/>
                  <a:gd name="T3" fmla="*/ 0 h 171"/>
                  <a:gd name="T4" fmla="*/ 147 w 147"/>
                  <a:gd name="T5" fmla="*/ 171 h 171"/>
                </a:gdLst>
                <a:ahLst/>
                <a:cxnLst>
                  <a:cxn ang="0">
                    <a:pos x="T0" y="T1"/>
                  </a:cxn>
                  <a:cxn ang="0">
                    <a:pos x="T2" y="T3"/>
                  </a:cxn>
                  <a:cxn ang="0">
                    <a:pos x="T4" y="T5"/>
                  </a:cxn>
                </a:cxnLst>
                <a:rect l="0" t="0" r="r" b="b"/>
                <a:pathLst>
                  <a:path w="147" h="171">
                    <a:moveTo>
                      <a:pt x="0" y="0"/>
                    </a:moveTo>
                    <a:lnTo>
                      <a:pt x="41" y="0"/>
                    </a:lnTo>
                    <a:lnTo>
                      <a:pt x="147" y="171"/>
                    </a:lnTo>
                  </a:path>
                </a:pathLst>
              </a:cu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9" name="Line 27">
                <a:extLst>
                  <a:ext uri="{FF2B5EF4-FFF2-40B4-BE49-F238E27FC236}">
                    <a16:creationId xmlns:a16="http://schemas.microsoft.com/office/drawing/2014/main" id="{3CAEDBB4-218E-471E-9680-DE646D69EC1B}"/>
                  </a:ext>
                </a:extLst>
              </p:cNvPr>
              <p:cNvSpPr>
                <a:spLocks noChangeShapeType="1"/>
              </p:cNvSpPr>
              <p:nvPr/>
            </p:nvSpPr>
            <p:spPr bwMode="auto">
              <a:xfrm flipH="1">
                <a:off x="4390661" y="1587192"/>
                <a:ext cx="20370"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0" name="Line 28">
                <a:extLst>
                  <a:ext uri="{FF2B5EF4-FFF2-40B4-BE49-F238E27FC236}">
                    <a16:creationId xmlns:a16="http://schemas.microsoft.com/office/drawing/2014/main" id="{621D34AB-528B-4BC1-A87A-229FB129C259}"/>
                  </a:ext>
                </a:extLst>
              </p:cNvPr>
              <p:cNvSpPr>
                <a:spLocks noChangeShapeType="1"/>
              </p:cNvSpPr>
              <p:nvPr/>
            </p:nvSpPr>
            <p:spPr bwMode="auto">
              <a:xfrm>
                <a:off x="4707135" y="1462987"/>
                <a:ext cx="46204"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1" name="Line 29">
                <a:extLst>
                  <a:ext uri="{FF2B5EF4-FFF2-40B4-BE49-F238E27FC236}">
                    <a16:creationId xmlns:a16="http://schemas.microsoft.com/office/drawing/2014/main" id="{BCF007AC-613F-497D-8D4D-9B091156A5B3}"/>
                  </a:ext>
                </a:extLst>
              </p:cNvPr>
              <p:cNvSpPr>
                <a:spLocks noChangeShapeType="1"/>
              </p:cNvSpPr>
              <p:nvPr/>
            </p:nvSpPr>
            <p:spPr bwMode="auto">
              <a:xfrm flipV="1">
                <a:off x="4588892" y="1483357"/>
                <a:ext cx="87440" cy="206180"/>
              </a:xfrm>
              <a:prstGeom prst="line">
                <a:avLst/>
              </a:prstGeom>
              <a:noFill/>
              <a:ln w="9525"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2" name="Line 30">
                <a:extLst>
                  <a:ext uri="{FF2B5EF4-FFF2-40B4-BE49-F238E27FC236}">
                    <a16:creationId xmlns:a16="http://schemas.microsoft.com/office/drawing/2014/main" id="{4CFADF79-A478-4D1A-8A39-6F4F85E3BBFC}"/>
                  </a:ext>
                </a:extLst>
              </p:cNvPr>
              <p:cNvSpPr>
                <a:spLocks noChangeShapeType="1"/>
              </p:cNvSpPr>
              <p:nvPr/>
            </p:nvSpPr>
            <p:spPr bwMode="auto">
              <a:xfrm>
                <a:off x="4496483" y="1695002"/>
                <a:ext cx="61606" cy="11427"/>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3" name="Line 31">
                <a:extLst>
                  <a:ext uri="{FF2B5EF4-FFF2-40B4-BE49-F238E27FC236}">
                    <a16:creationId xmlns:a16="http://schemas.microsoft.com/office/drawing/2014/main" id="{6820ED26-7900-46E5-B2C8-A725A0EDA691}"/>
                  </a:ext>
                </a:extLst>
              </p:cNvPr>
              <p:cNvSpPr>
                <a:spLocks noChangeShapeType="1"/>
              </p:cNvSpPr>
              <p:nvPr/>
            </p:nvSpPr>
            <p:spPr bwMode="auto">
              <a:xfrm flipV="1">
                <a:off x="4411031" y="1706429"/>
                <a:ext cx="48191" cy="47198"/>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4" name="Oval 32">
                <a:extLst>
                  <a:ext uri="{FF2B5EF4-FFF2-40B4-BE49-F238E27FC236}">
                    <a16:creationId xmlns:a16="http://schemas.microsoft.com/office/drawing/2014/main" id="{8C376F27-BCC1-41DA-BACE-8F0E7EB52FA8}"/>
                  </a:ext>
                </a:extLst>
              </p:cNvPr>
              <p:cNvSpPr>
                <a:spLocks noChangeArrowheads="1"/>
              </p:cNvSpPr>
              <p:nvPr/>
            </p:nvSpPr>
            <p:spPr bwMode="auto">
              <a:xfrm>
                <a:off x="4453260" y="1564338"/>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5" name="Oval 33">
                <a:extLst>
                  <a:ext uri="{FF2B5EF4-FFF2-40B4-BE49-F238E27FC236}">
                    <a16:creationId xmlns:a16="http://schemas.microsoft.com/office/drawing/2014/main" id="{0C9A3EFC-BC8E-4524-AA7D-9A8F9A372CAB}"/>
                  </a:ext>
                </a:extLst>
              </p:cNvPr>
              <p:cNvSpPr>
                <a:spLocks noChangeArrowheads="1"/>
              </p:cNvSpPr>
              <p:nvPr/>
            </p:nvSpPr>
            <p:spPr bwMode="auto">
              <a:xfrm>
                <a:off x="4558089" y="1412312"/>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6" name="Oval 34">
                <a:extLst>
                  <a:ext uri="{FF2B5EF4-FFF2-40B4-BE49-F238E27FC236}">
                    <a16:creationId xmlns:a16="http://schemas.microsoft.com/office/drawing/2014/main" id="{D7FEBBCB-12BA-441D-8284-60F5D95AE76F}"/>
                  </a:ext>
                </a:extLst>
              </p:cNvPr>
              <p:cNvSpPr>
                <a:spLocks noChangeArrowheads="1"/>
              </p:cNvSpPr>
              <p:nvPr/>
            </p:nvSpPr>
            <p:spPr bwMode="auto">
              <a:xfrm>
                <a:off x="4662918" y="1669167"/>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7" name="Oval 35">
                <a:extLst>
                  <a:ext uri="{FF2B5EF4-FFF2-40B4-BE49-F238E27FC236}">
                    <a16:creationId xmlns:a16="http://schemas.microsoft.com/office/drawing/2014/main" id="{BE4BFDCC-A7CF-4D93-A76E-3E1895B0ECB8}"/>
                  </a:ext>
                </a:extLst>
              </p:cNvPr>
              <p:cNvSpPr>
                <a:spLocks noChangeArrowheads="1"/>
              </p:cNvSpPr>
              <p:nvPr/>
            </p:nvSpPr>
            <p:spPr bwMode="auto">
              <a:xfrm>
                <a:off x="4662918" y="1440134"/>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8" name="Oval 36">
                <a:extLst>
                  <a:ext uri="{FF2B5EF4-FFF2-40B4-BE49-F238E27FC236}">
                    <a16:creationId xmlns:a16="http://schemas.microsoft.com/office/drawing/2014/main" id="{73421A4E-C564-44AF-BBB7-EDE4B5078846}"/>
                  </a:ext>
                </a:extLst>
              </p:cNvPr>
              <p:cNvSpPr>
                <a:spLocks noChangeArrowheads="1"/>
              </p:cNvSpPr>
              <p:nvPr/>
            </p:nvSpPr>
            <p:spPr bwMode="auto">
              <a:xfrm>
                <a:off x="4558089" y="1687549"/>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9" name="Oval 37">
                <a:extLst>
                  <a:ext uri="{FF2B5EF4-FFF2-40B4-BE49-F238E27FC236}">
                    <a16:creationId xmlns:a16="http://schemas.microsoft.com/office/drawing/2014/main" id="{D06D4CA5-D5C5-4102-80AA-89396D9B338B}"/>
                  </a:ext>
                </a:extLst>
              </p:cNvPr>
              <p:cNvSpPr>
                <a:spLocks noChangeArrowheads="1"/>
              </p:cNvSpPr>
              <p:nvPr/>
            </p:nvSpPr>
            <p:spPr bwMode="auto">
              <a:xfrm>
                <a:off x="4453260" y="1669167"/>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grpSp>
      </p:grpSp>
      <p:sp>
        <p:nvSpPr>
          <p:cNvPr id="176" name="Rectangle 175">
            <a:extLst>
              <a:ext uri="{FF2B5EF4-FFF2-40B4-BE49-F238E27FC236}">
                <a16:creationId xmlns:a16="http://schemas.microsoft.com/office/drawing/2014/main" id="{B5DEBF16-C0CC-4FE9-8D5F-A95EF2CC8A2A}"/>
              </a:ext>
            </a:extLst>
          </p:cNvPr>
          <p:cNvSpPr/>
          <p:nvPr/>
        </p:nvSpPr>
        <p:spPr>
          <a:xfrm>
            <a:off x="6207050" y="4746131"/>
            <a:ext cx="2126882" cy="1314347"/>
          </a:xfrm>
          <a:prstGeom prst="rect">
            <a:avLst/>
          </a:prstGeom>
          <a:noFill/>
        </p:spPr>
        <p:txBody>
          <a:bodyPr wrap="square" lIns="91440" tIns="0" rIns="0" bIns="0" rtlCol="0" anchor="ctr" anchorCtr="0">
            <a:noAutofit/>
          </a:bodyPr>
          <a:lstStyle/>
          <a:p>
            <a:pPr algn="ctr" defTabSz="1097213">
              <a:lnSpc>
                <a:spcPct val="90000"/>
              </a:lnSpc>
            </a:pPr>
            <a:r>
              <a:rPr lang="en-US" sz="1920" dirty="0">
                <a:latin typeface="Amazon Ember"/>
              </a:rPr>
              <a:t>Intelligence </a:t>
            </a:r>
            <a:br>
              <a:rPr lang="en-US" sz="1920" dirty="0">
                <a:latin typeface="Amazon Ember"/>
              </a:rPr>
            </a:br>
            <a:r>
              <a:rPr lang="en-US" sz="1920" dirty="0">
                <a:latin typeface="Amazon Ember"/>
              </a:rPr>
              <a:t>and outcomes</a:t>
            </a:r>
          </a:p>
        </p:txBody>
      </p:sp>
      <p:grpSp>
        <p:nvGrpSpPr>
          <p:cNvPr id="177" name="Group 176">
            <a:extLst>
              <a:ext uri="{FF2B5EF4-FFF2-40B4-BE49-F238E27FC236}">
                <a16:creationId xmlns:a16="http://schemas.microsoft.com/office/drawing/2014/main" id="{ACDD61F4-8DF4-4FD0-8D50-F924C785BC36}"/>
              </a:ext>
            </a:extLst>
          </p:cNvPr>
          <p:cNvGrpSpPr/>
          <p:nvPr/>
        </p:nvGrpSpPr>
        <p:grpSpPr>
          <a:xfrm>
            <a:off x="6566511" y="3651087"/>
            <a:ext cx="1403574" cy="1399918"/>
            <a:chOff x="6611952" y="3412452"/>
            <a:chExt cx="1810198" cy="1805484"/>
          </a:xfrm>
        </p:grpSpPr>
        <p:sp>
          <p:nvSpPr>
            <p:cNvPr id="179" name="Freeform: Shape 196">
              <a:extLst>
                <a:ext uri="{FF2B5EF4-FFF2-40B4-BE49-F238E27FC236}">
                  <a16:creationId xmlns:a16="http://schemas.microsoft.com/office/drawing/2014/main" id="{B546095E-BB06-484C-A08A-E8DFCCBB47C3}"/>
                </a:ext>
              </a:extLst>
            </p:cNvPr>
            <p:cNvSpPr/>
            <p:nvPr/>
          </p:nvSpPr>
          <p:spPr>
            <a:xfrm>
              <a:off x="7195081" y="3930998"/>
              <a:ext cx="721251" cy="565687"/>
            </a:xfrm>
            <a:custGeom>
              <a:avLst/>
              <a:gdLst>
                <a:gd name="connsiteX0" fmla="*/ 7071 w 721250"/>
                <a:gd name="connsiteY0" fmla="*/ 188091 h 565686"/>
                <a:gd name="connsiteX1" fmla="*/ 332812 w 721250"/>
                <a:gd name="connsiteY1" fmla="*/ 7071 h 565686"/>
                <a:gd name="connsiteX2" fmla="*/ 716065 w 721250"/>
                <a:gd name="connsiteY2" fmla="*/ 390324 h 565686"/>
                <a:gd name="connsiteX3" fmla="*/ 675524 w 721250"/>
                <a:gd name="connsiteY3" fmla="*/ 562387 h 565686"/>
              </a:gdLst>
              <a:ahLst/>
              <a:cxnLst>
                <a:cxn ang="0">
                  <a:pos x="connsiteX0" y="connsiteY0"/>
                </a:cxn>
                <a:cxn ang="0">
                  <a:pos x="connsiteX1" y="connsiteY1"/>
                </a:cxn>
                <a:cxn ang="0">
                  <a:pos x="connsiteX2" y="connsiteY2"/>
                </a:cxn>
                <a:cxn ang="0">
                  <a:pos x="connsiteX3" y="connsiteY3"/>
                </a:cxn>
              </a:cxnLst>
              <a:rect l="l" t="t" r="r" b="b"/>
              <a:pathLst>
                <a:path w="721250" h="565686">
                  <a:moveTo>
                    <a:pt x="7071" y="188091"/>
                  </a:moveTo>
                  <a:cubicBezTo>
                    <a:pt x="74482" y="79196"/>
                    <a:pt x="195162" y="7071"/>
                    <a:pt x="332812" y="7071"/>
                  </a:cubicBezTo>
                  <a:cubicBezTo>
                    <a:pt x="544474" y="7071"/>
                    <a:pt x="716065" y="178663"/>
                    <a:pt x="716065" y="390324"/>
                  </a:cubicBezTo>
                  <a:cubicBezTo>
                    <a:pt x="716065" y="452078"/>
                    <a:pt x="701452" y="510532"/>
                    <a:pt x="675524" y="562387"/>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0" name="Freeform: Shape 197">
              <a:extLst>
                <a:ext uri="{FF2B5EF4-FFF2-40B4-BE49-F238E27FC236}">
                  <a16:creationId xmlns:a16="http://schemas.microsoft.com/office/drawing/2014/main" id="{C9E30A02-D6F7-481C-A379-BAB1C8409A57}"/>
                </a:ext>
              </a:extLst>
            </p:cNvPr>
            <p:cNvSpPr/>
            <p:nvPr/>
          </p:nvSpPr>
          <p:spPr>
            <a:xfrm>
              <a:off x="7048622" y="4079015"/>
              <a:ext cx="160278" cy="146136"/>
            </a:xfrm>
            <a:custGeom>
              <a:avLst/>
              <a:gdLst>
                <a:gd name="connsiteX0" fmla="*/ 112989 w 160277"/>
                <a:gd name="connsiteY0" fmla="*/ 139541 h 146135"/>
                <a:gd name="connsiteX1" fmla="*/ 8808 w 160277"/>
                <a:gd name="connsiteY1" fmla="*/ 16975 h 146135"/>
                <a:gd name="connsiteX2" fmla="*/ 157772 w 160277"/>
                <a:gd name="connsiteY2" fmla="*/ 36303 h 146135"/>
                <a:gd name="connsiteX3" fmla="*/ 112989 w 160277"/>
                <a:gd name="connsiteY3" fmla="*/ 139541 h 146135"/>
              </a:gdLst>
              <a:ahLst/>
              <a:cxnLst>
                <a:cxn ang="0">
                  <a:pos x="connsiteX0" y="connsiteY0"/>
                </a:cxn>
                <a:cxn ang="0">
                  <a:pos x="connsiteX1" y="connsiteY1"/>
                </a:cxn>
                <a:cxn ang="0">
                  <a:pos x="connsiteX2" y="connsiteY2"/>
                </a:cxn>
                <a:cxn ang="0">
                  <a:pos x="connsiteX3" y="connsiteY3"/>
                </a:cxn>
              </a:cxnLst>
              <a:rect l="l" t="t" r="r" b="b"/>
              <a:pathLst>
                <a:path w="160277" h="146135">
                  <a:moveTo>
                    <a:pt x="112989" y="139541"/>
                  </a:moveTo>
                  <a:cubicBezTo>
                    <a:pt x="38507" y="82029"/>
                    <a:pt x="-2034" y="36303"/>
                    <a:pt x="8808" y="16975"/>
                  </a:cubicBezTo>
                  <a:cubicBezTo>
                    <a:pt x="19179" y="-1881"/>
                    <a:pt x="74805" y="7076"/>
                    <a:pt x="157772" y="36303"/>
                  </a:cubicBezTo>
                  <a:cubicBezTo>
                    <a:pt x="137973" y="67416"/>
                    <a:pt x="122417" y="102300"/>
                    <a:pt x="112989" y="139541"/>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1" name="Freeform: Shape 198">
              <a:extLst>
                <a:ext uri="{FF2B5EF4-FFF2-40B4-BE49-F238E27FC236}">
                  <a16:creationId xmlns:a16="http://schemas.microsoft.com/office/drawing/2014/main" id="{7C454211-229B-47DE-8966-4B6DC1B94DC1}"/>
                </a:ext>
              </a:extLst>
            </p:cNvPr>
            <p:cNvSpPr/>
            <p:nvPr/>
          </p:nvSpPr>
          <p:spPr>
            <a:xfrm>
              <a:off x="7803666" y="4486314"/>
              <a:ext cx="150850" cy="122565"/>
            </a:xfrm>
            <a:custGeom>
              <a:avLst/>
              <a:gdLst>
                <a:gd name="connsiteX0" fmla="*/ 66468 w 150849"/>
                <a:gd name="connsiteY0" fmla="*/ 7071 h 122565"/>
                <a:gd name="connsiteX1" fmla="*/ 142365 w 150849"/>
                <a:gd name="connsiteY1" fmla="*/ 107009 h 122565"/>
                <a:gd name="connsiteX2" fmla="*/ 7071 w 150849"/>
                <a:gd name="connsiteY2" fmla="*/ 92867 h 122565"/>
                <a:gd name="connsiteX3" fmla="*/ 66468 w 150849"/>
                <a:gd name="connsiteY3" fmla="*/ 7071 h 122565"/>
              </a:gdLst>
              <a:ahLst/>
              <a:cxnLst>
                <a:cxn ang="0">
                  <a:pos x="connsiteX0" y="connsiteY0"/>
                </a:cxn>
                <a:cxn ang="0">
                  <a:pos x="connsiteX1" y="connsiteY1"/>
                </a:cxn>
                <a:cxn ang="0">
                  <a:pos x="connsiteX2" y="connsiteY2"/>
                </a:cxn>
                <a:cxn ang="0">
                  <a:pos x="connsiteX3" y="connsiteY3"/>
                </a:cxn>
              </a:cxnLst>
              <a:rect l="l" t="t" r="r" b="b"/>
              <a:pathLst>
                <a:path w="150849" h="122565">
                  <a:moveTo>
                    <a:pt x="66468" y="7071"/>
                  </a:moveTo>
                  <a:cubicBezTo>
                    <a:pt x="122565" y="53740"/>
                    <a:pt x="151793" y="90510"/>
                    <a:pt x="142365" y="107009"/>
                  </a:cubicBezTo>
                  <a:cubicBezTo>
                    <a:pt x="132465" y="124451"/>
                    <a:pt x="82496" y="117851"/>
                    <a:pt x="7071" y="92867"/>
                  </a:cubicBezTo>
                  <a:cubicBezTo>
                    <a:pt x="30641" y="66940"/>
                    <a:pt x="50440" y="38184"/>
                    <a:pt x="66468" y="7071"/>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2" name="Freeform: Shape 199">
              <a:extLst>
                <a:ext uri="{FF2B5EF4-FFF2-40B4-BE49-F238E27FC236}">
                  <a16:creationId xmlns:a16="http://schemas.microsoft.com/office/drawing/2014/main" id="{ACFB7B9A-A25B-4A68-BE5D-EA9B8BE426B2}"/>
                </a:ext>
              </a:extLst>
            </p:cNvPr>
            <p:cNvSpPr/>
            <p:nvPr/>
          </p:nvSpPr>
          <p:spPr>
            <a:xfrm>
              <a:off x="7141341" y="4211485"/>
              <a:ext cx="678824" cy="494976"/>
            </a:xfrm>
            <a:custGeom>
              <a:avLst/>
              <a:gdLst>
                <a:gd name="connsiteX0" fmla="*/ 673639 w 678824"/>
                <a:gd name="connsiteY0" fmla="*/ 363454 h 494976"/>
                <a:gd name="connsiteX1" fmla="*/ 323384 w 678824"/>
                <a:gd name="connsiteY1" fmla="*/ 201290 h 494976"/>
                <a:gd name="connsiteX2" fmla="*/ 19799 w 678824"/>
                <a:gd name="connsiteY2" fmla="*/ 7071 h 494976"/>
                <a:gd name="connsiteX3" fmla="*/ 7071 w 678824"/>
                <a:gd name="connsiteY3" fmla="*/ 105595 h 494976"/>
                <a:gd name="connsiteX4" fmla="*/ 390324 w 678824"/>
                <a:gd name="connsiteY4" fmla="*/ 488848 h 494976"/>
                <a:gd name="connsiteX5" fmla="*/ 673639 w 678824"/>
                <a:gd name="connsiteY5" fmla="*/ 363454 h 49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8824" h="494976">
                  <a:moveTo>
                    <a:pt x="673639" y="363454"/>
                  </a:moveTo>
                  <a:cubicBezTo>
                    <a:pt x="583600" y="333284"/>
                    <a:pt x="457735" y="275772"/>
                    <a:pt x="323384" y="201290"/>
                  </a:cubicBezTo>
                  <a:cubicBezTo>
                    <a:pt x="200347" y="133408"/>
                    <a:pt x="93810" y="64111"/>
                    <a:pt x="19799" y="7071"/>
                  </a:cubicBezTo>
                  <a:cubicBezTo>
                    <a:pt x="11314" y="38655"/>
                    <a:pt x="7071" y="71654"/>
                    <a:pt x="7071" y="105595"/>
                  </a:cubicBezTo>
                  <a:cubicBezTo>
                    <a:pt x="7071" y="317256"/>
                    <a:pt x="178663" y="488848"/>
                    <a:pt x="390324" y="488848"/>
                  </a:cubicBezTo>
                  <a:cubicBezTo>
                    <a:pt x="502518" y="488376"/>
                    <a:pt x="603871" y="440293"/>
                    <a:pt x="673639" y="363454"/>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3" name="Freeform: Shape 200">
              <a:extLst>
                <a:ext uri="{FF2B5EF4-FFF2-40B4-BE49-F238E27FC236}">
                  <a16:creationId xmlns:a16="http://schemas.microsoft.com/office/drawing/2014/main" id="{4ECD5C03-0F91-4BC9-9E24-B2EDB929C1C4}"/>
                </a:ext>
              </a:extLst>
            </p:cNvPr>
            <p:cNvSpPr/>
            <p:nvPr/>
          </p:nvSpPr>
          <p:spPr>
            <a:xfrm>
              <a:off x="7129084" y="4253911"/>
              <a:ext cx="664682" cy="367696"/>
            </a:xfrm>
            <a:custGeom>
              <a:avLst/>
              <a:gdLst>
                <a:gd name="connsiteX0" fmla="*/ 7071 w 664682"/>
                <a:gd name="connsiteY0" fmla="*/ 7071 h 367696"/>
                <a:gd name="connsiteX1" fmla="*/ 310656 w 664682"/>
                <a:gd name="connsiteY1" fmla="*/ 201290 h 367696"/>
                <a:gd name="connsiteX2" fmla="*/ 660911 w 664682"/>
                <a:gd name="connsiteY2" fmla="*/ 363454 h 367696"/>
              </a:gdLst>
              <a:ahLst/>
              <a:cxnLst>
                <a:cxn ang="0">
                  <a:pos x="connsiteX0" y="connsiteY0"/>
                </a:cxn>
                <a:cxn ang="0">
                  <a:pos x="connsiteX1" y="connsiteY1"/>
                </a:cxn>
                <a:cxn ang="0">
                  <a:pos x="connsiteX2" y="connsiteY2"/>
                </a:cxn>
              </a:cxnLst>
              <a:rect l="l" t="t" r="r" b="b"/>
              <a:pathLst>
                <a:path w="664682" h="367696">
                  <a:moveTo>
                    <a:pt x="7071" y="7071"/>
                  </a:moveTo>
                  <a:cubicBezTo>
                    <a:pt x="80610" y="64111"/>
                    <a:pt x="187620" y="133408"/>
                    <a:pt x="310656" y="201290"/>
                  </a:cubicBezTo>
                  <a:cubicBezTo>
                    <a:pt x="445007" y="275772"/>
                    <a:pt x="570872" y="332812"/>
                    <a:pt x="660911" y="363454"/>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4" name="Freeform: Shape 201">
              <a:extLst>
                <a:ext uri="{FF2B5EF4-FFF2-40B4-BE49-F238E27FC236}">
                  <a16:creationId xmlns:a16="http://schemas.microsoft.com/office/drawing/2014/main" id="{EF4A49AC-49E0-4948-831B-28F37C4C0CFC}"/>
                </a:ext>
              </a:extLst>
            </p:cNvPr>
            <p:cNvSpPr/>
            <p:nvPr/>
          </p:nvSpPr>
          <p:spPr>
            <a:xfrm>
              <a:off x="7023166" y="4121179"/>
              <a:ext cx="160278" cy="146136"/>
            </a:xfrm>
            <a:custGeom>
              <a:avLst/>
              <a:gdLst>
                <a:gd name="connsiteX0" fmla="*/ 157772 w 160277"/>
                <a:gd name="connsiteY0" fmla="*/ 36094 h 146135"/>
                <a:gd name="connsiteX1" fmla="*/ 8808 w 160277"/>
                <a:gd name="connsiteY1" fmla="*/ 16766 h 146135"/>
                <a:gd name="connsiteX2" fmla="*/ 112989 w 160277"/>
                <a:gd name="connsiteY2" fmla="*/ 139332 h 146135"/>
              </a:gdLst>
              <a:ahLst/>
              <a:cxnLst>
                <a:cxn ang="0">
                  <a:pos x="connsiteX0" y="connsiteY0"/>
                </a:cxn>
                <a:cxn ang="0">
                  <a:pos x="connsiteX1" y="connsiteY1"/>
                </a:cxn>
                <a:cxn ang="0">
                  <a:pos x="connsiteX2" y="connsiteY2"/>
                </a:cxn>
              </a:cxnLst>
              <a:rect l="l" t="t" r="r" b="b"/>
              <a:pathLst>
                <a:path w="160277" h="146135">
                  <a:moveTo>
                    <a:pt x="157772" y="36094"/>
                  </a:moveTo>
                  <a:cubicBezTo>
                    <a:pt x="75276" y="6867"/>
                    <a:pt x="19179" y="-1618"/>
                    <a:pt x="8808" y="16766"/>
                  </a:cubicBezTo>
                  <a:cubicBezTo>
                    <a:pt x="-2034" y="36094"/>
                    <a:pt x="38507" y="81820"/>
                    <a:pt x="112989" y="139332"/>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5" name="Freeform: Shape 202">
              <a:extLst>
                <a:ext uri="{FF2B5EF4-FFF2-40B4-BE49-F238E27FC236}">
                  <a16:creationId xmlns:a16="http://schemas.microsoft.com/office/drawing/2014/main" id="{CF456F60-AFCA-4757-9EED-EEB8CFC90BC5}"/>
                </a:ext>
              </a:extLst>
            </p:cNvPr>
            <p:cNvSpPr/>
            <p:nvPr/>
          </p:nvSpPr>
          <p:spPr>
            <a:xfrm>
              <a:off x="7782452" y="4524027"/>
              <a:ext cx="150850" cy="122565"/>
            </a:xfrm>
            <a:custGeom>
              <a:avLst/>
              <a:gdLst>
                <a:gd name="connsiteX0" fmla="*/ 7071 w 150849"/>
                <a:gd name="connsiteY0" fmla="*/ 92867 h 122565"/>
                <a:gd name="connsiteX1" fmla="*/ 142365 w 150849"/>
                <a:gd name="connsiteY1" fmla="*/ 107009 h 122565"/>
                <a:gd name="connsiteX2" fmla="*/ 66468 w 150849"/>
                <a:gd name="connsiteY2" fmla="*/ 7071 h 122565"/>
              </a:gdLst>
              <a:ahLst/>
              <a:cxnLst>
                <a:cxn ang="0">
                  <a:pos x="connsiteX0" y="connsiteY0"/>
                </a:cxn>
                <a:cxn ang="0">
                  <a:pos x="connsiteX1" y="connsiteY1"/>
                </a:cxn>
                <a:cxn ang="0">
                  <a:pos x="connsiteX2" y="connsiteY2"/>
                </a:cxn>
              </a:cxnLst>
              <a:rect l="l" t="t" r="r" b="b"/>
              <a:pathLst>
                <a:path w="150849" h="122565">
                  <a:moveTo>
                    <a:pt x="7071" y="92867"/>
                  </a:moveTo>
                  <a:cubicBezTo>
                    <a:pt x="82025" y="118323"/>
                    <a:pt x="132465" y="124922"/>
                    <a:pt x="142365" y="107009"/>
                  </a:cubicBezTo>
                  <a:cubicBezTo>
                    <a:pt x="151793" y="90038"/>
                    <a:pt x="122565" y="53740"/>
                    <a:pt x="66468"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7" name="Freeform: Shape 203">
              <a:extLst>
                <a:ext uri="{FF2B5EF4-FFF2-40B4-BE49-F238E27FC236}">
                  <a16:creationId xmlns:a16="http://schemas.microsoft.com/office/drawing/2014/main" id="{B483B45A-D7FF-4614-82C9-83A6BE414765}"/>
                </a:ext>
              </a:extLst>
            </p:cNvPr>
            <p:cNvSpPr/>
            <p:nvPr/>
          </p:nvSpPr>
          <p:spPr>
            <a:xfrm>
              <a:off x="7862591" y="4062049"/>
              <a:ext cx="51855" cy="89567"/>
            </a:xfrm>
            <a:custGeom>
              <a:avLst/>
              <a:gdLst>
                <a:gd name="connsiteX0" fmla="*/ 7071 w 51854"/>
                <a:gd name="connsiteY0" fmla="*/ 83439 h 89567"/>
                <a:gd name="connsiteX1" fmla="*/ 47141 w 51854"/>
                <a:gd name="connsiteY1" fmla="*/ 7071 h 89567"/>
              </a:gdLst>
              <a:ahLst/>
              <a:cxnLst>
                <a:cxn ang="0">
                  <a:pos x="connsiteX0" y="connsiteY0"/>
                </a:cxn>
                <a:cxn ang="0">
                  <a:pos x="connsiteX1" y="connsiteY1"/>
                </a:cxn>
              </a:cxnLst>
              <a:rect l="l" t="t" r="r" b="b"/>
              <a:pathLst>
                <a:path w="51854" h="89567">
                  <a:moveTo>
                    <a:pt x="7071" y="83439"/>
                  </a:moveTo>
                  <a:cubicBezTo>
                    <a:pt x="26399" y="54683"/>
                    <a:pt x="40069" y="28756"/>
                    <a:pt x="4714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8" name="Freeform: Shape 204">
              <a:extLst>
                <a:ext uri="{FF2B5EF4-FFF2-40B4-BE49-F238E27FC236}">
                  <a16:creationId xmlns:a16="http://schemas.microsoft.com/office/drawing/2014/main" id="{2622CE5F-6665-4D63-B7B5-316B564C6A5C}"/>
                </a:ext>
              </a:extLst>
            </p:cNvPr>
            <p:cNvSpPr/>
            <p:nvPr/>
          </p:nvSpPr>
          <p:spPr>
            <a:xfrm>
              <a:off x="7765010" y="3993695"/>
              <a:ext cx="108423" cy="37712"/>
            </a:xfrm>
            <a:custGeom>
              <a:avLst/>
              <a:gdLst>
                <a:gd name="connsiteX0" fmla="*/ 7071 w 108423"/>
                <a:gd name="connsiteY0" fmla="*/ 34884 h 37712"/>
                <a:gd name="connsiteX1" fmla="*/ 105595 w 108423"/>
                <a:gd name="connsiteY1" fmla="*/ 7071 h 37712"/>
              </a:gdLst>
              <a:ahLst/>
              <a:cxnLst>
                <a:cxn ang="0">
                  <a:pos x="connsiteX0" y="connsiteY0"/>
                </a:cxn>
                <a:cxn ang="0">
                  <a:pos x="connsiteX1" y="connsiteY1"/>
                </a:cxn>
              </a:cxnLst>
              <a:rect l="l" t="t" r="r" b="b"/>
              <a:pathLst>
                <a:path w="108423" h="37712">
                  <a:moveTo>
                    <a:pt x="7071" y="34884"/>
                  </a:moveTo>
                  <a:cubicBezTo>
                    <a:pt x="47141" y="16971"/>
                    <a:pt x="80610" y="7542"/>
                    <a:pt x="105595"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9" name="Freeform: Shape 205">
              <a:extLst>
                <a:ext uri="{FF2B5EF4-FFF2-40B4-BE49-F238E27FC236}">
                  <a16:creationId xmlns:a16="http://schemas.microsoft.com/office/drawing/2014/main" id="{1829038E-A4EA-47FA-A0EA-F22A8EC6396E}"/>
                </a:ext>
              </a:extLst>
            </p:cNvPr>
            <p:cNvSpPr/>
            <p:nvPr/>
          </p:nvSpPr>
          <p:spPr>
            <a:xfrm>
              <a:off x="7290305" y="4556554"/>
              <a:ext cx="127280" cy="75425"/>
            </a:xfrm>
            <a:custGeom>
              <a:avLst/>
              <a:gdLst>
                <a:gd name="connsiteX0" fmla="*/ 122094 w 127279"/>
                <a:gd name="connsiteY0" fmla="*/ 7071 h 75424"/>
                <a:gd name="connsiteX1" fmla="*/ 7071 w 127279"/>
                <a:gd name="connsiteY1" fmla="*/ 68825 h 75424"/>
              </a:gdLst>
              <a:ahLst/>
              <a:cxnLst>
                <a:cxn ang="0">
                  <a:pos x="connsiteX0" y="connsiteY0"/>
                </a:cxn>
                <a:cxn ang="0">
                  <a:pos x="connsiteX1" y="connsiteY1"/>
                </a:cxn>
              </a:cxnLst>
              <a:rect l="l" t="t" r="r" b="b"/>
              <a:pathLst>
                <a:path w="127279" h="75424">
                  <a:moveTo>
                    <a:pt x="122094" y="7071"/>
                  </a:moveTo>
                  <a:cubicBezTo>
                    <a:pt x="80139" y="32998"/>
                    <a:pt x="41484" y="53740"/>
                    <a:pt x="7071" y="68825"/>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2" name="Freeform: Shape 206">
              <a:extLst>
                <a:ext uri="{FF2B5EF4-FFF2-40B4-BE49-F238E27FC236}">
                  <a16:creationId xmlns:a16="http://schemas.microsoft.com/office/drawing/2014/main" id="{8B55C9DC-6FFC-454F-9B75-FEED5D17AA65}"/>
                </a:ext>
              </a:extLst>
            </p:cNvPr>
            <p:cNvSpPr/>
            <p:nvPr/>
          </p:nvSpPr>
          <p:spPr>
            <a:xfrm>
              <a:off x="7641502" y="4307651"/>
              <a:ext cx="89567" cy="84853"/>
            </a:xfrm>
            <a:custGeom>
              <a:avLst/>
              <a:gdLst>
                <a:gd name="connsiteX0" fmla="*/ 82967 w 89567"/>
                <a:gd name="connsiteY0" fmla="*/ 7071 h 84853"/>
                <a:gd name="connsiteX1" fmla="*/ 7071 w 89567"/>
                <a:gd name="connsiteY1" fmla="*/ 77782 h 84853"/>
              </a:gdLst>
              <a:ahLst/>
              <a:cxnLst>
                <a:cxn ang="0">
                  <a:pos x="connsiteX0" y="connsiteY0"/>
                </a:cxn>
                <a:cxn ang="0">
                  <a:pos x="connsiteX1" y="connsiteY1"/>
                </a:cxn>
              </a:cxnLst>
              <a:rect l="l" t="t" r="r" b="b"/>
              <a:pathLst>
                <a:path w="89567" h="84853">
                  <a:moveTo>
                    <a:pt x="82967" y="7071"/>
                  </a:moveTo>
                  <a:cubicBezTo>
                    <a:pt x="59397" y="30170"/>
                    <a:pt x="33941" y="54212"/>
                    <a:pt x="7071" y="77782"/>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3" name="Freeform: Shape 207">
              <a:extLst>
                <a:ext uri="{FF2B5EF4-FFF2-40B4-BE49-F238E27FC236}">
                  <a16:creationId xmlns:a16="http://schemas.microsoft.com/office/drawing/2014/main" id="{B084A860-E136-4834-B9EE-D37A5F501D4B}"/>
                </a:ext>
              </a:extLst>
            </p:cNvPr>
            <p:cNvSpPr/>
            <p:nvPr/>
          </p:nvSpPr>
          <p:spPr>
            <a:xfrm>
              <a:off x="7779153" y="4138417"/>
              <a:ext cx="94281" cy="117851"/>
            </a:xfrm>
            <a:custGeom>
              <a:avLst/>
              <a:gdLst>
                <a:gd name="connsiteX0" fmla="*/ 7071 w 94281"/>
                <a:gd name="connsiteY0" fmla="*/ 112195 h 117851"/>
                <a:gd name="connsiteX1" fmla="*/ 90981 w 94281"/>
                <a:gd name="connsiteY1" fmla="*/ 7071 h 117851"/>
              </a:gdLst>
              <a:ahLst/>
              <a:cxnLst>
                <a:cxn ang="0">
                  <a:pos x="connsiteX0" y="connsiteY0"/>
                </a:cxn>
                <a:cxn ang="0">
                  <a:pos x="connsiteX1" y="connsiteY1"/>
                </a:cxn>
              </a:cxnLst>
              <a:rect l="l" t="t" r="r" b="b"/>
              <a:pathLst>
                <a:path w="94281" h="117851">
                  <a:moveTo>
                    <a:pt x="7071" y="112195"/>
                  </a:moveTo>
                  <a:cubicBezTo>
                    <a:pt x="41012" y="74482"/>
                    <a:pt x="69297" y="39127"/>
                    <a:pt x="9098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4" name="Freeform: Shape 208">
              <a:extLst>
                <a:ext uri="{FF2B5EF4-FFF2-40B4-BE49-F238E27FC236}">
                  <a16:creationId xmlns:a16="http://schemas.microsoft.com/office/drawing/2014/main" id="{6BDFB8F6-E771-47A6-A7FC-790035F41F96}"/>
                </a:ext>
              </a:extLst>
            </p:cNvPr>
            <p:cNvSpPr/>
            <p:nvPr/>
          </p:nvSpPr>
          <p:spPr>
            <a:xfrm>
              <a:off x="7404856" y="4378362"/>
              <a:ext cx="249845" cy="188562"/>
            </a:xfrm>
            <a:custGeom>
              <a:avLst/>
              <a:gdLst>
                <a:gd name="connsiteX0" fmla="*/ 243717 w 249845"/>
                <a:gd name="connsiteY0" fmla="*/ 7071 h 188562"/>
                <a:gd name="connsiteX1" fmla="*/ 206476 w 249845"/>
                <a:gd name="connsiteY1" fmla="*/ 39127 h 188562"/>
                <a:gd name="connsiteX2" fmla="*/ 7071 w 249845"/>
                <a:gd name="connsiteY2" fmla="*/ 185262 h 188562"/>
              </a:gdLst>
              <a:ahLst/>
              <a:cxnLst>
                <a:cxn ang="0">
                  <a:pos x="connsiteX0" y="connsiteY0"/>
                </a:cxn>
                <a:cxn ang="0">
                  <a:pos x="connsiteX1" y="connsiteY1"/>
                </a:cxn>
                <a:cxn ang="0">
                  <a:pos x="connsiteX2" y="connsiteY2"/>
                </a:cxn>
              </a:cxnLst>
              <a:rect l="l" t="t" r="r" b="b"/>
              <a:pathLst>
                <a:path w="249845" h="188562">
                  <a:moveTo>
                    <a:pt x="243717" y="7071"/>
                  </a:moveTo>
                  <a:cubicBezTo>
                    <a:pt x="231460" y="17913"/>
                    <a:pt x="219204" y="28284"/>
                    <a:pt x="206476" y="39127"/>
                  </a:cubicBezTo>
                  <a:cubicBezTo>
                    <a:pt x="137650" y="97110"/>
                    <a:pt x="69297" y="146607"/>
                    <a:pt x="7071" y="185262"/>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5" name="Freeform: Shape 209">
              <a:extLst>
                <a:ext uri="{FF2B5EF4-FFF2-40B4-BE49-F238E27FC236}">
                  <a16:creationId xmlns:a16="http://schemas.microsoft.com/office/drawing/2014/main" id="{BF96C5FE-123B-4B4E-8B2A-01E15747E351}"/>
                </a:ext>
              </a:extLst>
            </p:cNvPr>
            <p:cNvSpPr/>
            <p:nvPr/>
          </p:nvSpPr>
          <p:spPr>
            <a:xfrm>
              <a:off x="7150769" y="4502813"/>
              <a:ext cx="51855" cy="98995"/>
            </a:xfrm>
            <a:custGeom>
              <a:avLst/>
              <a:gdLst>
                <a:gd name="connsiteX0" fmla="*/ 7071 w 51854"/>
                <a:gd name="connsiteY0" fmla="*/ 92395 h 98995"/>
                <a:gd name="connsiteX1" fmla="*/ 49026 w 51854"/>
                <a:gd name="connsiteY1" fmla="*/ 7071 h 98995"/>
              </a:gdLst>
              <a:ahLst/>
              <a:cxnLst>
                <a:cxn ang="0">
                  <a:pos x="connsiteX0" y="connsiteY0"/>
                </a:cxn>
                <a:cxn ang="0">
                  <a:pos x="connsiteX1" y="connsiteY1"/>
                </a:cxn>
              </a:cxnLst>
              <a:rect l="l" t="t" r="r" b="b"/>
              <a:pathLst>
                <a:path w="51854" h="98995">
                  <a:moveTo>
                    <a:pt x="7071" y="92395"/>
                  </a:moveTo>
                  <a:cubicBezTo>
                    <a:pt x="12728" y="69297"/>
                    <a:pt x="27342" y="40069"/>
                    <a:pt x="49026"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6" name="Freeform: Shape 210">
              <a:extLst>
                <a:ext uri="{FF2B5EF4-FFF2-40B4-BE49-F238E27FC236}">
                  <a16:creationId xmlns:a16="http://schemas.microsoft.com/office/drawing/2014/main" id="{5699B609-1197-450D-893E-FF6E4D8596E7}"/>
                </a:ext>
              </a:extLst>
            </p:cNvPr>
            <p:cNvSpPr/>
            <p:nvPr/>
          </p:nvSpPr>
          <p:spPr>
            <a:xfrm>
              <a:off x="7202623" y="4618779"/>
              <a:ext cx="98995" cy="37712"/>
            </a:xfrm>
            <a:custGeom>
              <a:avLst/>
              <a:gdLst>
                <a:gd name="connsiteX0" fmla="*/ 94753 w 98995"/>
                <a:gd name="connsiteY0" fmla="*/ 7071 h 37712"/>
                <a:gd name="connsiteX1" fmla="*/ 7071 w 98995"/>
                <a:gd name="connsiteY1" fmla="*/ 33470 h 37712"/>
              </a:gdLst>
              <a:ahLst/>
              <a:cxnLst>
                <a:cxn ang="0">
                  <a:pos x="connsiteX0" y="connsiteY0"/>
                </a:cxn>
                <a:cxn ang="0">
                  <a:pos x="connsiteX1" y="connsiteY1"/>
                </a:cxn>
              </a:cxnLst>
              <a:rect l="l" t="t" r="r" b="b"/>
              <a:pathLst>
                <a:path w="98995" h="37712">
                  <a:moveTo>
                    <a:pt x="94753" y="7071"/>
                  </a:moveTo>
                  <a:cubicBezTo>
                    <a:pt x="60340" y="22156"/>
                    <a:pt x="30170" y="31584"/>
                    <a:pt x="7071" y="33470"/>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7" name="Freeform: Shape 211">
              <a:extLst>
                <a:ext uri="{FF2B5EF4-FFF2-40B4-BE49-F238E27FC236}">
                  <a16:creationId xmlns:a16="http://schemas.microsoft.com/office/drawing/2014/main" id="{D939792B-F38D-4848-A91B-66AEC62B9866}"/>
                </a:ext>
              </a:extLst>
            </p:cNvPr>
            <p:cNvSpPr/>
            <p:nvPr/>
          </p:nvSpPr>
          <p:spPr>
            <a:xfrm>
              <a:off x="7402726" y="4294924"/>
              <a:ext cx="18856" cy="273415"/>
            </a:xfrm>
            <a:custGeom>
              <a:avLst/>
              <a:gdLst>
                <a:gd name="connsiteX0" fmla="*/ 15802 w 18856"/>
                <a:gd name="connsiteY0" fmla="*/ 7071 h 273415"/>
                <a:gd name="connsiteX1" fmla="*/ 14387 w 18856"/>
                <a:gd name="connsiteY1" fmla="*/ 21685 h 273415"/>
                <a:gd name="connsiteX2" fmla="*/ 9202 w 18856"/>
                <a:gd name="connsiteY2" fmla="*/ 268701 h 273415"/>
              </a:gdLst>
              <a:ahLst/>
              <a:cxnLst>
                <a:cxn ang="0">
                  <a:pos x="connsiteX0" y="connsiteY0"/>
                </a:cxn>
                <a:cxn ang="0">
                  <a:pos x="connsiteX1" y="connsiteY1"/>
                </a:cxn>
                <a:cxn ang="0">
                  <a:pos x="connsiteX2" y="connsiteY2"/>
                </a:cxn>
              </a:cxnLst>
              <a:rect l="l" t="t" r="r" b="b"/>
              <a:pathLst>
                <a:path w="18856" h="273415">
                  <a:moveTo>
                    <a:pt x="15802" y="7071"/>
                  </a:moveTo>
                  <a:cubicBezTo>
                    <a:pt x="15330" y="11785"/>
                    <a:pt x="14859" y="16499"/>
                    <a:pt x="14387" y="21685"/>
                  </a:cubicBezTo>
                  <a:cubicBezTo>
                    <a:pt x="6374" y="111252"/>
                    <a:pt x="5431" y="196105"/>
                    <a:pt x="9202" y="26870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8" name="Freeform: Shape 212">
              <a:extLst>
                <a:ext uri="{FF2B5EF4-FFF2-40B4-BE49-F238E27FC236}">
                  <a16:creationId xmlns:a16="http://schemas.microsoft.com/office/drawing/2014/main" id="{D06C1D37-2D49-4C3A-9FA5-D419DF3DB73B}"/>
                </a:ext>
              </a:extLst>
            </p:cNvPr>
            <p:cNvSpPr/>
            <p:nvPr/>
          </p:nvSpPr>
          <p:spPr>
            <a:xfrm>
              <a:off x="7405328" y="4556554"/>
              <a:ext cx="28284" cy="141422"/>
            </a:xfrm>
            <a:custGeom>
              <a:avLst/>
              <a:gdLst>
                <a:gd name="connsiteX0" fmla="*/ 7071 w 28284"/>
                <a:gd name="connsiteY0" fmla="*/ 7071 h 141421"/>
                <a:gd name="connsiteX1" fmla="*/ 22156 w 28284"/>
                <a:gd name="connsiteY1" fmla="*/ 136236 h 141421"/>
              </a:gdLst>
              <a:ahLst/>
              <a:cxnLst>
                <a:cxn ang="0">
                  <a:pos x="connsiteX0" y="connsiteY0"/>
                </a:cxn>
                <a:cxn ang="0">
                  <a:pos x="connsiteX1" y="connsiteY1"/>
                </a:cxn>
              </a:cxnLst>
              <a:rect l="l" t="t" r="r" b="b"/>
              <a:pathLst>
                <a:path w="28284" h="141421">
                  <a:moveTo>
                    <a:pt x="7071" y="7071"/>
                  </a:moveTo>
                  <a:cubicBezTo>
                    <a:pt x="9899" y="55626"/>
                    <a:pt x="15085" y="99467"/>
                    <a:pt x="22156" y="136236"/>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9" name="Freeform: Shape 213">
              <a:extLst>
                <a:ext uri="{FF2B5EF4-FFF2-40B4-BE49-F238E27FC236}">
                  <a16:creationId xmlns:a16="http://schemas.microsoft.com/office/drawing/2014/main" id="{DB4A73CF-1AD1-4CA2-BE5E-F38874140064}"/>
                </a:ext>
              </a:extLst>
            </p:cNvPr>
            <p:cNvSpPr/>
            <p:nvPr/>
          </p:nvSpPr>
          <p:spPr>
            <a:xfrm>
              <a:off x="7421827" y="3939955"/>
              <a:ext cx="75425" cy="278129"/>
            </a:xfrm>
            <a:custGeom>
              <a:avLst/>
              <a:gdLst>
                <a:gd name="connsiteX0" fmla="*/ 7071 w 75424"/>
                <a:gd name="connsiteY0" fmla="*/ 273887 h 278129"/>
                <a:gd name="connsiteX1" fmla="*/ 70711 w 75424"/>
                <a:gd name="connsiteY1" fmla="*/ 7071 h 278129"/>
              </a:gdLst>
              <a:ahLst/>
              <a:cxnLst>
                <a:cxn ang="0">
                  <a:pos x="connsiteX0" y="connsiteY0"/>
                </a:cxn>
                <a:cxn ang="0">
                  <a:pos x="connsiteX1" y="connsiteY1"/>
                </a:cxn>
              </a:cxnLst>
              <a:rect l="l" t="t" r="r" b="b"/>
              <a:pathLst>
                <a:path w="75424" h="278129">
                  <a:moveTo>
                    <a:pt x="7071" y="273887"/>
                  </a:moveTo>
                  <a:cubicBezTo>
                    <a:pt x="22156" y="166878"/>
                    <a:pt x="44784" y="73539"/>
                    <a:pt x="7071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0" name="Freeform: Shape 214">
              <a:extLst>
                <a:ext uri="{FF2B5EF4-FFF2-40B4-BE49-F238E27FC236}">
                  <a16:creationId xmlns:a16="http://schemas.microsoft.com/office/drawing/2014/main" id="{B9D1D369-57A4-4296-9E58-AC1E5061E4BB}"/>
                </a:ext>
              </a:extLst>
            </p:cNvPr>
            <p:cNvSpPr/>
            <p:nvPr/>
          </p:nvSpPr>
          <p:spPr>
            <a:xfrm>
              <a:off x="7420413" y="4685247"/>
              <a:ext cx="37712" cy="94281"/>
            </a:xfrm>
            <a:custGeom>
              <a:avLst/>
              <a:gdLst>
                <a:gd name="connsiteX0" fmla="*/ 33470 w 37712"/>
                <a:gd name="connsiteY0" fmla="*/ 90981 h 94281"/>
                <a:gd name="connsiteX1" fmla="*/ 7071 w 37712"/>
                <a:gd name="connsiteY1" fmla="*/ 7071 h 94281"/>
              </a:gdLst>
              <a:ahLst/>
              <a:cxnLst>
                <a:cxn ang="0">
                  <a:pos x="connsiteX0" y="connsiteY0"/>
                </a:cxn>
                <a:cxn ang="0">
                  <a:pos x="connsiteX1" y="connsiteY1"/>
                </a:cxn>
              </a:cxnLst>
              <a:rect l="l" t="t" r="r" b="b"/>
              <a:pathLst>
                <a:path w="37712" h="94281">
                  <a:moveTo>
                    <a:pt x="33470" y="90981"/>
                  </a:moveTo>
                  <a:cubicBezTo>
                    <a:pt x="22627" y="70711"/>
                    <a:pt x="14142" y="41955"/>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1" name="Freeform: Shape 215">
              <a:extLst>
                <a:ext uri="{FF2B5EF4-FFF2-40B4-BE49-F238E27FC236}">
                  <a16:creationId xmlns:a16="http://schemas.microsoft.com/office/drawing/2014/main" id="{4247B3E0-F4DE-4ACF-B9CB-129D911DF5B5}"/>
                </a:ext>
              </a:extLst>
            </p:cNvPr>
            <p:cNvSpPr/>
            <p:nvPr/>
          </p:nvSpPr>
          <p:spPr>
            <a:xfrm>
              <a:off x="7524122" y="4689019"/>
              <a:ext cx="65997" cy="108423"/>
            </a:xfrm>
            <a:custGeom>
              <a:avLst/>
              <a:gdLst>
                <a:gd name="connsiteX0" fmla="*/ 59869 w 65996"/>
                <a:gd name="connsiteY0" fmla="*/ 7071 h 108423"/>
                <a:gd name="connsiteX1" fmla="*/ 7071 w 65996"/>
                <a:gd name="connsiteY1" fmla="*/ 101824 h 108423"/>
              </a:gdLst>
              <a:ahLst/>
              <a:cxnLst>
                <a:cxn ang="0">
                  <a:pos x="connsiteX0" y="connsiteY0"/>
                </a:cxn>
                <a:cxn ang="0">
                  <a:pos x="connsiteX1" y="connsiteY1"/>
                </a:cxn>
              </a:cxnLst>
              <a:rect l="l" t="t" r="r" b="b"/>
              <a:pathLst>
                <a:path w="65996" h="108423">
                  <a:moveTo>
                    <a:pt x="59869" y="7071"/>
                  </a:moveTo>
                  <a:cubicBezTo>
                    <a:pt x="44312" y="47612"/>
                    <a:pt x="25456" y="81082"/>
                    <a:pt x="7071" y="101824"/>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2" name="Freeform: Shape 216">
              <a:extLst>
                <a:ext uri="{FF2B5EF4-FFF2-40B4-BE49-F238E27FC236}">
                  <a16:creationId xmlns:a16="http://schemas.microsoft.com/office/drawing/2014/main" id="{53EF6120-C5EA-441C-A0A9-640C64089A8F}"/>
                </a:ext>
              </a:extLst>
            </p:cNvPr>
            <p:cNvSpPr/>
            <p:nvPr/>
          </p:nvSpPr>
          <p:spPr>
            <a:xfrm>
              <a:off x="7485467" y="3862644"/>
              <a:ext cx="51855" cy="89567"/>
            </a:xfrm>
            <a:custGeom>
              <a:avLst/>
              <a:gdLst>
                <a:gd name="connsiteX0" fmla="*/ 7071 w 51854"/>
                <a:gd name="connsiteY0" fmla="*/ 84853 h 89567"/>
                <a:gd name="connsiteX1" fmla="*/ 47612 w 51854"/>
                <a:gd name="connsiteY1" fmla="*/ 7071 h 89567"/>
              </a:gdLst>
              <a:ahLst/>
              <a:cxnLst>
                <a:cxn ang="0">
                  <a:pos x="connsiteX0" y="connsiteY0"/>
                </a:cxn>
                <a:cxn ang="0">
                  <a:pos x="connsiteX1" y="connsiteY1"/>
                </a:cxn>
              </a:cxnLst>
              <a:rect l="l" t="t" r="r" b="b"/>
              <a:pathLst>
                <a:path w="51854" h="89567">
                  <a:moveTo>
                    <a:pt x="7071" y="84853"/>
                  </a:moveTo>
                  <a:cubicBezTo>
                    <a:pt x="19799" y="51855"/>
                    <a:pt x="33941" y="24985"/>
                    <a:pt x="47612"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3" name="Freeform: Shape 217">
              <a:extLst>
                <a:ext uri="{FF2B5EF4-FFF2-40B4-BE49-F238E27FC236}">
                  <a16:creationId xmlns:a16="http://schemas.microsoft.com/office/drawing/2014/main" id="{112285F3-2E50-4CF8-8344-59EB90E2000D}"/>
                </a:ext>
              </a:extLst>
            </p:cNvPr>
            <p:cNvSpPr/>
            <p:nvPr/>
          </p:nvSpPr>
          <p:spPr>
            <a:xfrm>
              <a:off x="7597661" y="3851331"/>
              <a:ext cx="51855" cy="113137"/>
            </a:xfrm>
            <a:custGeom>
              <a:avLst/>
              <a:gdLst>
                <a:gd name="connsiteX0" fmla="*/ 7071 w 51854"/>
                <a:gd name="connsiteY0" fmla="*/ 7071 h 113137"/>
                <a:gd name="connsiteX1" fmla="*/ 45726 w 51854"/>
                <a:gd name="connsiteY1" fmla="*/ 109838 h 113137"/>
              </a:gdLst>
              <a:ahLst/>
              <a:cxnLst>
                <a:cxn ang="0">
                  <a:pos x="connsiteX0" y="connsiteY0"/>
                </a:cxn>
                <a:cxn ang="0">
                  <a:pos x="connsiteX1" y="connsiteY1"/>
                </a:cxn>
              </a:cxnLst>
              <a:rect l="l" t="t" r="r" b="b"/>
              <a:pathLst>
                <a:path w="51854" h="113137">
                  <a:moveTo>
                    <a:pt x="7071" y="7071"/>
                  </a:moveTo>
                  <a:cubicBezTo>
                    <a:pt x="23099" y="26399"/>
                    <a:pt x="36298" y="62226"/>
                    <a:pt x="45726" y="109838"/>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4" name="Freeform: Shape 218">
              <a:extLst>
                <a:ext uri="{FF2B5EF4-FFF2-40B4-BE49-F238E27FC236}">
                  <a16:creationId xmlns:a16="http://schemas.microsoft.com/office/drawing/2014/main" id="{645CA877-02F1-49E1-837F-CCE1D57D3DB7}"/>
                </a:ext>
              </a:extLst>
            </p:cNvPr>
            <p:cNvSpPr/>
            <p:nvPr/>
          </p:nvSpPr>
          <p:spPr>
            <a:xfrm>
              <a:off x="7513751" y="3787220"/>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5" name="Freeform: Shape 219">
              <a:extLst>
                <a:ext uri="{FF2B5EF4-FFF2-40B4-BE49-F238E27FC236}">
                  <a16:creationId xmlns:a16="http://schemas.microsoft.com/office/drawing/2014/main" id="{A1BA7BC8-1FC3-4AE1-89D1-B33A347A2433}"/>
                </a:ext>
              </a:extLst>
            </p:cNvPr>
            <p:cNvSpPr/>
            <p:nvPr/>
          </p:nvSpPr>
          <p:spPr>
            <a:xfrm>
              <a:off x="7369972" y="4206299"/>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6" name="Freeform: Shape 220">
              <a:extLst>
                <a:ext uri="{FF2B5EF4-FFF2-40B4-BE49-F238E27FC236}">
                  <a16:creationId xmlns:a16="http://schemas.microsoft.com/office/drawing/2014/main" id="{85ED3C1F-1B02-497D-B340-CAE8FB368611}"/>
                </a:ext>
              </a:extLst>
            </p:cNvPr>
            <p:cNvSpPr/>
            <p:nvPr/>
          </p:nvSpPr>
          <p:spPr>
            <a:xfrm>
              <a:off x="7704199" y="4231755"/>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7" name="Freeform: Shape 221">
              <a:extLst>
                <a:ext uri="{FF2B5EF4-FFF2-40B4-BE49-F238E27FC236}">
                  <a16:creationId xmlns:a16="http://schemas.microsoft.com/office/drawing/2014/main" id="{D77DDB41-AFB4-4725-97BC-6D2A873EA7C6}"/>
                </a:ext>
              </a:extLst>
            </p:cNvPr>
            <p:cNvSpPr/>
            <p:nvPr/>
          </p:nvSpPr>
          <p:spPr>
            <a:xfrm>
              <a:off x="7115885" y="4587195"/>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8" name="Freeform: Shape 222">
              <a:extLst>
                <a:ext uri="{FF2B5EF4-FFF2-40B4-BE49-F238E27FC236}">
                  <a16:creationId xmlns:a16="http://schemas.microsoft.com/office/drawing/2014/main" id="{261291F5-15C5-4746-AD67-235253809404}"/>
                </a:ext>
              </a:extLst>
            </p:cNvPr>
            <p:cNvSpPr/>
            <p:nvPr/>
          </p:nvSpPr>
          <p:spPr>
            <a:xfrm>
              <a:off x="7856463" y="3973425"/>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1" name="Freeform: Shape 223">
              <a:extLst>
                <a:ext uri="{FF2B5EF4-FFF2-40B4-BE49-F238E27FC236}">
                  <a16:creationId xmlns:a16="http://schemas.microsoft.com/office/drawing/2014/main" id="{DE7F93AE-E88C-47E9-BB65-8E443034480B}"/>
                </a:ext>
              </a:extLst>
            </p:cNvPr>
            <p:cNvSpPr/>
            <p:nvPr/>
          </p:nvSpPr>
          <p:spPr>
            <a:xfrm>
              <a:off x="7437383" y="4752659"/>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2" name="Freeform: Shape 224">
              <a:extLst>
                <a:ext uri="{FF2B5EF4-FFF2-40B4-BE49-F238E27FC236}">
                  <a16:creationId xmlns:a16="http://schemas.microsoft.com/office/drawing/2014/main" id="{7EAB7F2A-70B2-4E12-85A9-43CA611829D6}"/>
                </a:ext>
              </a:extLst>
            </p:cNvPr>
            <p:cNvSpPr/>
            <p:nvPr/>
          </p:nvSpPr>
          <p:spPr>
            <a:xfrm>
              <a:off x="7512808" y="4965734"/>
              <a:ext cx="14142" cy="169706"/>
            </a:xfrm>
            <a:custGeom>
              <a:avLst/>
              <a:gdLst>
                <a:gd name="connsiteX0" fmla="*/ 7071 w 14142"/>
                <a:gd name="connsiteY0" fmla="*/ 7071 h 169706"/>
                <a:gd name="connsiteX1" fmla="*/ 7071 w 14142"/>
                <a:gd name="connsiteY1" fmla="*/ 164049 h 169706"/>
              </a:gdLst>
              <a:ahLst/>
              <a:cxnLst>
                <a:cxn ang="0">
                  <a:pos x="connsiteX0" y="connsiteY0"/>
                </a:cxn>
                <a:cxn ang="0">
                  <a:pos x="connsiteX1" y="connsiteY1"/>
                </a:cxn>
              </a:cxnLst>
              <a:rect l="l" t="t" r="r" b="b"/>
              <a:pathLst>
                <a:path w="14142" h="169706">
                  <a:moveTo>
                    <a:pt x="7071" y="7071"/>
                  </a:moveTo>
                  <a:lnTo>
                    <a:pt x="7071" y="164049"/>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3" name="Freeform: Shape 225">
              <a:extLst>
                <a:ext uri="{FF2B5EF4-FFF2-40B4-BE49-F238E27FC236}">
                  <a16:creationId xmlns:a16="http://schemas.microsoft.com/office/drawing/2014/main" id="{F271FAA3-8D2D-4848-AAA9-84538A722311}"/>
                </a:ext>
              </a:extLst>
            </p:cNvPr>
            <p:cNvSpPr/>
            <p:nvPr/>
          </p:nvSpPr>
          <p:spPr>
            <a:xfrm>
              <a:off x="7512808" y="3501076"/>
              <a:ext cx="14142" cy="169706"/>
            </a:xfrm>
            <a:custGeom>
              <a:avLst/>
              <a:gdLst>
                <a:gd name="connsiteX0" fmla="*/ 7071 w 14142"/>
                <a:gd name="connsiteY0" fmla="*/ 7071 h 169706"/>
                <a:gd name="connsiteX1" fmla="*/ 7071 w 14142"/>
                <a:gd name="connsiteY1" fmla="*/ 164049 h 169706"/>
              </a:gdLst>
              <a:ahLst/>
              <a:cxnLst>
                <a:cxn ang="0">
                  <a:pos x="connsiteX0" y="connsiteY0"/>
                </a:cxn>
                <a:cxn ang="0">
                  <a:pos x="connsiteX1" y="connsiteY1"/>
                </a:cxn>
              </a:cxnLst>
              <a:rect l="l" t="t" r="r" b="b"/>
              <a:pathLst>
                <a:path w="14142" h="169706">
                  <a:moveTo>
                    <a:pt x="7071" y="7071"/>
                  </a:moveTo>
                  <a:lnTo>
                    <a:pt x="7071" y="164049"/>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4" name="Freeform: Shape 226">
              <a:extLst>
                <a:ext uri="{FF2B5EF4-FFF2-40B4-BE49-F238E27FC236}">
                  <a16:creationId xmlns:a16="http://schemas.microsoft.com/office/drawing/2014/main" id="{780CD721-C36D-4255-BF43-95051995636A}"/>
                </a:ext>
              </a:extLst>
            </p:cNvPr>
            <p:cNvSpPr/>
            <p:nvPr/>
          </p:nvSpPr>
          <p:spPr>
            <a:xfrm>
              <a:off x="7994114" y="4763972"/>
              <a:ext cx="122565" cy="122565"/>
            </a:xfrm>
            <a:custGeom>
              <a:avLst/>
              <a:gdLst>
                <a:gd name="connsiteX0" fmla="*/ 7071 w 122565"/>
                <a:gd name="connsiteY0" fmla="*/ 7071 h 122565"/>
                <a:gd name="connsiteX1" fmla="*/ 117851 w 122565"/>
                <a:gd name="connsiteY1" fmla="*/ 117380 h 122565"/>
              </a:gdLst>
              <a:ahLst/>
              <a:cxnLst>
                <a:cxn ang="0">
                  <a:pos x="connsiteX0" y="connsiteY0"/>
                </a:cxn>
                <a:cxn ang="0">
                  <a:pos x="connsiteX1" y="connsiteY1"/>
                </a:cxn>
              </a:cxnLst>
              <a:rect l="l" t="t" r="r" b="b"/>
              <a:pathLst>
                <a:path w="122565" h="122565">
                  <a:moveTo>
                    <a:pt x="7071" y="7071"/>
                  </a:moveTo>
                  <a:lnTo>
                    <a:pt x="117851" y="117380"/>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5" name="Freeform: Shape 227">
              <a:extLst>
                <a:ext uri="{FF2B5EF4-FFF2-40B4-BE49-F238E27FC236}">
                  <a16:creationId xmlns:a16="http://schemas.microsoft.com/office/drawing/2014/main" id="{E4A20600-B41B-41E5-8094-A3BE6E73F7F8}"/>
                </a:ext>
              </a:extLst>
            </p:cNvPr>
            <p:cNvSpPr/>
            <p:nvPr/>
          </p:nvSpPr>
          <p:spPr>
            <a:xfrm>
              <a:off x="6958435" y="3728294"/>
              <a:ext cx="122565" cy="122565"/>
            </a:xfrm>
            <a:custGeom>
              <a:avLst/>
              <a:gdLst>
                <a:gd name="connsiteX0" fmla="*/ 7071 w 122565"/>
                <a:gd name="connsiteY0" fmla="*/ 7071 h 122565"/>
                <a:gd name="connsiteX1" fmla="*/ 117851 w 122565"/>
                <a:gd name="connsiteY1" fmla="*/ 117851 h 122565"/>
              </a:gdLst>
              <a:ahLst/>
              <a:cxnLst>
                <a:cxn ang="0">
                  <a:pos x="connsiteX0" y="connsiteY0"/>
                </a:cxn>
                <a:cxn ang="0">
                  <a:pos x="connsiteX1" y="connsiteY1"/>
                </a:cxn>
              </a:cxnLst>
              <a:rect l="l" t="t" r="r" b="b"/>
              <a:pathLst>
                <a:path w="122565" h="122565">
                  <a:moveTo>
                    <a:pt x="7071" y="7071"/>
                  </a:moveTo>
                  <a:lnTo>
                    <a:pt x="117851" y="11785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6" name="Freeform: Shape 228">
              <a:extLst>
                <a:ext uri="{FF2B5EF4-FFF2-40B4-BE49-F238E27FC236}">
                  <a16:creationId xmlns:a16="http://schemas.microsoft.com/office/drawing/2014/main" id="{7AC1F284-0067-4E4B-8A0C-546853A3CDE2}"/>
                </a:ext>
              </a:extLst>
            </p:cNvPr>
            <p:cNvSpPr/>
            <p:nvPr/>
          </p:nvSpPr>
          <p:spPr>
            <a:xfrm>
              <a:off x="6958435" y="4793199"/>
              <a:ext cx="122565" cy="122565"/>
            </a:xfrm>
            <a:custGeom>
              <a:avLst/>
              <a:gdLst>
                <a:gd name="connsiteX0" fmla="*/ 117851 w 122565"/>
                <a:gd name="connsiteY0" fmla="*/ 7071 h 122565"/>
                <a:gd name="connsiteX1" fmla="*/ 7071 w 122565"/>
                <a:gd name="connsiteY1" fmla="*/ 117851 h 122565"/>
              </a:gdLst>
              <a:ahLst/>
              <a:cxnLst>
                <a:cxn ang="0">
                  <a:pos x="connsiteX0" y="connsiteY0"/>
                </a:cxn>
                <a:cxn ang="0">
                  <a:pos x="connsiteX1" y="connsiteY1"/>
                </a:cxn>
              </a:cxnLst>
              <a:rect l="l" t="t" r="r" b="b"/>
              <a:pathLst>
                <a:path w="122565" h="122565">
                  <a:moveTo>
                    <a:pt x="117851" y="7071"/>
                  </a:moveTo>
                  <a:lnTo>
                    <a:pt x="7071" y="11785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7" name="Freeform: Shape 229">
              <a:extLst>
                <a:ext uri="{FF2B5EF4-FFF2-40B4-BE49-F238E27FC236}">
                  <a16:creationId xmlns:a16="http://schemas.microsoft.com/office/drawing/2014/main" id="{3ABA4DE5-796E-4E41-BBFF-1A07F202360D}"/>
                </a:ext>
              </a:extLst>
            </p:cNvPr>
            <p:cNvSpPr/>
            <p:nvPr/>
          </p:nvSpPr>
          <p:spPr>
            <a:xfrm>
              <a:off x="7994114" y="3757521"/>
              <a:ext cx="122565" cy="122565"/>
            </a:xfrm>
            <a:custGeom>
              <a:avLst/>
              <a:gdLst>
                <a:gd name="connsiteX0" fmla="*/ 117851 w 122565"/>
                <a:gd name="connsiteY0" fmla="*/ 7071 h 122565"/>
                <a:gd name="connsiteX1" fmla="*/ 7071 w 122565"/>
                <a:gd name="connsiteY1" fmla="*/ 117851 h 122565"/>
              </a:gdLst>
              <a:ahLst/>
              <a:cxnLst>
                <a:cxn ang="0">
                  <a:pos x="connsiteX0" y="connsiteY0"/>
                </a:cxn>
                <a:cxn ang="0">
                  <a:pos x="connsiteX1" y="connsiteY1"/>
                </a:cxn>
              </a:cxnLst>
              <a:rect l="l" t="t" r="r" b="b"/>
              <a:pathLst>
                <a:path w="122565" h="122565">
                  <a:moveTo>
                    <a:pt x="117851" y="7071"/>
                  </a:moveTo>
                  <a:lnTo>
                    <a:pt x="7071" y="11785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8" name="Freeform: Shape 230">
              <a:extLst>
                <a:ext uri="{FF2B5EF4-FFF2-40B4-BE49-F238E27FC236}">
                  <a16:creationId xmlns:a16="http://schemas.microsoft.com/office/drawing/2014/main" id="{5DDB7496-3F9D-4ACA-9465-1D55394465E4}"/>
                </a:ext>
              </a:extLst>
            </p:cNvPr>
            <p:cNvSpPr/>
            <p:nvPr/>
          </p:nvSpPr>
          <p:spPr>
            <a:xfrm>
              <a:off x="6885367" y="3652869"/>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9" name="Freeform: Shape 231">
              <a:extLst>
                <a:ext uri="{FF2B5EF4-FFF2-40B4-BE49-F238E27FC236}">
                  <a16:creationId xmlns:a16="http://schemas.microsoft.com/office/drawing/2014/main" id="{A9AD8120-20CF-468E-8451-0E739C3C8094}"/>
                </a:ext>
              </a:extLst>
            </p:cNvPr>
            <p:cNvSpPr/>
            <p:nvPr/>
          </p:nvSpPr>
          <p:spPr>
            <a:xfrm>
              <a:off x="7465196" y="3412452"/>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0" name="Freeform: Shape 232">
              <a:extLst>
                <a:ext uri="{FF2B5EF4-FFF2-40B4-BE49-F238E27FC236}">
                  <a16:creationId xmlns:a16="http://schemas.microsoft.com/office/drawing/2014/main" id="{7AE83CC9-AE33-4EB3-9BBF-BE708ACB6D08}"/>
                </a:ext>
              </a:extLst>
            </p:cNvPr>
            <p:cNvSpPr/>
            <p:nvPr/>
          </p:nvSpPr>
          <p:spPr>
            <a:xfrm>
              <a:off x="8087452" y="3681153"/>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1" name="Freeform: Shape 233">
              <a:extLst>
                <a:ext uri="{FF2B5EF4-FFF2-40B4-BE49-F238E27FC236}">
                  <a16:creationId xmlns:a16="http://schemas.microsoft.com/office/drawing/2014/main" id="{056638A1-EE02-4A85-B76B-400B378D112A}"/>
                </a:ext>
              </a:extLst>
            </p:cNvPr>
            <p:cNvSpPr/>
            <p:nvPr/>
          </p:nvSpPr>
          <p:spPr>
            <a:xfrm>
              <a:off x="8092166" y="4859668"/>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2" name="Freeform: Shape 234">
              <a:extLst>
                <a:ext uri="{FF2B5EF4-FFF2-40B4-BE49-F238E27FC236}">
                  <a16:creationId xmlns:a16="http://schemas.microsoft.com/office/drawing/2014/main" id="{AE62B9DD-B911-48B4-B1F9-F8432FA2714D}"/>
                </a:ext>
              </a:extLst>
            </p:cNvPr>
            <p:cNvSpPr/>
            <p:nvPr/>
          </p:nvSpPr>
          <p:spPr>
            <a:xfrm>
              <a:off x="7465196" y="5118941"/>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3" name="Freeform: Shape 235">
              <a:extLst>
                <a:ext uri="{FF2B5EF4-FFF2-40B4-BE49-F238E27FC236}">
                  <a16:creationId xmlns:a16="http://schemas.microsoft.com/office/drawing/2014/main" id="{BF41B5E1-EF3B-4346-B62D-7E206DCB2D35}"/>
                </a:ext>
              </a:extLst>
            </p:cNvPr>
            <p:cNvSpPr/>
            <p:nvPr/>
          </p:nvSpPr>
          <p:spPr>
            <a:xfrm>
              <a:off x="6885367" y="4892666"/>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4" name="Freeform: Shape 236">
              <a:extLst>
                <a:ext uri="{FF2B5EF4-FFF2-40B4-BE49-F238E27FC236}">
                  <a16:creationId xmlns:a16="http://schemas.microsoft.com/office/drawing/2014/main" id="{797CD138-3320-4DE6-940D-132574BAB4C1}"/>
                </a:ext>
              </a:extLst>
            </p:cNvPr>
            <p:cNvSpPr/>
            <p:nvPr/>
          </p:nvSpPr>
          <p:spPr>
            <a:xfrm>
              <a:off x="7905961" y="4310480"/>
              <a:ext cx="428979" cy="14142"/>
            </a:xfrm>
            <a:custGeom>
              <a:avLst/>
              <a:gdLst>
                <a:gd name="connsiteX0" fmla="*/ 7071 w 428979"/>
                <a:gd name="connsiteY0" fmla="*/ 7071 h 14142"/>
                <a:gd name="connsiteX1" fmla="*/ 424265 w 428979"/>
                <a:gd name="connsiteY1" fmla="*/ 7071 h 14142"/>
              </a:gdLst>
              <a:ahLst/>
              <a:cxnLst>
                <a:cxn ang="0">
                  <a:pos x="connsiteX0" y="connsiteY0"/>
                </a:cxn>
                <a:cxn ang="0">
                  <a:pos x="connsiteX1" y="connsiteY1"/>
                </a:cxn>
              </a:cxnLst>
              <a:rect l="l" t="t" r="r" b="b"/>
              <a:pathLst>
                <a:path w="428979" h="14142">
                  <a:moveTo>
                    <a:pt x="7071" y="7071"/>
                  </a:moveTo>
                  <a:lnTo>
                    <a:pt x="424265"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5" name="Freeform: Shape 237">
              <a:extLst>
                <a:ext uri="{FF2B5EF4-FFF2-40B4-BE49-F238E27FC236}">
                  <a16:creationId xmlns:a16="http://schemas.microsoft.com/office/drawing/2014/main" id="{C38328DD-DE81-44E9-92F9-7B2041B62EA0}"/>
                </a:ext>
              </a:extLst>
            </p:cNvPr>
            <p:cNvSpPr/>
            <p:nvPr/>
          </p:nvSpPr>
          <p:spPr>
            <a:xfrm>
              <a:off x="6701990" y="4310480"/>
              <a:ext cx="447835" cy="14142"/>
            </a:xfrm>
            <a:custGeom>
              <a:avLst/>
              <a:gdLst>
                <a:gd name="connsiteX0" fmla="*/ 7071 w 447835"/>
                <a:gd name="connsiteY0" fmla="*/ 7071 h 14142"/>
                <a:gd name="connsiteX1" fmla="*/ 442650 w 447835"/>
                <a:gd name="connsiteY1" fmla="*/ 7071 h 14142"/>
              </a:gdLst>
              <a:ahLst/>
              <a:cxnLst>
                <a:cxn ang="0">
                  <a:pos x="connsiteX0" y="connsiteY0"/>
                </a:cxn>
                <a:cxn ang="0">
                  <a:pos x="connsiteX1" y="connsiteY1"/>
                </a:cxn>
              </a:cxnLst>
              <a:rect l="l" t="t" r="r" b="b"/>
              <a:pathLst>
                <a:path w="447835" h="14142">
                  <a:moveTo>
                    <a:pt x="7071" y="7071"/>
                  </a:moveTo>
                  <a:lnTo>
                    <a:pt x="442650"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6" name="Freeform: Shape 238">
              <a:extLst>
                <a:ext uri="{FF2B5EF4-FFF2-40B4-BE49-F238E27FC236}">
                  <a16:creationId xmlns:a16="http://schemas.microsoft.com/office/drawing/2014/main" id="{3B71079E-1C27-4D91-846E-90D5FF7A9240}"/>
                </a:ext>
              </a:extLst>
            </p:cNvPr>
            <p:cNvSpPr/>
            <p:nvPr/>
          </p:nvSpPr>
          <p:spPr>
            <a:xfrm>
              <a:off x="8323155" y="4266168"/>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7" name="Freeform: Shape 239">
              <a:extLst>
                <a:ext uri="{FF2B5EF4-FFF2-40B4-BE49-F238E27FC236}">
                  <a16:creationId xmlns:a16="http://schemas.microsoft.com/office/drawing/2014/main" id="{07F53DD7-88F7-4BA2-B466-7F40CE44EAF6}"/>
                </a:ext>
              </a:extLst>
            </p:cNvPr>
            <p:cNvSpPr/>
            <p:nvPr/>
          </p:nvSpPr>
          <p:spPr>
            <a:xfrm>
              <a:off x="6611952" y="4266168"/>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8" name="Freeform: Shape 240">
              <a:extLst>
                <a:ext uri="{FF2B5EF4-FFF2-40B4-BE49-F238E27FC236}">
                  <a16:creationId xmlns:a16="http://schemas.microsoft.com/office/drawing/2014/main" id="{58FE72ED-FB5B-497C-9E43-E4E0FDFF0375}"/>
                </a:ext>
              </a:extLst>
            </p:cNvPr>
            <p:cNvSpPr/>
            <p:nvPr/>
          </p:nvSpPr>
          <p:spPr>
            <a:xfrm>
              <a:off x="8093109" y="4407590"/>
              <a:ext cx="150850" cy="353554"/>
            </a:xfrm>
            <a:custGeom>
              <a:avLst/>
              <a:gdLst>
                <a:gd name="connsiteX0" fmla="*/ 7071 w 150849"/>
                <a:gd name="connsiteY0" fmla="*/ 347897 h 353554"/>
                <a:gd name="connsiteX1" fmla="*/ 147550 w 150849"/>
                <a:gd name="connsiteY1" fmla="*/ 7071 h 353554"/>
              </a:gdLst>
              <a:ahLst/>
              <a:cxnLst>
                <a:cxn ang="0">
                  <a:pos x="connsiteX0" y="connsiteY0"/>
                </a:cxn>
                <a:cxn ang="0">
                  <a:pos x="connsiteX1" y="connsiteY1"/>
                </a:cxn>
              </a:cxnLst>
              <a:rect l="l" t="t" r="r" b="b"/>
              <a:pathLst>
                <a:path w="150849" h="353554">
                  <a:moveTo>
                    <a:pt x="7071" y="347897"/>
                  </a:moveTo>
                  <a:cubicBezTo>
                    <a:pt x="81082" y="250788"/>
                    <a:pt x="130579" y="133879"/>
                    <a:pt x="147550"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9" name="Freeform: Shape 241">
              <a:extLst>
                <a:ext uri="{FF2B5EF4-FFF2-40B4-BE49-F238E27FC236}">
                  <a16:creationId xmlns:a16="http://schemas.microsoft.com/office/drawing/2014/main" id="{679EDAAF-C4E3-40D6-A291-E0F63170C14E}"/>
                </a:ext>
              </a:extLst>
            </p:cNvPr>
            <p:cNvSpPr/>
            <p:nvPr/>
          </p:nvSpPr>
          <p:spPr>
            <a:xfrm>
              <a:off x="8093109" y="3875372"/>
              <a:ext cx="150850" cy="353554"/>
            </a:xfrm>
            <a:custGeom>
              <a:avLst/>
              <a:gdLst>
                <a:gd name="connsiteX0" fmla="*/ 147550 w 150849"/>
                <a:gd name="connsiteY0" fmla="*/ 347897 h 353554"/>
                <a:gd name="connsiteX1" fmla="*/ 7071 w 150849"/>
                <a:gd name="connsiteY1" fmla="*/ 7071 h 353554"/>
              </a:gdLst>
              <a:ahLst/>
              <a:cxnLst>
                <a:cxn ang="0">
                  <a:pos x="connsiteX0" y="connsiteY0"/>
                </a:cxn>
                <a:cxn ang="0">
                  <a:pos x="connsiteX1" y="connsiteY1"/>
                </a:cxn>
              </a:cxnLst>
              <a:rect l="l" t="t" r="r" b="b"/>
              <a:pathLst>
                <a:path w="150849" h="353554">
                  <a:moveTo>
                    <a:pt x="147550" y="347897"/>
                  </a:moveTo>
                  <a:cubicBezTo>
                    <a:pt x="130579" y="221089"/>
                    <a:pt x="81082" y="104181"/>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0" name="Freeform: Shape 242">
              <a:extLst>
                <a:ext uri="{FF2B5EF4-FFF2-40B4-BE49-F238E27FC236}">
                  <a16:creationId xmlns:a16="http://schemas.microsoft.com/office/drawing/2014/main" id="{3963BE89-B54F-41D1-A829-5618115E03E5}"/>
                </a:ext>
              </a:extLst>
            </p:cNvPr>
            <p:cNvSpPr/>
            <p:nvPr/>
          </p:nvSpPr>
          <p:spPr>
            <a:xfrm>
              <a:off x="8150149" y="4407118"/>
              <a:ext cx="174420" cy="410123"/>
            </a:xfrm>
            <a:custGeom>
              <a:avLst/>
              <a:gdLst>
                <a:gd name="connsiteX0" fmla="*/ 7071 w 174420"/>
                <a:gd name="connsiteY0" fmla="*/ 405409 h 410122"/>
                <a:gd name="connsiteX1" fmla="*/ 171120 w 174420"/>
                <a:gd name="connsiteY1" fmla="*/ 7071 h 410122"/>
              </a:gdLst>
              <a:ahLst/>
              <a:cxnLst>
                <a:cxn ang="0">
                  <a:pos x="connsiteX0" y="connsiteY0"/>
                </a:cxn>
                <a:cxn ang="0">
                  <a:pos x="connsiteX1" y="connsiteY1"/>
                </a:cxn>
              </a:cxnLst>
              <a:rect l="l" t="t" r="r" b="b"/>
              <a:pathLst>
                <a:path w="174420" h="410122">
                  <a:moveTo>
                    <a:pt x="7071" y="405409"/>
                  </a:moveTo>
                  <a:cubicBezTo>
                    <a:pt x="95224" y="292743"/>
                    <a:pt x="153678" y="156507"/>
                    <a:pt x="171120"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1" name="Freeform: Shape 243">
              <a:extLst>
                <a:ext uri="{FF2B5EF4-FFF2-40B4-BE49-F238E27FC236}">
                  <a16:creationId xmlns:a16="http://schemas.microsoft.com/office/drawing/2014/main" id="{DAD3DFFA-0F3E-4D8A-A1A5-83B14BEE8FAF}"/>
                </a:ext>
              </a:extLst>
            </p:cNvPr>
            <p:cNvSpPr/>
            <p:nvPr/>
          </p:nvSpPr>
          <p:spPr>
            <a:xfrm>
              <a:off x="7616518" y="3515690"/>
              <a:ext cx="410123" cy="179134"/>
            </a:xfrm>
            <a:custGeom>
              <a:avLst/>
              <a:gdLst>
                <a:gd name="connsiteX0" fmla="*/ 405880 w 410122"/>
                <a:gd name="connsiteY0" fmla="*/ 173949 h 179134"/>
                <a:gd name="connsiteX1" fmla="*/ 7071 w 410122"/>
                <a:gd name="connsiteY1" fmla="*/ 7071 h 179134"/>
              </a:gdLst>
              <a:ahLst/>
              <a:cxnLst>
                <a:cxn ang="0">
                  <a:pos x="connsiteX0" y="connsiteY0"/>
                </a:cxn>
                <a:cxn ang="0">
                  <a:pos x="connsiteX1" y="connsiteY1"/>
                </a:cxn>
              </a:cxnLst>
              <a:rect l="l" t="t" r="r" b="b"/>
              <a:pathLst>
                <a:path w="410122" h="179134">
                  <a:moveTo>
                    <a:pt x="405880" y="173949"/>
                  </a:moveTo>
                  <a:cubicBezTo>
                    <a:pt x="293686" y="84853"/>
                    <a:pt x="156978" y="25456"/>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2" name="Freeform: Shape 244">
              <a:extLst>
                <a:ext uri="{FF2B5EF4-FFF2-40B4-BE49-F238E27FC236}">
                  <a16:creationId xmlns:a16="http://schemas.microsoft.com/office/drawing/2014/main" id="{F22638DC-3506-4165-BD99-784604798D7E}"/>
                </a:ext>
              </a:extLst>
            </p:cNvPr>
            <p:cNvSpPr/>
            <p:nvPr/>
          </p:nvSpPr>
          <p:spPr>
            <a:xfrm>
              <a:off x="6801457" y="4407590"/>
              <a:ext cx="155564" cy="358268"/>
            </a:xfrm>
            <a:custGeom>
              <a:avLst/>
              <a:gdLst>
                <a:gd name="connsiteX0" fmla="*/ 7071 w 155563"/>
                <a:gd name="connsiteY0" fmla="*/ 7071 h 358268"/>
                <a:gd name="connsiteX1" fmla="*/ 150850 w 155563"/>
                <a:gd name="connsiteY1" fmla="*/ 352140 h 358268"/>
              </a:gdLst>
              <a:ahLst/>
              <a:cxnLst>
                <a:cxn ang="0">
                  <a:pos x="connsiteX0" y="connsiteY0"/>
                </a:cxn>
                <a:cxn ang="0">
                  <a:pos x="connsiteX1" y="connsiteY1"/>
                </a:cxn>
              </a:cxnLst>
              <a:rect l="l" t="t" r="r" b="b"/>
              <a:pathLst>
                <a:path w="155563" h="358268">
                  <a:moveTo>
                    <a:pt x="7071" y="7071"/>
                  </a:moveTo>
                  <a:cubicBezTo>
                    <a:pt x="24042" y="135765"/>
                    <a:pt x="74954" y="254088"/>
                    <a:pt x="150850" y="352140"/>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3" name="Freeform: Shape 245">
              <a:extLst>
                <a:ext uri="{FF2B5EF4-FFF2-40B4-BE49-F238E27FC236}">
                  <a16:creationId xmlns:a16="http://schemas.microsoft.com/office/drawing/2014/main" id="{590156FE-DA58-4190-AA8E-CCBCA19BB526}"/>
                </a:ext>
              </a:extLst>
            </p:cNvPr>
            <p:cNvSpPr/>
            <p:nvPr/>
          </p:nvSpPr>
          <p:spPr>
            <a:xfrm>
              <a:off x="7616989" y="4884181"/>
              <a:ext cx="353554" cy="155564"/>
            </a:xfrm>
            <a:custGeom>
              <a:avLst/>
              <a:gdLst>
                <a:gd name="connsiteX0" fmla="*/ 348369 w 353554"/>
                <a:gd name="connsiteY0" fmla="*/ 7071 h 155563"/>
                <a:gd name="connsiteX1" fmla="*/ 7071 w 353554"/>
                <a:gd name="connsiteY1" fmla="*/ 150378 h 155563"/>
              </a:gdLst>
              <a:ahLst/>
              <a:cxnLst>
                <a:cxn ang="0">
                  <a:pos x="connsiteX0" y="connsiteY0"/>
                </a:cxn>
                <a:cxn ang="0">
                  <a:pos x="connsiteX1" y="connsiteY1"/>
                </a:cxn>
              </a:cxnLst>
              <a:rect l="l" t="t" r="r" b="b"/>
              <a:pathLst>
                <a:path w="353554" h="155563">
                  <a:moveTo>
                    <a:pt x="348369" y="7071"/>
                  </a:moveTo>
                  <a:cubicBezTo>
                    <a:pt x="251259" y="82025"/>
                    <a:pt x="134351" y="132936"/>
                    <a:pt x="7071" y="150378"/>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4" name="Freeform: Shape 246">
              <a:extLst>
                <a:ext uri="{FF2B5EF4-FFF2-40B4-BE49-F238E27FC236}">
                  <a16:creationId xmlns:a16="http://schemas.microsoft.com/office/drawing/2014/main" id="{E0008639-1969-4EFB-8B9E-652F71416CAD}"/>
                </a:ext>
              </a:extLst>
            </p:cNvPr>
            <p:cNvSpPr/>
            <p:nvPr/>
          </p:nvSpPr>
          <p:spPr>
            <a:xfrm>
              <a:off x="7081001" y="4887481"/>
              <a:ext cx="358268" cy="150850"/>
            </a:xfrm>
            <a:custGeom>
              <a:avLst/>
              <a:gdLst>
                <a:gd name="connsiteX0" fmla="*/ 351669 w 358268"/>
                <a:gd name="connsiteY0" fmla="*/ 148021 h 150849"/>
                <a:gd name="connsiteX1" fmla="*/ 7071 w 358268"/>
                <a:gd name="connsiteY1" fmla="*/ 7071 h 150849"/>
              </a:gdLst>
              <a:ahLst/>
              <a:cxnLst>
                <a:cxn ang="0">
                  <a:pos x="connsiteX0" y="connsiteY0"/>
                </a:cxn>
                <a:cxn ang="0">
                  <a:pos x="connsiteX1" y="connsiteY1"/>
                </a:cxn>
              </a:cxnLst>
              <a:rect l="l" t="t" r="r" b="b"/>
              <a:pathLst>
                <a:path w="358268" h="150849">
                  <a:moveTo>
                    <a:pt x="351669" y="148021"/>
                  </a:moveTo>
                  <a:cubicBezTo>
                    <a:pt x="223446" y="131522"/>
                    <a:pt x="105123" y="81553"/>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5" name="Freeform: Shape 247">
              <a:extLst>
                <a:ext uri="{FF2B5EF4-FFF2-40B4-BE49-F238E27FC236}">
                  <a16:creationId xmlns:a16="http://schemas.microsoft.com/office/drawing/2014/main" id="{B25531B2-F8E7-4532-8E3B-FDB5D8E2CAE3}"/>
                </a:ext>
              </a:extLst>
            </p:cNvPr>
            <p:cNvSpPr/>
            <p:nvPr/>
          </p:nvSpPr>
          <p:spPr>
            <a:xfrm>
              <a:off x="7023961" y="4944521"/>
              <a:ext cx="414837" cy="174420"/>
            </a:xfrm>
            <a:custGeom>
              <a:avLst/>
              <a:gdLst>
                <a:gd name="connsiteX0" fmla="*/ 7071 w 414837"/>
                <a:gd name="connsiteY0" fmla="*/ 7071 h 174420"/>
                <a:gd name="connsiteX1" fmla="*/ 408709 w 414837"/>
                <a:gd name="connsiteY1" fmla="*/ 171592 h 174420"/>
              </a:gdLst>
              <a:ahLst/>
              <a:cxnLst>
                <a:cxn ang="0">
                  <a:pos x="connsiteX0" y="connsiteY0"/>
                </a:cxn>
                <a:cxn ang="0">
                  <a:pos x="connsiteX1" y="connsiteY1"/>
                </a:cxn>
              </a:cxnLst>
              <a:rect l="l" t="t" r="r" b="b"/>
              <a:pathLst>
                <a:path w="414837" h="174420">
                  <a:moveTo>
                    <a:pt x="7071" y="7071"/>
                  </a:moveTo>
                  <a:cubicBezTo>
                    <a:pt x="120680" y="95695"/>
                    <a:pt x="258330" y="154621"/>
                    <a:pt x="408709" y="171592"/>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6" name="Freeform: Shape 248">
              <a:extLst>
                <a:ext uri="{FF2B5EF4-FFF2-40B4-BE49-F238E27FC236}">
                  <a16:creationId xmlns:a16="http://schemas.microsoft.com/office/drawing/2014/main" id="{7EB5578C-C844-4E27-AECF-861A5480A0AB}"/>
                </a:ext>
              </a:extLst>
            </p:cNvPr>
            <p:cNvSpPr/>
            <p:nvPr/>
          </p:nvSpPr>
          <p:spPr>
            <a:xfrm>
              <a:off x="7616989" y="3596772"/>
              <a:ext cx="353554" cy="155564"/>
            </a:xfrm>
            <a:custGeom>
              <a:avLst/>
              <a:gdLst>
                <a:gd name="connsiteX0" fmla="*/ 7071 w 353554"/>
                <a:gd name="connsiteY0" fmla="*/ 7071 h 155563"/>
                <a:gd name="connsiteX1" fmla="*/ 348369 w 353554"/>
                <a:gd name="connsiteY1" fmla="*/ 150378 h 155563"/>
              </a:gdLst>
              <a:ahLst/>
              <a:cxnLst>
                <a:cxn ang="0">
                  <a:pos x="connsiteX0" y="connsiteY0"/>
                </a:cxn>
                <a:cxn ang="0">
                  <a:pos x="connsiteX1" y="connsiteY1"/>
                </a:cxn>
              </a:cxnLst>
              <a:rect l="l" t="t" r="r" b="b"/>
              <a:pathLst>
                <a:path w="353554" h="155563">
                  <a:moveTo>
                    <a:pt x="7071" y="7071"/>
                  </a:moveTo>
                  <a:cubicBezTo>
                    <a:pt x="134351" y="24513"/>
                    <a:pt x="251259" y="75425"/>
                    <a:pt x="348369" y="150378"/>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7" name="Freeform: Shape 249">
              <a:extLst>
                <a:ext uri="{FF2B5EF4-FFF2-40B4-BE49-F238E27FC236}">
                  <a16:creationId xmlns:a16="http://schemas.microsoft.com/office/drawing/2014/main" id="{F77A892E-656C-443B-AB91-CA85850D2E86}"/>
                </a:ext>
              </a:extLst>
            </p:cNvPr>
            <p:cNvSpPr/>
            <p:nvPr/>
          </p:nvSpPr>
          <p:spPr>
            <a:xfrm>
              <a:off x="7616518" y="4941221"/>
              <a:ext cx="410123" cy="179134"/>
            </a:xfrm>
            <a:custGeom>
              <a:avLst/>
              <a:gdLst>
                <a:gd name="connsiteX0" fmla="*/ 405880 w 410122"/>
                <a:gd name="connsiteY0" fmla="*/ 7071 h 179134"/>
                <a:gd name="connsiteX1" fmla="*/ 7071 w 410122"/>
                <a:gd name="connsiteY1" fmla="*/ 173949 h 179134"/>
              </a:gdLst>
              <a:ahLst/>
              <a:cxnLst>
                <a:cxn ang="0">
                  <a:pos x="connsiteX0" y="connsiteY0"/>
                </a:cxn>
                <a:cxn ang="0">
                  <a:pos x="connsiteX1" y="connsiteY1"/>
                </a:cxn>
              </a:cxnLst>
              <a:rect l="l" t="t" r="r" b="b"/>
              <a:pathLst>
                <a:path w="410122" h="179134">
                  <a:moveTo>
                    <a:pt x="405880" y="7071"/>
                  </a:moveTo>
                  <a:cubicBezTo>
                    <a:pt x="293686" y="96167"/>
                    <a:pt x="156978" y="155564"/>
                    <a:pt x="7071" y="173949"/>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8" name="Freeform: Shape 250">
              <a:extLst>
                <a:ext uri="{FF2B5EF4-FFF2-40B4-BE49-F238E27FC236}">
                  <a16:creationId xmlns:a16="http://schemas.microsoft.com/office/drawing/2014/main" id="{2C84194C-75FA-4DBD-B6D3-736FB6E94E02}"/>
                </a:ext>
              </a:extLst>
            </p:cNvPr>
            <p:cNvSpPr/>
            <p:nvPr/>
          </p:nvSpPr>
          <p:spPr>
            <a:xfrm>
              <a:off x="6720847" y="3814090"/>
              <a:ext cx="179134" cy="414837"/>
            </a:xfrm>
            <a:custGeom>
              <a:avLst/>
              <a:gdLst>
                <a:gd name="connsiteX0" fmla="*/ 7071 w 179134"/>
                <a:gd name="connsiteY0" fmla="*/ 409180 h 414837"/>
                <a:gd name="connsiteX1" fmla="*/ 174420 w 179134"/>
                <a:gd name="connsiteY1" fmla="*/ 7071 h 414837"/>
              </a:gdLst>
              <a:ahLst/>
              <a:cxnLst>
                <a:cxn ang="0">
                  <a:pos x="connsiteX0" y="connsiteY0"/>
                </a:cxn>
                <a:cxn ang="0">
                  <a:pos x="connsiteX1" y="connsiteY1"/>
                </a:cxn>
              </a:cxnLst>
              <a:rect l="l" t="t" r="r" b="b"/>
              <a:pathLst>
                <a:path w="179134" h="414837">
                  <a:moveTo>
                    <a:pt x="7071" y="409180"/>
                  </a:moveTo>
                  <a:cubicBezTo>
                    <a:pt x="24985" y="258330"/>
                    <a:pt x="84853" y="120208"/>
                    <a:pt x="174420"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9" name="Freeform: Shape 251">
              <a:extLst>
                <a:ext uri="{FF2B5EF4-FFF2-40B4-BE49-F238E27FC236}">
                  <a16:creationId xmlns:a16="http://schemas.microsoft.com/office/drawing/2014/main" id="{E2DEE7E7-6BE8-462F-845C-370310636873}"/>
                </a:ext>
              </a:extLst>
            </p:cNvPr>
            <p:cNvSpPr/>
            <p:nvPr/>
          </p:nvSpPr>
          <p:spPr>
            <a:xfrm>
              <a:off x="6801457" y="3871130"/>
              <a:ext cx="155564" cy="358268"/>
            </a:xfrm>
            <a:custGeom>
              <a:avLst/>
              <a:gdLst>
                <a:gd name="connsiteX0" fmla="*/ 7071 w 155563"/>
                <a:gd name="connsiteY0" fmla="*/ 352140 h 358268"/>
                <a:gd name="connsiteX1" fmla="*/ 150850 w 155563"/>
                <a:gd name="connsiteY1" fmla="*/ 7071 h 358268"/>
              </a:gdLst>
              <a:ahLst/>
              <a:cxnLst>
                <a:cxn ang="0">
                  <a:pos x="connsiteX0" y="connsiteY0"/>
                </a:cxn>
                <a:cxn ang="0">
                  <a:pos x="connsiteX1" y="connsiteY1"/>
                </a:cxn>
              </a:cxnLst>
              <a:rect l="l" t="t" r="r" b="b"/>
              <a:pathLst>
                <a:path w="155563" h="358268">
                  <a:moveTo>
                    <a:pt x="7071" y="352140"/>
                  </a:moveTo>
                  <a:cubicBezTo>
                    <a:pt x="24042" y="223446"/>
                    <a:pt x="74954" y="105123"/>
                    <a:pt x="150850"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0" name="Freeform: Shape 252">
              <a:extLst>
                <a:ext uri="{FF2B5EF4-FFF2-40B4-BE49-F238E27FC236}">
                  <a16:creationId xmlns:a16="http://schemas.microsoft.com/office/drawing/2014/main" id="{3D74DDC1-E4E5-4E5B-91CE-B1F555FDBF45}"/>
                </a:ext>
              </a:extLst>
            </p:cNvPr>
            <p:cNvSpPr/>
            <p:nvPr/>
          </p:nvSpPr>
          <p:spPr>
            <a:xfrm>
              <a:off x="8150149" y="3818332"/>
              <a:ext cx="174420" cy="410123"/>
            </a:xfrm>
            <a:custGeom>
              <a:avLst/>
              <a:gdLst>
                <a:gd name="connsiteX0" fmla="*/ 7071 w 174420"/>
                <a:gd name="connsiteY0" fmla="*/ 7071 h 410122"/>
                <a:gd name="connsiteX1" fmla="*/ 171120 w 174420"/>
                <a:gd name="connsiteY1" fmla="*/ 405409 h 410122"/>
              </a:gdLst>
              <a:ahLst/>
              <a:cxnLst>
                <a:cxn ang="0">
                  <a:pos x="connsiteX0" y="connsiteY0"/>
                </a:cxn>
                <a:cxn ang="0">
                  <a:pos x="connsiteX1" y="connsiteY1"/>
                </a:cxn>
              </a:cxnLst>
              <a:rect l="l" t="t" r="r" b="b"/>
              <a:pathLst>
                <a:path w="174420" h="410122">
                  <a:moveTo>
                    <a:pt x="7071" y="7071"/>
                  </a:moveTo>
                  <a:cubicBezTo>
                    <a:pt x="95224" y="119737"/>
                    <a:pt x="153678" y="255973"/>
                    <a:pt x="171120" y="405409"/>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1" name="Freeform: Shape 253">
              <a:extLst>
                <a:ext uri="{FF2B5EF4-FFF2-40B4-BE49-F238E27FC236}">
                  <a16:creationId xmlns:a16="http://schemas.microsoft.com/office/drawing/2014/main" id="{9131D6DC-32C1-45D8-A9E3-BD0D8C0B1058}"/>
                </a:ext>
              </a:extLst>
            </p:cNvPr>
            <p:cNvSpPr/>
            <p:nvPr/>
          </p:nvSpPr>
          <p:spPr>
            <a:xfrm>
              <a:off x="6720847" y="4407590"/>
              <a:ext cx="179134" cy="414837"/>
            </a:xfrm>
            <a:custGeom>
              <a:avLst/>
              <a:gdLst>
                <a:gd name="connsiteX0" fmla="*/ 7071 w 179134"/>
                <a:gd name="connsiteY0" fmla="*/ 7071 h 414837"/>
                <a:gd name="connsiteX1" fmla="*/ 174420 w 179134"/>
                <a:gd name="connsiteY1" fmla="*/ 409180 h 414837"/>
              </a:gdLst>
              <a:ahLst/>
              <a:cxnLst>
                <a:cxn ang="0">
                  <a:pos x="connsiteX0" y="connsiteY0"/>
                </a:cxn>
                <a:cxn ang="0">
                  <a:pos x="connsiteX1" y="connsiteY1"/>
                </a:cxn>
              </a:cxnLst>
              <a:rect l="l" t="t" r="r" b="b"/>
              <a:pathLst>
                <a:path w="179134" h="414837">
                  <a:moveTo>
                    <a:pt x="7071" y="7071"/>
                  </a:moveTo>
                  <a:cubicBezTo>
                    <a:pt x="24985" y="157921"/>
                    <a:pt x="84853" y="296043"/>
                    <a:pt x="174420" y="409180"/>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2" name="Freeform: Shape 254">
              <a:extLst>
                <a:ext uri="{FF2B5EF4-FFF2-40B4-BE49-F238E27FC236}">
                  <a16:creationId xmlns:a16="http://schemas.microsoft.com/office/drawing/2014/main" id="{7F8AA9A6-0D86-47F0-8F22-7E3CED942792}"/>
                </a:ext>
              </a:extLst>
            </p:cNvPr>
            <p:cNvSpPr/>
            <p:nvPr/>
          </p:nvSpPr>
          <p:spPr>
            <a:xfrm>
              <a:off x="7081001" y="3595829"/>
              <a:ext cx="358268" cy="150850"/>
            </a:xfrm>
            <a:custGeom>
              <a:avLst/>
              <a:gdLst>
                <a:gd name="connsiteX0" fmla="*/ 7071 w 358268"/>
                <a:gd name="connsiteY0" fmla="*/ 148021 h 150849"/>
                <a:gd name="connsiteX1" fmla="*/ 351669 w 358268"/>
                <a:gd name="connsiteY1" fmla="*/ 7071 h 150849"/>
              </a:gdLst>
              <a:ahLst/>
              <a:cxnLst>
                <a:cxn ang="0">
                  <a:pos x="connsiteX0" y="connsiteY0"/>
                </a:cxn>
                <a:cxn ang="0">
                  <a:pos x="connsiteX1" y="connsiteY1"/>
                </a:cxn>
              </a:cxnLst>
              <a:rect l="l" t="t" r="r" b="b"/>
              <a:pathLst>
                <a:path w="358268" h="150849">
                  <a:moveTo>
                    <a:pt x="7071" y="148021"/>
                  </a:moveTo>
                  <a:cubicBezTo>
                    <a:pt x="105123" y="73539"/>
                    <a:pt x="222975" y="23099"/>
                    <a:pt x="351669"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3" name="Freeform: Shape 255">
              <a:extLst>
                <a:ext uri="{FF2B5EF4-FFF2-40B4-BE49-F238E27FC236}">
                  <a16:creationId xmlns:a16="http://schemas.microsoft.com/office/drawing/2014/main" id="{D631F65D-4332-4B20-9790-8248CE22E651}"/>
                </a:ext>
              </a:extLst>
            </p:cNvPr>
            <p:cNvSpPr/>
            <p:nvPr/>
          </p:nvSpPr>
          <p:spPr>
            <a:xfrm>
              <a:off x="7023961" y="3514747"/>
              <a:ext cx="414837" cy="174420"/>
            </a:xfrm>
            <a:custGeom>
              <a:avLst/>
              <a:gdLst>
                <a:gd name="connsiteX0" fmla="*/ 7071 w 414837"/>
                <a:gd name="connsiteY0" fmla="*/ 171592 h 174420"/>
                <a:gd name="connsiteX1" fmla="*/ 408709 w 414837"/>
                <a:gd name="connsiteY1" fmla="*/ 7071 h 174420"/>
              </a:gdLst>
              <a:ahLst/>
              <a:cxnLst>
                <a:cxn ang="0">
                  <a:pos x="connsiteX0" y="connsiteY0"/>
                </a:cxn>
                <a:cxn ang="0">
                  <a:pos x="connsiteX1" y="connsiteY1"/>
                </a:cxn>
              </a:cxnLst>
              <a:rect l="l" t="t" r="r" b="b"/>
              <a:pathLst>
                <a:path w="414837" h="174420">
                  <a:moveTo>
                    <a:pt x="7071" y="171592"/>
                  </a:moveTo>
                  <a:cubicBezTo>
                    <a:pt x="120680" y="82967"/>
                    <a:pt x="258330" y="24042"/>
                    <a:pt x="408709"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4" name="Freeform: Shape 256">
              <a:extLst>
                <a:ext uri="{FF2B5EF4-FFF2-40B4-BE49-F238E27FC236}">
                  <a16:creationId xmlns:a16="http://schemas.microsoft.com/office/drawing/2014/main" id="{973AFCE0-B34E-40A0-9128-899FCB2B0CC0}"/>
                </a:ext>
              </a:extLst>
            </p:cNvPr>
            <p:cNvSpPr/>
            <p:nvPr/>
          </p:nvSpPr>
          <p:spPr>
            <a:xfrm>
              <a:off x="6854726" y="4032822"/>
              <a:ext cx="136708" cy="65997"/>
            </a:xfrm>
            <a:custGeom>
              <a:avLst/>
              <a:gdLst>
                <a:gd name="connsiteX0" fmla="*/ 7071 w 136707"/>
                <a:gd name="connsiteY0" fmla="*/ 7071 h 65996"/>
                <a:gd name="connsiteX1" fmla="*/ 129637 w 136707"/>
                <a:gd name="connsiteY1" fmla="*/ 58926 h 65996"/>
              </a:gdLst>
              <a:ahLst/>
              <a:cxnLst>
                <a:cxn ang="0">
                  <a:pos x="connsiteX0" y="connsiteY0"/>
                </a:cxn>
                <a:cxn ang="0">
                  <a:pos x="connsiteX1" y="connsiteY1"/>
                </a:cxn>
              </a:cxnLst>
              <a:rect l="l" t="t" r="r" b="b"/>
              <a:pathLst>
                <a:path w="136707" h="65996">
                  <a:moveTo>
                    <a:pt x="7071" y="7071"/>
                  </a:moveTo>
                  <a:lnTo>
                    <a:pt x="129637" y="58926"/>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5" name="Freeform: Shape 257">
              <a:extLst>
                <a:ext uri="{FF2B5EF4-FFF2-40B4-BE49-F238E27FC236}">
                  <a16:creationId xmlns:a16="http://schemas.microsoft.com/office/drawing/2014/main" id="{8EBE3E92-767B-40EE-B0FC-1AB0C958F81D}"/>
                </a:ext>
              </a:extLst>
            </p:cNvPr>
            <p:cNvSpPr/>
            <p:nvPr/>
          </p:nvSpPr>
          <p:spPr>
            <a:xfrm>
              <a:off x="7231851" y="3650983"/>
              <a:ext cx="70711" cy="127280"/>
            </a:xfrm>
            <a:custGeom>
              <a:avLst/>
              <a:gdLst>
                <a:gd name="connsiteX0" fmla="*/ 7071 w 70710"/>
                <a:gd name="connsiteY0" fmla="*/ 7071 h 127279"/>
                <a:gd name="connsiteX1" fmla="*/ 63640 w 70710"/>
                <a:gd name="connsiteY1" fmla="*/ 124923 h 127279"/>
              </a:gdLst>
              <a:ahLst/>
              <a:cxnLst>
                <a:cxn ang="0">
                  <a:pos x="connsiteX0" y="connsiteY0"/>
                </a:cxn>
                <a:cxn ang="0">
                  <a:pos x="connsiteX1" y="connsiteY1"/>
                </a:cxn>
              </a:cxnLst>
              <a:rect l="l" t="t" r="r" b="b"/>
              <a:pathLst>
                <a:path w="70710" h="127279">
                  <a:moveTo>
                    <a:pt x="7071" y="7071"/>
                  </a:moveTo>
                  <a:lnTo>
                    <a:pt x="63640" y="124923"/>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6" name="Freeform: Shape 258">
              <a:extLst>
                <a:ext uri="{FF2B5EF4-FFF2-40B4-BE49-F238E27FC236}">
                  <a16:creationId xmlns:a16="http://schemas.microsoft.com/office/drawing/2014/main" id="{CA495116-CDDF-414E-8A47-6616C520E47E}"/>
                </a:ext>
              </a:extLst>
            </p:cNvPr>
            <p:cNvSpPr/>
            <p:nvPr/>
          </p:nvSpPr>
          <p:spPr>
            <a:xfrm>
              <a:off x="7744269" y="3650512"/>
              <a:ext cx="65997" cy="131994"/>
            </a:xfrm>
            <a:custGeom>
              <a:avLst/>
              <a:gdLst>
                <a:gd name="connsiteX0" fmla="*/ 63168 w 65996"/>
                <a:gd name="connsiteY0" fmla="*/ 7071 h 131993"/>
                <a:gd name="connsiteX1" fmla="*/ 7071 w 65996"/>
                <a:gd name="connsiteY1" fmla="*/ 127751 h 131993"/>
              </a:gdLst>
              <a:ahLst/>
              <a:cxnLst>
                <a:cxn ang="0">
                  <a:pos x="connsiteX0" y="connsiteY0"/>
                </a:cxn>
                <a:cxn ang="0">
                  <a:pos x="connsiteX1" y="connsiteY1"/>
                </a:cxn>
              </a:cxnLst>
              <a:rect l="l" t="t" r="r" b="b"/>
              <a:pathLst>
                <a:path w="65996" h="131993">
                  <a:moveTo>
                    <a:pt x="63168" y="7071"/>
                  </a:moveTo>
                  <a:lnTo>
                    <a:pt x="7071" y="12775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7" name="Freeform: Shape 259">
              <a:extLst>
                <a:ext uri="{FF2B5EF4-FFF2-40B4-BE49-F238E27FC236}">
                  <a16:creationId xmlns:a16="http://schemas.microsoft.com/office/drawing/2014/main" id="{A2F475C4-FF43-4064-B304-AD285112EF30}"/>
                </a:ext>
              </a:extLst>
            </p:cNvPr>
            <p:cNvSpPr/>
            <p:nvPr/>
          </p:nvSpPr>
          <p:spPr>
            <a:xfrm>
              <a:off x="8059639" y="4029993"/>
              <a:ext cx="131994" cy="65997"/>
            </a:xfrm>
            <a:custGeom>
              <a:avLst/>
              <a:gdLst>
                <a:gd name="connsiteX0" fmla="*/ 126808 w 131993"/>
                <a:gd name="connsiteY0" fmla="*/ 7071 h 65996"/>
                <a:gd name="connsiteX1" fmla="*/ 7071 w 131993"/>
                <a:gd name="connsiteY1" fmla="*/ 59869 h 65996"/>
              </a:gdLst>
              <a:ahLst/>
              <a:cxnLst>
                <a:cxn ang="0">
                  <a:pos x="connsiteX0" y="connsiteY0"/>
                </a:cxn>
                <a:cxn ang="0">
                  <a:pos x="connsiteX1" y="connsiteY1"/>
                </a:cxn>
              </a:cxnLst>
              <a:rect l="l" t="t" r="r" b="b"/>
              <a:pathLst>
                <a:path w="131993" h="65996">
                  <a:moveTo>
                    <a:pt x="126808" y="7071"/>
                  </a:moveTo>
                  <a:lnTo>
                    <a:pt x="7071" y="59869"/>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8" name="Freeform: Shape 260">
              <a:extLst>
                <a:ext uri="{FF2B5EF4-FFF2-40B4-BE49-F238E27FC236}">
                  <a16:creationId xmlns:a16="http://schemas.microsoft.com/office/drawing/2014/main" id="{2B5CA30D-7883-4819-8A99-F8F0EDB700BB}"/>
                </a:ext>
              </a:extLst>
            </p:cNvPr>
            <p:cNvSpPr/>
            <p:nvPr/>
          </p:nvSpPr>
          <p:spPr>
            <a:xfrm>
              <a:off x="6861326" y="4362806"/>
              <a:ext cx="1315222" cy="617542"/>
            </a:xfrm>
            <a:custGeom>
              <a:avLst/>
              <a:gdLst>
                <a:gd name="connsiteX0" fmla="*/ 1311922 w 1315221"/>
                <a:gd name="connsiteY0" fmla="*/ 7071 h 617541"/>
                <a:gd name="connsiteX1" fmla="*/ 659497 w 1315221"/>
                <a:gd name="connsiteY1" fmla="*/ 612827 h 617541"/>
                <a:gd name="connsiteX2" fmla="*/ 7071 w 1315221"/>
                <a:gd name="connsiteY2" fmla="*/ 7071 h 617541"/>
              </a:gdLst>
              <a:ahLst/>
              <a:cxnLst>
                <a:cxn ang="0">
                  <a:pos x="connsiteX0" y="connsiteY0"/>
                </a:cxn>
                <a:cxn ang="0">
                  <a:pos x="connsiteX1" y="connsiteY1"/>
                </a:cxn>
                <a:cxn ang="0">
                  <a:pos x="connsiteX2" y="connsiteY2"/>
                </a:cxn>
              </a:cxnLst>
              <a:rect l="l" t="t" r="r" b="b"/>
              <a:pathLst>
                <a:path w="1315221" h="617541">
                  <a:moveTo>
                    <a:pt x="1311922" y="7071"/>
                  </a:moveTo>
                  <a:cubicBezTo>
                    <a:pt x="1286938" y="345540"/>
                    <a:pt x="1004566" y="612827"/>
                    <a:pt x="659497" y="612827"/>
                  </a:cubicBezTo>
                  <a:cubicBezTo>
                    <a:pt x="314428" y="612827"/>
                    <a:pt x="32056" y="345540"/>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9" name="Freeform: Shape 261">
              <a:extLst>
                <a:ext uri="{FF2B5EF4-FFF2-40B4-BE49-F238E27FC236}">
                  <a16:creationId xmlns:a16="http://schemas.microsoft.com/office/drawing/2014/main" id="{190DD148-DAD6-49E8-8948-663690FABD48}"/>
                </a:ext>
              </a:extLst>
            </p:cNvPr>
            <p:cNvSpPr/>
            <p:nvPr/>
          </p:nvSpPr>
          <p:spPr>
            <a:xfrm>
              <a:off x="6861326" y="3659940"/>
              <a:ext cx="1315222" cy="622256"/>
            </a:xfrm>
            <a:custGeom>
              <a:avLst/>
              <a:gdLst>
                <a:gd name="connsiteX0" fmla="*/ 7071 w 1315221"/>
                <a:gd name="connsiteY0" fmla="*/ 615656 h 622255"/>
                <a:gd name="connsiteX1" fmla="*/ 659968 w 1315221"/>
                <a:gd name="connsiteY1" fmla="*/ 7071 h 622255"/>
                <a:gd name="connsiteX2" fmla="*/ 1312865 w 1315221"/>
                <a:gd name="connsiteY2" fmla="*/ 615656 h 622255"/>
              </a:gdLst>
              <a:ahLst/>
              <a:cxnLst>
                <a:cxn ang="0">
                  <a:pos x="connsiteX0" y="connsiteY0"/>
                </a:cxn>
                <a:cxn ang="0">
                  <a:pos x="connsiteX1" y="connsiteY1"/>
                </a:cxn>
                <a:cxn ang="0">
                  <a:pos x="connsiteX2" y="connsiteY2"/>
                </a:cxn>
              </a:cxnLst>
              <a:rect l="l" t="t" r="r" b="b"/>
              <a:pathLst>
                <a:path w="1315221" h="622255">
                  <a:moveTo>
                    <a:pt x="7071" y="615656"/>
                  </a:moveTo>
                  <a:cubicBezTo>
                    <a:pt x="30641" y="275772"/>
                    <a:pt x="313956" y="7071"/>
                    <a:pt x="659968" y="7071"/>
                  </a:cubicBezTo>
                  <a:cubicBezTo>
                    <a:pt x="1005980" y="7071"/>
                    <a:pt x="1289295" y="275772"/>
                    <a:pt x="1312865" y="615656"/>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50" name="Freeform: Shape 262">
              <a:extLst>
                <a:ext uri="{FF2B5EF4-FFF2-40B4-BE49-F238E27FC236}">
                  <a16:creationId xmlns:a16="http://schemas.microsoft.com/office/drawing/2014/main" id="{0586584D-EDB8-47CD-AED8-E019A5254BE6}"/>
                </a:ext>
              </a:extLst>
            </p:cNvPr>
            <p:cNvSpPr/>
            <p:nvPr/>
          </p:nvSpPr>
          <p:spPr>
            <a:xfrm>
              <a:off x="8056811" y="4541469"/>
              <a:ext cx="136708" cy="65997"/>
            </a:xfrm>
            <a:custGeom>
              <a:avLst/>
              <a:gdLst>
                <a:gd name="connsiteX0" fmla="*/ 129637 w 136707"/>
                <a:gd name="connsiteY0" fmla="*/ 58926 h 65996"/>
                <a:gd name="connsiteX1" fmla="*/ 7071 w 136707"/>
                <a:gd name="connsiteY1" fmla="*/ 7071 h 65996"/>
              </a:gdLst>
              <a:ahLst/>
              <a:cxnLst>
                <a:cxn ang="0">
                  <a:pos x="connsiteX0" y="connsiteY0"/>
                </a:cxn>
                <a:cxn ang="0">
                  <a:pos x="connsiteX1" y="connsiteY1"/>
                </a:cxn>
              </a:cxnLst>
              <a:rect l="l" t="t" r="r" b="b"/>
              <a:pathLst>
                <a:path w="136707" h="65996">
                  <a:moveTo>
                    <a:pt x="129637" y="58926"/>
                  </a:moveTo>
                  <a:lnTo>
                    <a:pt x="7071"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51" name="Freeform: Shape 263">
              <a:extLst>
                <a:ext uri="{FF2B5EF4-FFF2-40B4-BE49-F238E27FC236}">
                  <a16:creationId xmlns:a16="http://schemas.microsoft.com/office/drawing/2014/main" id="{831E9F12-411E-487D-B301-2452F5A54386}"/>
                </a:ext>
              </a:extLst>
            </p:cNvPr>
            <p:cNvSpPr/>
            <p:nvPr/>
          </p:nvSpPr>
          <p:spPr>
            <a:xfrm>
              <a:off x="7745683" y="4857311"/>
              <a:ext cx="70711" cy="131994"/>
            </a:xfrm>
            <a:custGeom>
              <a:avLst/>
              <a:gdLst>
                <a:gd name="connsiteX0" fmla="*/ 63640 w 70710"/>
                <a:gd name="connsiteY0" fmla="*/ 124923 h 131993"/>
                <a:gd name="connsiteX1" fmla="*/ 7071 w 70710"/>
                <a:gd name="connsiteY1" fmla="*/ 7071 h 131993"/>
              </a:gdLst>
              <a:ahLst/>
              <a:cxnLst>
                <a:cxn ang="0">
                  <a:pos x="connsiteX0" y="connsiteY0"/>
                </a:cxn>
                <a:cxn ang="0">
                  <a:pos x="connsiteX1" y="connsiteY1"/>
                </a:cxn>
              </a:cxnLst>
              <a:rect l="l" t="t" r="r" b="b"/>
              <a:pathLst>
                <a:path w="70710" h="131993">
                  <a:moveTo>
                    <a:pt x="63640" y="124923"/>
                  </a:moveTo>
                  <a:lnTo>
                    <a:pt x="7071"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52" name="Freeform: Shape 264">
              <a:extLst>
                <a:ext uri="{FF2B5EF4-FFF2-40B4-BE49-F238E27FC236}">
                  <a16:creationId xmlns:a16="http://schemas.microsoft.com/office/drawing/2014/main" id="{410BCD2A-A7ED-49D7-BCCE-7F0705D44D0F}"/>
                </a:ext>
              </a:extLst>
            </p:cNvPr>
            <p:cNvSpPr/>
            <p:nvPr/>
          </p:nvSpPr>
          <p:spPr>
            <a:xfrm>
              <a:off x="7234208" y="4854954"/>
              <a:ext cx="65997" cy="131994"/>
            </a:xfrm>
            <a:custGeom>
              <a:avLst/>
              <a:gdLst>
                <a:gd name="connsiteX0" fmla="*/ 7071 w 65996"/>
                <a:gd name="connsiteY0" fmla="*/ 127751 h 131993"/>
                <a:gd name="connsiteX1" fmla="*/ 62697 w 65996"/>
                <a:gd name="connsiteY1" fmla="*/ 7071 h 131993"/>
              </a:gdLst>
              <a:ahLst/>
              <a:cxnLst>
                <a:cxn ang="0">
                  <a:pos x="connsiteX0" y="connsiteY0"/>
                </a:cxn>
                <a:cxn ang="0">
                  <a:pos x="connsiteX1" y="connsiteY1"/>
                </a:cxn>
              </a:cxnLst>
              <a:rect l="l" t="t" r="r" b="b"/>
              <a:pathLst>
                <a:path w="65996" h="131993">
                  <a:moveTo>
                    <a:pt x="7071" y="127751"/>
                  </a:moveTo>
                  <a:lnTo>
                    <a:pt x="62697"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53" name="Freeform: Shape 265">
              <a:extLst>
                <a:ext uri="{FF2B5EF4-FFF2-40B4-BE49-F238E27FC236}">
                  <a16:creationId xmlns:a16="http://schemas.microsoft.com/office/drawing/2014/main" id="{204F21F4-DD0A-4AD1-98F7-1FC24CAEB4A8}"/>
                </a:ext>
              </a:extLst>
            </p:cNvPr>
            <p:cNvSpPr/>
            <p:nvPr/>
          </p:nvSpPr>
          <p:spPr>
            <a:xfrm>
              <a:off x="6854726" y="4543354"/>
              <a:ext cx="131994" cy="65997"/>
            </a:xfrm>
            <a:custGeom>
              <a:avLst/>
              <a:gdLst>
                <a:gd name="connsiteX0" fmla="*/ 7071 w 131993"/>
                <a:gd name="connsiteY0" fmla="*/ 59869 h 65996"/>
                <a:gd name="connsiteX1" fmla="*/ 126808 w 131993"/>
                <a:gd name="connsiteY1" fmla="*/ 7071 h 65996"/>
              </a:gdLst>
              <a:ahLst/>
              <a:cxnLst>
                <a:cxn ang="0">
                  <a:pos x="connsiteX0" y="connsiteY0"/>
                </a:cxn>
                <a:cxn ang="0">
                  <a:pos x="connsiteX1" y="connsiteY1"/>
                </a:cxn>
              </a:cxnLst>
              <a:rect l="l" t="t" r="r" b="b"/>
              <a:pathLst>
                <a:path w="131993" h="65996">
                  <a:moveTo>
                    <a:pt x="7071" y="59869"/>
                  </a:moveTo>
                  <a:lnTo>
                    <a:pt x="126808"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grpSp>
      <p:sp>
        <p:nvSpPr>
          <p:cNvPr id="398" name="TextBox 397">
            <a:extLst>
              <a:ext uri="{FF2B5EF4-FFF2-40B4-BE49-F238E27FC236}">
                <a16:creationId xmlns:a16="http://schemas.microsoft.com/office/drawing/2014/main" id="{31C414F3-9C56-D346-8187-CFF67D02DC3A}"/>
              </a:ext>
            </a:extLst>
          </p:cNvPr>
          <p:cNvSpPr txBox="1"/>
          <p:nvPr/>
        </p:nvSpPr>
        <p:spPr>
          <a:xfrm>
            <a:off x="588131" y="1151388"/>
            <a:ext cx="13454139" cy="486287"/>
          </a:xfrm>
          <a:prstGeom prst="rect">
            <a:avLst/>
          </a:prstGeom>
          <a:noFill/>
        </p:spPr>
        <p:txBody>
          <a:bodyPr wrap="square" rtlCol="0">
            <a:spAutoFit/>
          </a:bodyPr>
          <a:lstStyle/>
          <a:p>
            <a:pPr algn="ctr"/>
            <a:r>
              <a:rPr lang="en-US" sz="2560" dirty="0">
                <a:latin typeface="Amazon Ember Light" panose="020B0403020204020204" pitchFamily="34" charset="0"/>
                <a:ea typeface="Amazon Ember Light" panose="020B0403020204020204" pitchFamily="34" charset="0"/>
                <a:cs typeface="Amazon Ember Light" panose="020B0403020204020204" pitchFamily="34" charset="0"/>
              </a:rPr>
              <a:t>Train in the cloud and infer at the edge</a:t>
            </a:r>
          </a:p>
        </p:txBody>
      </p:sp>
      <p:sp>
        <p:nvSpPr>
          <p:cNvPr id="404" name="TextBox 403">
            <a:extLst>
              <a:ext uri="{FF2B5EF4-FFF2-40B4-BE49-F238E27FC236}">
                <a16:creationId xmlns:a16="http://schemas.microsoft.com/office/drawing/2014/main" id="{FF7AB501-71D0-ED41-917A-FAA64CCF06AD}"/>
              </a:ext>
            </a:extLst>
          </p:cNvPr>
          <p:cNvSpPr txBox="1"/>
          <p:nvPr/>
        </p:nvSpPr>
        <p:spPr>
          <a:xfrm>
            <a:off x="1278015" y="5731516"/>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IoT Core</a:t>
            </a:r>
          </a:p>
        </p:txBody>
      </p:sp>
      <p:pic>
        <p:nvPicPr>
          <p:cNvPr id="405" name="Graphic 404">
            <a:extLst>
              <a:ext uri="{FF2B5EF4-FFF2-40B4-BE49-F238E27FC236}">
                <a16:creationId xmlns:a16="http://schemas.microsoft.com/office/drawing/2014/main" id="{B8E4F372-5716-BB48-8E52-646C0840E4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5156" y="5018588"/>
            <a:ext cx="712928" cy="712928"/>
          </a:xfrm>
          <a:prstGeom prst="rect">
            <a:avLst/>
          </a:prstGeom>
        </p:spPr>
      </p:pic>
      <p:pic>
        <p:nvPicPr>
          <p:cNvPr id="406" name="Graphic 405">
            <a:extLst>
              <a:ext uri="{FF2B5EF4-FFF2-40B4-BE49-F238E27FC236}">
                <a16:creationId xmlns:a16="http://schemas.microsoft.com/office/drawing/2014/main" id="{F748C204-7627-8D43-B000-3F89CB5CE1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0038" y="3017737"/>
            <a:ext cx="711200" cy="711200"/>
          </a:xfrm>
          <a:prstGeom prst="rect">
            <a:avLst/>
          </a:prstGeom>
        </p:spPr>
      </p:pic>
      <p:pic>
        <p:nvPicPr>
          <p:cNvPr id="169" name="Graphic 168">
            <a:extLst>
              <a:ext uri="{FF2B5EF4-FFF2-40B4-BE49-F238E27FC236}">
                <a16:creationId xmlns:a16="http://schemas.microsoft.com/office/drawing/2014/main" id="{A2254E0B-33A8-834D-9832-5486B6101C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710" y="5011448"/>
            <a:ext cx="711200" cy="711200"/>
          </a:xfrm>
          <a:prstGeom prst="rect">
            <a:avLst/>
          </a:prstGeom>
        </p:spPr>
      </p:pic>
      <p:sp>
        <p:nvSpPr>
          <p:cNvPr id="170" name="TextBox 169">
            <a:extLst>
              <a:ext uri="{FF2B5EF4-FFF2-40B4-BE49-F238E27FC236}">
                <a16:creationId xmlns:a16="http://schemas.microsoft.com/office/drawing/2014/main" id="{B33DA108-C7C0-D545-B5F5-158C84CED40E}"/>
              </a:ext>
            </a:extLst>
          </p:cNvPr>
          <p:cNvSpPr txBox="1"/>
          <p:nvPr/>
        </p:nvSpPr>
        <p:spPr>
          <a:xfrm>
            <a:off x="3623841" y="5715023"/>
            <a:ext cx="977414"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a:t>
            </a:r>
            <a:r>
              <a:rPr lang="en-US" sz="1400" dirty="0">
                <a:latin typeface="+mj-lt"/>
                <a:ea typeface="Amazon Ember Light" panose="020B0403020204020204" pitchFamily="34" charset="0"/>
                <a:cs typeface="Amazon Ember Light" panose="020B0403020204020204" pitchFamily="34" charset="0"/>
              </a:rPr>
              <a:t>Snowball</a:t>
            </a:r>
          </a:p>
        </p:txBody>
      </p:sp>
      <p:pic>
        <p:nvPicPr>
          <p:cNvPr id="172" name="Graphic 171">
            <a:extLst>
              <a:ext uri="{FF2B5EF4-FFF2-40B4-BE49-F238E27FC236}">
                <a16:creationId xmlns:a16="http://schemas.microsoft.com/office/drawing/2014/main" id="{6B96285A-11B2-AF48-908B-45EF01453A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29597" y="5011690"/>
            <a:ext cx="711200" cy="711200"/>
          </a:xfrm>
          <a:prstGeom prst="rect">
            <a:avLst/>
          </a:prstGeom>
        </p:spPr>
      </p:pic>
      <p:pic>
        <p:nvPicPr>
          <p:cNvPr id="173" name="Graphic 172">
            <a:extLst>
              <a:ext uri="{FF2B5EF4-FFF2-40B4-BE49-F238E27FC236}">
                <a16:creationId xmlns:a16="http://schemas.microsoft.com/office/drawing/2014/main" id="{298AEE46-8255-7C4F-8262-A4C944614F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24766" y="3014831"/>
            <a:ext cx="711200" cy="711200"/>
          </a:xfrm>
          <a:prstGeom prst="rect">
            <a:avLst/>
          </a:prstGeom>
        </p:spPr>
      </p:pic>
      <p:pic>
        <p:nvPicPr>
          <p:cNvPr id="174" name="Graphic 173">
            <a:extLst>
              <a:ext uri="{FF2B5EF4-FFF2-40B4-BE49-F238E27FC236}">
                <a16:creationId xmlns:a16="http://schemas.microsoft.com/office/drawing/2014/main" id="{BD722A73-0598-6742-BBB5-A0D465BF41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54611" y="3019203"/>
            <a:ext cx="711200" cy="711200"/>
          </a:xfrm>
          <a:prstGeom prst="rect">
            <a:avLst/>
          </a:prstGeom>
        </p:spPr>
      </p:pic>
      <p:sp>
        <p:nvSpPr>
          <p:cNvPr id="175" name="TextBox 174">
            <a:extLst>
              <a:ext uri="{FF2B5EF4-FFF2-40B4-BE49-F238E27FC236}">
                <a16:creationId xmlns:a16="http://schemas.microsoft.com/office/drawing/2014/main" id="{2420DFA6-CF53-E348-BA25-7D3CA5B7FD04}"/>
              </a:ext>
            </a:extLst>
          </p:cNvPr>
          <p:cNvSpPr txBox="1"/>
          <p:nvPr/>
        </p:nvSpPr>
        <p:spPr>
          <a:xfrm>
            <a:off x="2492074" y="5729744"/>
            <a:ext cx="977414"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Kinesis</a:t>
            </a:r>
            <a:endParaRPr lang="en-US" sz="1400" dirty="0">
              <a:latin typeface="+mj-lt"/>
              <a:ea typeface="Amazon Ember Light" panose="020B0403020204020204" pitchFamily="34" charset="0"/>
              <a:cs typeface="Amazon Ember Light" panose="020B0403020204020204" pitchFamily="34" charset="0"/>
            </a:endParaRPr>
          </a:p>
        </p:txBody>
      </p:sp>
      <p:sp>
        <p:nvSpPr>
          <p:cNvPr id="178" name="TextBox 177">
            <a:extLst>
              <a:ext uri="{FF2B5EF4-FFF2-40B4-BE49-F238E27FC236}">
                <a16:creationId xmlns:a16="http://schemas.microsoft.com/office/drawing/2014/main" id="{E79EC937-C923-1E4B-9A2A-E565A28BBDDC}"/>
              </a:ext>
            </a:extLst>
          </p:cNvPr>
          <p:cNvSpPr txBox="1"/>
          <p:nvPr/>
        </p:nvSpPr>
        <p:spPr>
          <a:xfrm>
            <a:off x="1278015" y="3729304"/>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IoT Analytics</a:t>
            </a:r>
          </a:p>
        </p:txBody>
      </p:sp>
      <p:sp>
        <p:nvSpPr>
          <p:cNvPr id="186" name="TextBox 185">
            <a:extLst>
              <a:ext uri="{FF2B5EF4-FFF2-40B4-BE49-F238E27FC236}">
                <a16:creationId xmlns:a16="http://schemas.microsoft.com/office/drawing/2014/main" id="{8E886774-2283-434B-A582-5CC62FD3B3CF}"/>
              </a:ext>
            </a:extLst>
          </p:cNvPr>
          <p:cNvSpPr txBox="1"/>
          <p:nvPr/>
        </p:nvSpPr>
        <p:spPr>
          <a:xfrm>
            <a:off x="4627922" y="3717279"/>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EMR</a:t>
            </a:r>
          </a:p>
        </p:txBody>
      </p:sp>
      <p:sp>
        <p:nvSpPr>
          <p:cNvPr id="190" name="TextBox 189">
            <a:extLst>
              <a:ext uri="{FF2B5EF4-FFF2-40B4-BE49-F238E27FC236}">
                <a16:creationId xmlns:a16="http://schemas.microsoft.com/office/drawing/2014/main" id="{A7A2A454-B36A-894F-956B-724ECAC9EABD}"/>
              </a:ext>
            </a:extLst>
          </p:cNvPr>
          <p:cNvSpPr txBox="1"/>
          <p:nvPr/>
        </p:nvSpPr>
        <p:spPr>
          <a:xfrm>
            <a:off x="2373082" y="3726895"/>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a:t>
            </a:r>
          </a:p>
          <a:p>
            <a:pPr algn="ctr" defTabSz="1097198">
              <a:defRPr/>
            </a:pPr>
            <a:r>
              <a:rPr lang="en-US" sz="1400" dirty="0">
                <a:latin typeface="+mj-lt"/>
                <a:ea typeface="Amazon Ember" panose="020B0603020204020204" pitchFamily="34" charset="0"/>
                <a:cs typeface="Amazon Ember" panose="020B0603020204020204" pitchFamily="34" charset="0"/>
              </a:rPr>
              <a:t>S3</a:t>
            </a:r>
          </a:p>
        </p:txBody>
      </p:sp>
      <p:pic>
        <p:nvPicPr>
          <p:cNvPr id="256" name="Graphic 255">
            <a:extLst>
              <a:ext uri="{FF2B5EF4-FFF2-40B4-BE49-F238E27FC236}">
                <a16:creationId xmlns:a16="http://schemas.microsoft.com/office/drawing/2014/main" id="{835A970B-B523-5F48-9BB4-95E9B0B125E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354524" y="3017520"/>
            <a:ext cx="711200" cy="711200"/>
          </a:xfrm>
          <a:prstGeom prst="rect">
            <a:avLst/>
          </a:prstGeom>
        </p:spPr>
      </p:pic>
      <p:pic>
        <p:nvPicPr>
          <p:cNvPr id="257" name="Graphic 256">
            <a:extLst>
              <a:ext uri="{FF2B5EF4-FFF2-40B4-BE49-F238E27FC236}">
                <a16:creationId xmlns:a16="http://schemas.microsoft.com/office/drawing/2014/main" id="{473F65C2-E539-A742-A937-234560DD600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24892" y="3006079"/>
            <a:ext cx="711200" cy="711200"/>
          </a:xfrm>
          <a:prstGeom prst="rect">
            <a:avLst/>
          </a:prstGeom>
        </p:spPr>
      </p:pic>
      <p:sp>
        <p:nvSpPr>
          <p:cNvPr id="258" name="TextBox 257">
            <a:extLst>
              <a:ext uri="{FF2B5EF4-FFF2-40B4-BE49-F238E27FC236}">
                <a16:creationId xmlns:a16="http://schemas.microsoft.com/office/drawing/2014/main" id="{89E1380F-EC97-FC43-8C72-B073A9C2EC22}"/>
              </a:ext>
            </a:extLst>
          </p:cNvPr>
          <p:cNvSpPr txBox="1"/>
          <p:nvPr/>
        </p:nvSpPr>
        <p:spPr>
          <a:xfrm>
            <a:off x="9976887" y="3719803"/>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SageMaker</a:t>
            </a:r>
          </a:p>
        </p:txBody>
      </p:sp>
      <p:sp>
        <p:nvSpPr>
          <p:cNvPr id="259" name="TextBox 258">
            <a:extLst>
              <a:ext uri="{FF2B5EF4-FFF2-40B4-BE49-F238E27FC236}">
                <a16:creationId xmlns:a16="http://schemas.microsoft.com/office/drawing/2014/main" id="{624C43EE-B351-1744-B44E-507A7F63D117}"/>
              </a:ext>
            </a:extLst>
          </p:cNvPr>
          <p:cNvSpPr txBox="1"/>
          <p:nvPr/>
        </p:nvSpPr>
        <p:spPr>
          <a:xfrm>
            <a:off x="12108263" y="3731287"/>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a:t>
            </a:r>
          </a:p>
          <a:p>
            <a:pPr algn="ctr" defTabSz="1097198">
              <a:defRPr/>
            </a:pPr>
            <a:r>
              <a:rPr lang="en-US" sz="1400" dirty="0">
                <a:latin typeface="+mj-lt"/>
                <a:ea typeface="Amazon Ember" panose="020B0603020204020204" pitchFamily="34" charset="0"/>
                <a:cs typeface="Amazon Ember" panose="020B0603020204020204" pitchFamily="34" charset="0"/>
              </a:rPr>
              <a:t>EC2</a:t>
            </a:r>
          </a:p>
        </p:txBody>
      </p:sp>
      <p:pic>
        <p:nvPicPr>
          <p:cNvPr id="262" name="Graphic 261">
            <a:extLst>
              <a:ext uri="{FF2B5EF4-FFF2-40B4-BE49-F238E27FC236}">
                <a16:creationId xmlns:a16="http://schemas.microsoft.com/office/drawing/2014/main" id="{8AF760C5-2AFF-294E-840E-5472E83AD0F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759883" y="3011910"/>
            <a:ext cx="711200" cy="711200"/>
          </a:xfrm>
          <a:prstGeom prst="rect">
            <a:avLst/>
          </a:prstGeom>
        </p:spPr>
      </p:pic>
      <p:sp>
        <p:nvSpPr>
          <p:cNvPr id="263" name="TextBox 262">
            <a:extLst>
              <a:ext uri="{FF2B5EF4-FFF2-40B4-BE49-F238E27FC236}">
                <a16:creationId xmlns:a16="http://schemas.microsoft.com/office/drawing/2014/main" id="{71E9F5FC-8F7D-8E4B-A015-9B7CF255927F}"/>
              </a:ext>
            </a:extLst>
          </p:cNvPr>
          <p:cNvSpPr txBox="1"/>
          <p:nvPr/>
        </p:nvSpPr>
        <p:spPr>
          <a:xfrm>
            <a:off x="3469042" y="3725842"/>
            <a:ext cx="1292882" cy="738664"/>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SageMaker</a:t>
            </a:r>
          </a:p>
          <a:p>
            <a:pPr algn="ctr" defTabSz="1097198">
              <a:defRPr/>
            </a:pPr>
            <a:r>
              <a:rPr lang="en-US" sz="1400" dirty="0">
                <a:latin typeface="+mj-lt"/>
                <a:ea typeface="Amazon Ember" panose="020B0603020204020204" pitchFamily="34" charset="0"/>
                <a:cs typeface="Amazon Ember" panose="020B0603020204020204" pitchFamily="34" charset="0"/>
              </a:rPr>
              <a:t>Ground Truth</a:t>
            </a:r>
          </a:p>
        </p:txBody>
      </p:sp>
      <p:pic>
        <p:nvPicPr>
          <p:cNvPr id="264" name="Graphic 263">
            <a:extLst>
              <a:ext uri="{FF2B5EF4-FFF2-40B4-BE49-F238E27FC236}">
                <a16:creationId xmlns:a16="http://schemas.microsoft.com/office/drawing/2014/main" id="{75193990-3DE3-B242-8E8F-1489C708242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123110" y="3012118"/>
            <a:ext cx="711200" cy="711200"/>
          </a:xfrm>
          <a:prstGeom prst="rect">
            <a:avLst/>
          </a:prstGeom>
        </p:spPr>
      </p:pic>
      <p:pic>
        <p:nvPicPr>
          <p:cNvPr id="265" name="Graphic 264">
            <a:extLst>
              <a:ext uri="{FF2B5EF4-FFF2-40B4-BE49-F238E27FC236}">
                <a16:creationId xmlns:a16="http://schemas.microsoft.com/office/drawing/2014/main" id="{482FCE92-8322-9C43-85E1-86882C7DD38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326674" y="3006079"/>
            <a:ext cx="711200" cy="711200"/>
          </a:xfrm>
          <a:prstGeom prst="rect">
            <a:avLst/>
          </a:prstGeom>
        </p:spPr>
      </p:pic>
      <p:sp>
        <p:nvSpPr>
          <p:cNvPr id="266" name="TextBox 265">
            <a:extLst>
              <a:ext uri="{FF2B5EF4-FFF2-40B4-BE49-F238E27FC236}">
                <a16:creationId xmlns:a16="http://schemas.microsoft.com/office/drawing/2014/main" id="{B1C29F77-5A85-E143-9A40-9BEBBE07AF9C}"/>
              </a:ext>
            </a:extLst>
          </p:cNvPr>
          <p:cNvSpPr txBox="1"/>
          <p:nvPr/>
        </p:nvSpPr>
        <p:spPr>
          <a:xfrm>
            <a:off x="8877346" y="3725842"/>
            <a:ext cx="1207210" cy="738664"/>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Apache MXNet on AWS</a:t>
            </a:r>
          </a:p>
        </p:txBody>
      </p:sp>
      <p:sp>
        <p:nvSpPr>
          <p:cNvPr id="267" name="TextBox 266">
            <a:extLst>
              <a:ext uri="{FF2B5EF4-FFF2-40B4-BE49-F238E27FC236}">
                <a16:creationId xmlns:a16="http://schemas.microsoft.com/office/drawing/2014/main" id="{72FDC031-CB68-E94C-B84B-89B9D2E5C272}"/>
              </a:ext>
            </a:extLst>
          </p:cNvPr>
          <p:cNvSpPr txBox="1"/>
          <p:nvPr/>
        </p:nvSpPr>
        <p:spPr>
          <a:xfrm>
            <a:off x="11078669" y="3733623"/>
            <a:ext cx="1207210" cy="738664"/>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Deep Learning AMIs</a:t>
            </a:r>
          </a:p>
        </p:txBody>
      </p:sp>
      <p:pic>
        <p:nvPicPr>
          <p:cNvPr id="268" name="Graphic 267">
            <a:extLst>
              <a:ext uri="{FF2B5EF4-FFF2-40B4-BE49-F238E27FC236}">
                <a16:creationId xmlns:a16="http://schemas.microsoft.com/office/drawing/2014/main" id="{C84C0536-18C8-FB46-BED0-9CF1ECE95F7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872622" y="5019692"/>
            <a:ext cx="711200" cy="711200"/>
          </a:xfrm>
          <a:prstGeom prst="rect">
            <a:avLst/>
          </a:prstGeom>
        </p:spPr>
      </p:pic>
      <p:sp>
        <p:nvSpPr>
          <p:cNvPr id="269" name="TextBox 268">
            <a:extLst>
              <a:ext uri="{FF2B5EF4-FFF2-40B4-BE49-F238E27FC236}">
                <a16:creationId xmlns:a16="http://schemas.microsoft.com/office/drawing/2014/main" id="{EB0AA165-A516-0247-B487-FEC77AB8E5B6}"/>
              </a:ext>
            </a:extLst>
          </p:cNvPr>
          <p:cNvSpPr txBox="1"/>
          <p:nvPr/>
        </p:nvSpPr>
        <p:spPr>
          <a:xfrm>
            <a:off x="4601255" y="5722648"/>
            <a:ext cx="1239631"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a:t>
            </a:r>
            <a:r>
              <a:rPr lang="en-US" sz="1400" dirty="0">
                <a:latin typeface="+mj-lt"/>
                <a:ea typeface="Amazon Ember Light" panose="020B0403020204020204" pitchFamily="34" charset="0"/>
                <a:cs typeface="Amazon Ember Light" panose="020B0403020204020204" pitchFamily="34" charset="0"/>
              </a:rPr>
              <a:t>Snowmobile</a:t>
            </a:r>
          </a:p>
        </p:txBody>
      </p:sp>
      <p:pic>
        <p:nvPicPr>
          <p:cNvPr id="270" name="Graphic 269">
            <a:extLst>
              <a:ext uri="{FF2B5EF4-FFF2-40B4-BE49-F238E27FC236}">
                <a16:creationId xmlns:a16="http://schemas.microsoft.com/office/drawing/2014/main" id="{D255B598-9E42-AF4A-81C3-DADCCF92B49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123110" y="5019452"/>
            <a:ext cx="711200" cy="711200"/>
          </a:xfrm>
          <a:prstGeom prst="rect">
            <a:avLst/>
          </a:prstGeom>
        </p:spPr>
      </p:pic>
      <p:pic>
        <p:nvPicPr>
          <p:cNvPr id="271" name="Graphic 270">
            <a:extLst>
              <a:ext uri="{FF2B5EF4-FFF2-40B4-BE49-F238E27FC236}">
                <a16:creationId xmlns:a16="http://schemas.microsoft.com/office/drawing/2014/main" id="{838C429A-FF8B-5D4F-977A-FE64442EA3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228184" y="5018544"/>
            <a:ext cx="711200" cy="711200"/>
          </a:xfrm>
          <a:prstGeom prst="rect">
            <a:avLst/>
          </a:prstGeom>
        </p:spPr>
      </p:pic>
      <p:sp>
        <p:nvSpPr>
          <p:cNvPr id="272" name="TextBox 271">
            <a:extLst>
              <a:ext uri="{FF2B5EF4-FFF2-40B4-BE49-F238E27FC236}">
                <a16:creationId xmlns:a16="http://schemas.microsoft.com/office/drawing/2014/main" id="{C5AE1EFA-398B-8546-9A1E-E1A82E9A361F}"/>
              </a:ext>
            </a:extLst>
          </p:cNvPr>
          <p:cNvSpPr txBox="1"/>
          <p:nvPr/>
        </p:nvSpPr>
        <p:spPr>
          <a:xfrm>
            <a:off x="9984890" y="5729744"/>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IoT Greengrass</a:t>
            </a:r>
          </a:p>
        </p:txBody>
      </p:sp>
      <p:sp>
        <p:nvSpPr>
          <p:cNvPr id="273" name="TextBox 272">
            <a:extLst>
              <a:ext uri="{FF2B5EF4-FFF2-40B4-BE49-F238E27FC236}">
                <a16:creationId xmlns:a16="http://schemas.microsoft.com/office/drawing/2014/main" id="{59D81BD6-B007-784A-B656-7617E0CA0909}"/>
              </a:ext>
            </a:extLst>
          </p:cNvPr>
          <p:cNvSpPr txBox="1"/>
          <p:nvPr/>
        </p:nvSpPr>
        <p:spPr>
          <a:xfrm>
            <a:off x="8859357" y="5727688"/>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FreeRTOS</a:t>
            </a:r>
          </a:p>
        </p:txBody>
      </p:sp>
      <p:pic>
        <p:nvPicPr>
          <p:cNvPr id="274" name="Graphic 273">
            <a:extLst>
              <a:ext uri="{FF2B5EF4-FFF2-40B4-BE49-F238E27FC236}">
                <a16:creationId xmlns:a16="http://schemas.microsoft.com/office/drawing/2014/main" id="{2DA68A2E-56C5-AC4C-AB14-DAC3B49287A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326674" y="5018544"/>
            <a:ext cx="711200" cy="711200"/>
          </a:xfrm>
          <a:prstGeom prst="rect">
            <a:avLst/>
          </a:prstGeom>
        </p:spPr>
      </p:pic>
      <p:pic>
        <p:nvPicPr>
          <p:cNvPr id="276" name="Graphic 275">
            <a:extLst>
              <a:ext uri="{FF2B5EF4-FFF2-40B4-BE49-F238E27FC236}">
                <a16:creationId xmlns:a16="http://schemas.microsoft.com/office/drawing/2014/main" id="{B5EC4FB1-F1E7-754B-A43B-5500D0F22426}"/>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2354524" y="5011448"/>
            <a:ext cx="711200" cy="711200"/>
          </a:xfrm>
          <a:prstGeom prst="rect">
            <a:avLst/>
          </a:prstGeom>
        </p:spPr>
      </p:pic>
      <p:sp>
        <p:nvSpPr>
          <p:cNvPr id="277" name="TextBox 276">
            <a:extLst>
              <a:ext uri="{FF2B5EF4-FFF2-40B4-BE49-F238E27FC236}">
                <a16:creationId xmlns:a16="http://schemas.microsoft.com/office/drawing/2014/main" id="{7FAC0FCC-E4AF-604D-8A05-0E570DC62EEA}"/>
              </a:ext>
            </a:extLst>
          </p:cNvPr>
          <p:cNvSpPr txBox="1"/>
          <p:nvPr/>
        </p:nvSpPr>
        <p:spPr>
          <a:xfrm>
            <a:off x="11084594" y="5722648"/>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IoT SiteWise</a:t>
            </a:r>
          </a:p>
        </p:txBody>
      </p:sp>
      <p:sp>
        <p:nvSpPr>
          <p:cNvPr id="278" name="TextBox 277">
            <a:extLst>
              <a:ext uri="{FF2B5EF4-FFF2-40B4-BE49-F238E27FC236}">
                <a16:creationId xmlns:a16="http://schemas.microsoft.com/office/drawing/2014/main" id="{A8282212-8746-AB47-8ED8-B9FF1BC09A81}"/>
              </a:ext>
            </a:extLst>
          </p:cNvPr>
          <p:cNvSpPr txBox="1"/>
          <p:nvPr/>
        </p:nvSpPr>
        <p:spPr>
          <a:xfrm>
            <a:off x="12114090" y="5720193"/>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Bespoke</a:t>
            </a:r>
          </a:p>
          <a:p>
            <a:pPr algn="ctr" defTabSz="1097198">
              <a:defRPr/>
            </a:pPr>
            <a:r>
              <a:rPr lang="en-US" sz="1400" dirty="0">
                <a:latin typeface="+mj-lt"/>
                <a:ea typeface="Amazon Ember" panose="020B0603020204020204" pitchFamily="34" charset="0"/>
                <a:cs typeface="Amazon Ember" panose="020B0603020204020204" pitchFamily="34" charset="0"/>
              </a:rPr>
              <a:t>applications</a:t>
            </a:r>
          </a:p>
        </p:txBody>
      </p:sp>
    </p:spTree>
    <p:extLst>
      <p:ext uri="{BB962C8B-B14F-4D97-AF65-F5344CB8AC3E}">
        <p14:creationId xmlns:p14="http://schemas.microsoft.com/office/powerpoint/2010/main" val="127000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Rectangle 10">
            <a:extLst>
              <a:ext uri="{FF2B5EF4-FFF2-40B4-BE49-F238E27FC236}">
                <a16:creationId xmlns:a16="http://schemas.microsoft.com/office/drawing/2014/main" id="{2AFA9DB8-4471-B043-BA66-99ECA7C047D8}"/>
              </a:ext>
            </a:extLst>
          </p:cNvPr>
          <p:cNvSpPr/>
          <p:nvPr/>
        </p:nvSpPr>
        <p:spPr>
          <a:xfrm>
            <a:off x="8576" y="4777117"/>
            <a:ext cx="14627989" cy="1815218"/>
          </a:xfrm>
          <a:custGeom>
            <a:avLst/>
            <a:gdLst/>
            <a:ahLst/>
            <a:cxnLst>
              <a:cxn ang="0">
                <a:pos x="wd2" y="hd2"/>
              </a:cxn>
              <a:cxn ang="5400000">
                <a:pos x="wd2" y="hd2"/>
              </a:cxn>
              <a:cxn ang="10800000">
                <a:pos x="wd2" y="hd2"/>
              </a:cxn>
              <a:cxn ang="16200000">
                <a:pos x="wd2" y="hd2"/>
              </a:cxn>
            </a:cxnLst>
            <a:rect l="0" t="0" r="r" b="b"/>
            <a:pathLst>
              <a:path w="21600" h="21600" extrusionOk="0">
                <a:moveTo>
                  <a:pt x="1215" y="0"/>
                </a:moveTo>
                <a:lnTo>
                  <a:pt x="20360" y="0"/>
                </a:lnTo>
                <a:lnTo>
                  <a:pt x="21600" y="21600"/>
                </a:lnTo>
                <a:lnTo>
                  <a:pt x="0" y="21600"/>
                </a:lnTo>
                <a:lnTo>
                  <a:pt x="1215" y="0"/>
                </a:lnTo>
                <a:close/>
              </a:path>
            </a:pathLst>
          </a:custGeom>
          <a:gradFill>
            <a:gsLst>
              <a:gs pos="43000">
                <a:srgbClr val="1F1E90"/>
              </a:gs>
              <a:gs pos="0">
                <a:srgbClr val="211499">
                  <a:alpha val="0"/>
                </a:srgbClr>
              </a:gs>
              <a:gs pos="100000">
                <a:srgbClr val="1B2D83"/>
              </a:gs>
            </a:gsLst>
            <a:lin ang="5519999"/>
          </a:gradFill>
          <a:ln w="12700">
            <a:miter lim="400000"/>
          </a:ln>
        </p:spPr>
        <p:txBody>
          <a:bodyPr lIns="13717" tIns="13717" rIns="13717" bIns="13717" anchor="ctr"/>
          <a:lstStyle/>
          <a:p>
            <a:pPr algn="ctr" defTabSz="936134" hangingPunct="0">
              <a:defRPr sz="6100">
                <a:solidFill>
                  <a:srgbClr val="FFFFFF"/>
                </a:solidFill>
                <a:latin typeface="+mj-lt"/>
                <a:ea typeface="+mj-ea"/>
                <a:cs typeface="+mj-cs"/>
                <a:sym typeface="Calibri"/>
              </a:defRPr>
            </a:pPr>
            <a:endParaRPr sz="1830" kern="0" dirty="0">
              <a:solidFill>
                <a:srgbClr val="FFFFFF"/>
              </a:solidFill>
              <a:latin typeface="+mj-lt"/>
              <a:ea typeface="Calibri"/>
              <a:cs typeface="Arial" panose="020B0604020202020204" pitchFamily="34" charset="0"/>
              <a:sym typeface="Calibri"/>
            </a:endParaRPr>
          </a:p>
        </p:txBody>
      </p:sp>
      <p:pic>
        <p:nvPicPr>
          <p:cNvPr id="171" name="Picture 92" descr="Picture 92">
            <a:extLst>
              <a:ext uri="{FF2B5EF4-FFF2-40B4-BE49-F238E27FC236}">
                <a16:creationId xmlns:a16="http://schemas.microsoft.com/office/drawing/2014/main" id="{B5677B73-77E6-514F-A891-46347C638E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51960" y="5494233"/>
            <a:ext cx="655662" cy="224548"/>
          </a:xfrm>
          <a:prstGeom prst="rect">
            <a:avLst/>
          </a:prstGeom>
          <a:ln w="12700">
            <a:miter lim="400000"/>
          </a:ln>
        </p:spPr>
      </p:pic>
      <p:pic>
        <p:nvPicPr>
          <p:cNvPr id="181" name="Picture 95" descr="Picture 95">
            <a:extLst>
              <a:ext uri="{FF2B5EF4-FFF2-40B4-BE49-F238E27FC236}">
                <a16:creationId xmlns:a16="http://schemas.microsoft.com/office/drawing/2014/main" id="{91792D91-7B7B-A045-81D1-38CACAF44F2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16225" y="5499760"/>
            <a:ext cx="771803" cy="161296"/>
          </a:xfrm>
          <a:prstGeom prst="rect">
            <a:avLst/>
          </a:prstGeom>
          <a:ln w="12700">
            <a:miter lim="400000"/>
          </a:ln>
        </p:spPr>
      </p:pic>
      <p:pic>
        <p:nvPicPr>
          <p:cNvPr id="182" name="Picture 96" descr="Picture 96">
            <a:extLst>
              <a:ext uri="{FF2B5EF4-FFF2-40B4-BE49-F238E27FC236}">
                <a16:creationId xmlns:a16="http://schemas.microsoft.com/office/drawing/2014/main" id="{85E2E603-7A09-CF42-853E-953D40AC240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65485" y="5494234"/>
            <a:ext cx="791545" cy="151326"/>
          </a:xfrm>
          <a:prstGeom prst="rect">
            <a:avLst/>
          </a:prstGeom>
          <a:ln w="12700">
            <a:miter lim="400000"/>
          </a:ln>
        </p:spPr>
      </p:pic>
      <p:pic>
        <p:nvPicPr>
          <p:cNvPr id="183" name="Picture 100" descr="Picture 100">
            <a:extLst>
              <a:ext uri="{FF2B5EF4-FFF2-40B4-BE49-F238E27FC236}">
                <a16:creationId xmlns:a16="http://schemas.microsoft.com/office/drawing/2014/main" id="{B93A8446-2B89-3240-AFAD-2FFD3DB7123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81184" y="5481186"/>
            <a:ext cx="679533" cy="197066"/>
          </a:xfrm>
          <a:prstGeom prst="rect">
            <a:avLst/>
          </a:prstGeom>
          <a:ln w="12700">
            <a:miter lim="400000"/>
          </a:ln>
        </p:spPr>
      </p:pic>
      <p:pic>
        <p:nvPicPr>
          <p:cNvPr id="196" name="Picture 101" descr="Picture 101">
            <a:extLst>
              <a:ext uri="{FF2B5EF4-FFF2-40B4-BE49-F238E27FC236}">
                <a16:creationId xmlns:a16="http://schemas.microsoft.com/office/drawing/2014/main" id="{403F417E-C2B7-244B-8B74-5A9F774CE76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44231" y="5458817"/>
            <a:ext cx="951767" cy="290818"/>
          </a:xfrm>
          <a:prstGeom prst="rect">
            <a:avLst/>
          </a:prstGeom>
          <a:ln w="12700">
            <a:miter lim="400000"/>
          </a:ln>
        </p:spPr>
      </p:pic>
      <p:sp>
        <p:nvSpPr>
          <p:cNvPr id="197" name="TextBox 104">
            <a:extLst>
              <a:ext uri="{FF2B5EF4-FFF2-40B4-BE49-F238E27FC236}">
                <a16:creationId xmlns:a16="http://schemas.microsoft.com/office/drawing/2014/main" id="{058B1BC3-5708-5B49-B4A7-FC887D30C96F}"/>
              </a:ext>
            </a:extLst>
          </p:cNvPr>
          <p:cNvSpPr txBox="1"/>
          <p:nvPr/>
        </p:nvSpPr>
        <p:spPr>
          <a:xfrm>
            <a:off x="3785337" y="5911414"/>
            <a:ext cx="1179760" cy="184668"/>
          </a:xfrm>
          <a:prstGeom prst="rect">
            <a:avLst/>
          </a:prstGeom>
          <a:ln w="12700">
            <a:miter lim="400000"/>
          </a:ln>
          <a:extLst>
            <a:ext uri="{C572A759-6A51-4108-AA02-DFA0A04FC94B}">
              <ma14:wrappingTextBoxFlag xmlns="" xmlns:ma14="http://schemas.microsoft.com/office/mac/drawingml/2011/main" val="1"/>
            </a:ext>
          </a:extLst>
        </p:spPr>
        <p:txBody>
          <a:bodyPr lIns="13717" tIns="13717" rIns="13717" bIns="13717">
            <a:spAutoFit/>
          </a:bodyPr>
          <a:lstStyle>
            <a:lvl1pPr algn="ctr" defTabSz="3120406">
              <a:defRPr sz="3400" spc="300">
                <a:solidFill>
                  <a:srgbClr val="FFFFFF"/>
                </a:solidFill>
                <a:latin typeface="Amazon Ember Medium"/>
                <a:ea typeface="Amazon Ember Medium"/>
                <a:cs typeface="Amazon Ember Medium"/>
                <a:sym typeface="Amazon Ember Medium"/>
              </a:defRPr>
            </a:lvl1pPr>
          </a:lstStyle>
          <a:p>
            <a:pPr hangingPunct="0"/>
            <a:r>
              <a:rPr lang="en-US" sz="1020" kern="0" spc="0" dirty="0">
                <a:latin typeface="+mj-lt"/>
                <a:cs typeface="Arial" panose="020B0604020202020204" pitchFamily="34" charset="0"/>
              </a:rPr>
              <a:t>Frameworks</a:t>
            </a:r>
          </a:p>
        </p:txBody>
      </p:sp>
      <p:sp>
        <p:nvSpPr>
          <p:cNvPr id="210" name="Title 1">
            <a:extLst>
              <a:ext uri="{FF2B5EF4-FFF2-40B4-BE49-F238E27FC236}">
                <a16:creationId xmlns:a16="http://schemas.microsoft.com/office/drawing/2014/main" id="{D307FBF5-102C-7F41-BAB4-FF6750043444}"/>
              </a:ext>
            </a:extLst>
          </p:cNvPr>
          <p:cNvSpPr txBox="1"/>
          <p:nvPr/>
        </p:nvSpPr>
        <p:spPr>
          <a:xfrm>
            <a:off x="726125" y="5494233"/>
            <a:ext cx="1848375" cy="489367"/>
          </a:xfrm>
          <a:prstGeom prst="rect">
            <a:avLst/>
          </a:prstGeom>
          <a:ln w="12700">
            <a:miter lim="400000"/>
          </a:ln>
          <a:extLst>
            <a:ext uri="{C572A759-6A51-4108-AA02-DFA0A04FC94B}">
              <ma14:wrappingTextBoxFlag xmlns="" xmlns:ma14="http://schemas.microsoft.com/office/mac/drawingml/2011/main" val="1"/>
            </a:ext>
          </a:extLst>
        </p:spPr>
        <p:txBody>
          <a:bodyPr wrap="square" lIns="13717" tIns="13717" rIns="13717" bIns="13717">
            <a:spAutoFit/>
          </a:bodyPr>
          <a:lstStyle>
            <a:lvl1pPr defTabSz="825500">
              <a:defRPr sz="5000" spc="300">
                <a:solidFill>
                  <a:srgbClr val="FFFFFF"/>
                </a:solidFill>
                <a:latin typeface="Amazon Ember"/>
                <a:ea typeface="Amazon Ember"/>
                <a:cs typeface="Amazon Ember"/>
                <a:sym typeface="Amazon Ember"/>
              </a:defRPr>
            </a:lvl1pPr>
          </a:lstStyle>
          <a:p>
            <a:pPr hangingPunct="0"/>
            <a:r>
              <a:rPr sz="1500" kern="0" spc="0" dirty="0">
                <a:latin typeface="+mj-lt"/>
                <a:cs typeface="Arial" panose="020B0604020202020204" pitchFamily="34" charset="0"/>
              </a:rPr>
              <a:t>ML </a:t>
            </a:r>
            <a:r>
              <a:rPr lang="en-US" sz="1500" kern="0" spc="0" dirty="0">
                <a:latin typeface="+mj-lt"/>
                <a:cs typeface="Arial" panose="020B0604020202020204" pitchFamily="34" charset="0"/>
              </a:rPr>
              <a:t>f</a:t>
            </a:r>
            <a:r>
              <a:rPr sz="1500" kern="0" spc="0" dirty="0">
                <a:latin typeface="+mj-lt"/>
                <a:cs typeface="Arial" panose="020B0604020202020204" pitchFamily="34" charset="0"/>
              </a:rPr>
              <a:t>rameworks + </a:t>
            </a:r>
            <a:r>
              <a:rPr lang="en-US" sz="1500" kern="0" spc="0" dirty="0">
                <a:latin typeface="+mj-lt"/>
                <a:cs typeface="Arial" panose="020B0604020202020204" pitchFamily="34" charset="0"/>
              </a:rPr>
              <a:t>i</a:t>
            </a:r>
            <a:r>
              <a:rPr sz="1500" kern="0" spc="0" dirty="0">
                <a:latin typeface="+mj-lt"/>
                <a:cs typeface="Arial" panose="020B0604020202020204" pitchFamily="34" charset="0"/>
              </a:rPr>
              <a:t>nfrastructure</a:t>
            </a:r>
          </a:p>
        </p:txBody>
      </p:sp>
      <p:sp>
        <p:nvSpPr>
          <p:cNvPr id="211" name="Rectangle 10">
            <a:extLst>
              <a:ext uri="{FF2B5EF4-FFF2-40B4-BE49-F238E27FC236}">
                <a16:creationId xmlns:a16="http://schemas.microsoft.com/office/drawing/2014/main" id="{E6B18785-F719-2C4C-A63B-7706CD71487E}"/>
              </a:ext>
            </a:extLst>
          </p:cNvPr>
          <p:cNvSpPr/>
          <p:nvPr/>
        </p:nvSpPr>
        <p:spPr>
          <a:xfrm>
            <a:off x="-23585" y="1880677"/>
            <a:ext cx="15014168" cy="3106905"/>
          </a:xfrm>
          <a:custGeom>
            <a:avLst/>
            <a:gdLst/>
            <a:ahLst/>
            <a:cxnLst>
              <a:cxn ang="0">
                <a:pos x="wd2" y="hd2"/>
              </a:cxn>
              <a:cxn ang="5400000">
                <a:pos x="wd2" y="hd2"/>
              </a:cxn>
              <a:cxn ang="10800000">
                <a:pos x="wd2" y="hd2"/>
              </a:cxn>
              <a:cxn ang="16200000">
                <a:pos x="wd2" y="hd2"/>
              </a:cxn>
            </a:cxnLst>
            <a:rect l="0" t="0" r="r" b="b"/>
            <a:pathLst>
              <a:path w="21600" h="21600" extrusionOk="0">
                <a:moveTo>
                  <a:pt x="1215" y="0"/>
                </a:moveTo>
                <a:lnTo>
                  <a:pt x="20360" y="0"/>
                </a:lnTo>
                <a:lnTo>
                  <a:pt x="21600" y="21600"/>
                </a:lnTo>
                <a:lnTo>
                  <a:pt x="0" y="21600"/>
                </a:lnTo>
                <a:lnTo>
                  <a:pt x="1215" y="0"/>
                </a:lnTo>
                <a:close/>
              </a:path>
            </a:pathLst>
          </a:custGeom>
          <a:gradFill>
            <a:gsLst>
              <a:gs pos="18000">
                <a:srgbClr val="175FA1">
                  <a:alpha val="0"/>
                </a:srgbClr>
              </a:gs>
              <a:gs pos="61000">
                <a:srgbClr val="165498"/>
              </a:gs>
            </a:gsLst>
            <a:lin ang="5519999"/>
          </a:gradFill>
          <a:ln w="12700">
            <a:miter lim="400000"/>
          </a:ln>
        </p:spPr>
        <p:txBody>
          <a:bodyPr lIns="13717" tIns="13717" rIns="13717" bIns="13717" anchor="ctr"/>
          <a:lstStyle/>
          <a:p>
            <a:pPr algn="ctr" defTabSz="936134" hangingPunct="0">
              <a:defRPr sz="6100">
                <a:solidFill>
                  <a:srgbClr val="FFFFFF"/>
                </a:solidFill>
                <a:latin typeface="+mj-lt"/>
                <a:ea typeface="+mj-ea"/>
                <a:cs typeface="+mj-cs"/>
                <a:sym typeface="Calibri"/>
              </a:defRPr>
            </a:pPr>
            <a:endParaRPr sz="1830" kern="0" dirty="0">
              <a:solidFill>
                <a:srgbClr val="FFFFFF"/>
              </a:solidFill>
              <a:latin typeface="Arial" panose="020B0604020202020204" pitchFamily="34" charset="0"/>
              <a:ea typeface="Calibri"/>
              <a:cs typeface="Arial" panose="020B0604020202020204" pitchFamily="34" charset="0"/>
              <a:sym typeface="Calibri"/>
            </a:endParaRPr>
          </a:p>
        </p:txBody>
      </p:sp>
      <p:sp>
        <p:nvSpPr>
          <p:cNvPr id="212" name="Title 1">
            <a:extLst>
              <a:ext uri="{FF2B5EF4-FFF2-40B4-BE49-F238E27FC236}">
                <a16:creationId xmlns:a16="http://schemas.microsoft.com/office/drawing/2014/main" id="{CF8CA20C-2D2D-F943-BC9C-973260A87153}"/>
              </a:ext>
            </a:extLst>
          </p:cNvPr>
          <p:cNvSpPr txBox="1"/>
          <p:nvPr/>
        </p:nvSpPr>
        <p:spPr>
          <a:xfrm>
            <a:off x="544911" y="3636303"/>
            <a:ext cx="2784194" cy="287197"/>
          </a:xfrm>
          <a:prstGeom prst="rect">
            <a:avLst/>
          </a:prstGeom>
          <a:ln w="12700">
            <a:miter lim="400000"/>
          </a:ln>
          <a:extLst>
            <a:ext uri="{C572A759-6A51-4108-AA02-DFA0A04FC94B}">
              <ma14:wrappingTextBoxFlag xmlns="" xmlns:ma14="http://schemas.microsoft.com/office/mac/drawingml/2011/main" val="1"/>
            </a:ext>
          </a:extLst>
        </p:spPr>
        <p:txBody>
          <a:bodyPr wrap="square" lIns="13717" tIns="13717" rIns="13717" bIns="13717">
            <a:spAutoFit/>
          </a:bodyPr>
          <a:lstStyle>
            <a:lvl1pPr defTabSz="825500">
              <a:lnSpc>
                <a:spcPct val="120000"/>
              </a:lnSpc>
              <a:defRPr sz="5000" spc="300">
                <a:solidFill>
                  <a:srgbClr val="FFFFFF"/>
                </a:solidFill>
                <a:latin typeface="Amazon Ember"/>
                <a:ea typeface="Amazon Ember"/>
                <a:cs typeface="Amazon Ember"/>
                <a:sym typeface="Amazon Ember"/>
              </a:defRPr>
            </a:lvl1pPr>
          </a:lstStyle>
          <a:p>
            <a:pPr hangingPunct="0"/>
            <a:r>
              <a:rPr sz="1500" kern="0" spc="0" dirty="0">
                <a:latin typeface="+mj-lt"/>
                <a:cs typeface="Arial" panose="020B0604020202020204" pitchFamily="34" charset="0"/>
              </a:rPr>
              <a:t>ML </a:t>
            </a:r>
            <a:r>
              <a:rPr lang="en-US" sz="1500" kern="0" spc="0" dirty="0">
                <a:latin typeface="+mj-lt"/>
                <a:cs typeface="Arial" panose="020B0604020202020204" pitchFamily="34" charset="0"/>
              </a:rPr>
              <a:t>s</a:t>
            </a:r>
            <a:r>
              <a:rPr sz="1500" kern="0" spc="0" dirty="0">
                <a:latin typeface="+mj-lt"/>
                <a:cs typeface="Arial" panose="020B0604020202020204" pitchFamily="34" charset="0"/>
              </a:rPr>
              <a:t>ervices</a:t>
            </a:r>
          </a:p>
        </p:txBody>
      </p:sp>
      <p:sp>
        <p:nvSpPr>
          <p:cNvPr id="215" name="TextBox 114">
            <a:extLst>
              <a:ext uri="{FF2B5EF4-FFF2-40B4-BE49-F238E27FC236}">
                <a16:creationId xmlns:a16="http://schemas.microsoft.com/office/drawing/2014/main" id="{CF0BD03E-01C4-474A-8ADB-7E1D01A53CDA}"/>
              </a:ext>
            </a:extLst>
          </p:cNvPr>
          <p:cNvSpPr txBox="1"/>
          <p:nvPr/>
        </p:nvSpPr>
        <p:spPr>
          <a:xfrm>
            <a:off x="6586968" y="5895489"/>
            <a:ext cx="1179760" cy="184668"/>
          </a:xfrm>
          <a:prstGeom prst="rect">
            <a:avLst/>
          </a:prstGeom>
          <a:ln w="12700">
            <a:miter lim="400000"/>
          </a:ln>
          <a:extLst>
            <a:ext uri="{C572A759-6A51-4108-AA02-DFA0A04FC94B}">
              <ma14:wrappingTextBoxFlag xmlns="" xmlns:ma14="http://schemas.microsoft.com/office/mac/drawingml/2011/main" val="1"/>
            </a:ext>
          </a:extLst>
        </p:spPr>
        <p:txBody>
          <a:bodyPr lIns="13717" tIns="13717" rIns="13717" bIns="13717">
            <a:spAutoFit/>
          </a:bodyPr>
          <a:lstStyle>
            <a:lvl1pPr algn="ctr" defTabSz="3120406">
              <a:defRPr sz="3400" spc="300">
                <a:solidFill>
                  <a:srgbClr val="FFFFFF"/>
                </a:solidFill>
                <a:latin typeface="Amazon Ember Medium"/>
                <a:ea typeface="Amazon Ember Medium"/>
                <a:cs typeface="Amazon Ember Medium"/>
                <a:sym typeface="Amazon Ember Medium"/>
              </a:defRPr>
            </a:lvl1pPr>
          </a:lstStyle>
          <a:p>
            <a:pPr hangingPunct="0"/>
            <a:r>
              <a:rPr lang="en-US" sz="1020" kern="0" spc="0" dirty="0">
                <a:latin typeface="+mj-lt"/>
                <a:cs typeface="Arial" panose="020B0604020202020204" pitchFamily="34" charset="0"/>
              </a:rPr>
              <a:t>Interfaces</a:t>
            </a:r>
          </a:p>
        </p:txBody>
      </p:sp>
      <p:sp>
        <p:nvSpPr>
          <p:cNvPr id="216" name="TextBox 119">
            <a:extLst>
              <a:ext uri="{FF2B5EF4-FFF2-40B4-BE49-F238E27FC236}">
                <a16:creationId xmlns:a16="http://schemas.microsoft.com/office/drawing/2014/main" id="{53FC315D-23F9-D140-890B-FAD29A2DD86D}"/>
              </a:ext>
            </a:extLst>
          </p:cNvPr>
          <p:cNvSpPr txBox="1"/>
          <p:nvPr/>
        </p:nvSpPr>
        <p:spPr>
          <a:xfrm>
            <a:off x="10387244" y="5911414"/>
            <a:ext cx="1639017" cy="184668"/>
          </a:xfrm>
          <a:prstGeom prst="rect">
            <a:avLst/>
          </a:prstGeom>
          <a:ln w="12700">
            <a:miter lim="400000"/>
          </a:ln>
          <a:extLst>
            <a:ext uri="{C572A759-6A51-4108-AA02-DFA0A04FC94B}">
              <ma14:wrappingTextBoxFlag xmlns="" xmlns:ma14="http://schemas.microsoft.com/office/mac/drawingml/2011/main" val="1"/>
            </a:ext>
          </a:extLst>
        </p:spPr>
        <p:txBody>
          <a:bodyPr wrap="square" lIns="13717" tIns="13717" rIns="13717" bIns="13717">
            <a:spAutoFit/>
          </a:bodyPr>
          <a:lstStyle>
            <a:lvl1pPr algn="ctr" defTabSz="3120406">
              <a:defRPr sz="3400" spc="300">
                <a:solidFill>
                  <a:srgbClr val="FFFFFF"/>
                </a:solidFill>
                <a:latin typeface="Amazon Ember Medium"/>
                <a:ea typeface="Amazon Ember Medium"/>
                <a:cs typeface="Amazon Ember Medium"/>
                <a:sym typeface="Amazon Ember Medium"/>
              </a:defRPr>
            </a:lvl1pPr>
          </a:lstStyle>
          <a:p>
            <a:pPr hangingPunct="0"/>
            <a:r>
              <a:rPr lang="en-US" sz="1020" kern="0" spc="0" dirty="0">
                <a:latin typeface="+mj-lt"/>
                <a:cs typeface="Arial" panose="020B0604020202020204" pitchFamily="34" charset="0"/>
              </a:rPr>
              <a:t>Infrastructure</a:t>
            </a:r>
          </a:p>
        </p:txBody>
      </p:sp>
      <p:sp>
        <p:nvSpPr>
          <p:cNvPr id="223" name="TextBox 47">
            <a:extLst>
              <a:ext uri="{FF2B5EF4-FFF2-40B4-BE49-F238E27FC236}">
                <a16:creationId xmlns:a16="http://schemas.microsoft.com/office/drawing/2014/main" id="{471BBEA1-7ECE-6043-BD02-8A50567CDC10}"/>
              </a:ext>
            </a:extLst>
          </p:cNvPr>
          <p:cNvSpPr txBox="1"/>
          <p:nvPr/>
        </p:nvSpPr>
        <p:spPr>
          <a:xfrm>
            <a:off x="3429741" y="2268303"/>
            <a:ext cx="1977764" cy="2739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717" tIns="13717" rIns="13717" bIns="13717" numCol="1" anchor="t">
            <a:spAutoFit/>
          </a:bodyPr>
          <a:lstStyle>
            <a:lvl1pPr defTabSz="3120406">
              <a:defRPr sz="3400" spc="300">
                <a:solidFill>
                  <a:srgbClr val="FFFFFF"/>
                </a:solidFill>
                <a:latin typeface="Amazon Ember Medium"/>
                <a:ea typeface="Amazon Ember Medium"/>
                <a:cs typeface="Amazon Ember Medium"/>
                <a:sym typeface="Amazon Ember Medium"/>
              </a:defRPr>
            </a:lvl1pPr>
          </a:lstStyle>
          <a:p>
            <a:pPr hangingPunct="0"/>
            <a:r>
              <a:rPr sz="1600" b="1" kern="0" spc="0" dirty="0">
                <a:solidFill>
                  <a:schemeClr val="tx1"/>
                </a:solidFill>
                <a:latin typeface="+mj-lt"/>
                <a:cs typeface="Arial" panose="020B0604020202020204" pitchFamily="34" charset="0"/>
              </a:rPr>
              <a:t>Amazon SageMaker</a:t>
            </a:r>
          </a:p>
        </p:txBody>
      </p:sp>
      <p:grpSp>
        <p:nvGrpSpPr>
          <p:cNvPr id="284" name="Group 283">
            <a:extLst>
              <a:ext uri="{FF2B5EF4-FFF2-40B4-BE49-F238E27FC236}">
                <a16:creationId xmlns:a16="http://schemas.microsoft.com/office/drawing/2014/main" id="{BA01C681-027D-C249-8581-5A58D04E52F3}"/>
              </a:ext>
            </a:extLst>
          </p:cNvPr>
          <p:cNvGrpSpPr/>
          <p:nvPr/>
        </p:nvGrpSpPr>
        <p:grpSpPr>
          <a:xfrm>
            <a:off x="3329104" y="5793315"/>
            <a:ext cx="484479" cy="214837"/>
            <a:chOff x="11644431" y="13380317"/>
            <a:chExt cx="1065900" cy="1059662"/>
          </a:xfrm>
        </p:grpSpPr>
        <p:cxnSp>
          <p:nvCxnSpPr>
            <p:cNvPr id="285" name="Straight Connector 284">
              <a:extLst>
                <a:ext uri="{FF2B5EF4-FFF2-40B4-BE49-F238E27FC236}">
                  <a16:creationId xmlns:a16="http://schemas.microsoft.com/office/drawing/2014/main" id="{EAF850CB-091A-F040-A636-558C28FD36C8}"/>
                </a:ext>
              </a:extLst>
            </p:cNvPr>
            <p:cNvCxnSpPr/>
            <p:nvPr/>
          </p:nvCxnSpPr>
          <p:spPr>
            <a:xfrm>
              <a:off x="11644431" y="13380317"/>
              <a:ext cx="0" cy="1059662"/>
            </a:xfrm>
            <a:prstGeom prst="line">
              <a:avLst/>
            </a:prstGeom>
            <a:noFill/>
            <a:ln w="31750" cap="flat">
              <a:solidFill>
                <a:srgbClr val="FFFFFF"/>
              </a:solidFill>
              <a:prstDash val="sysDot"/>
              <a:round/>
            </a:ln>
            <a:effectLst/>
            <a:sp3d/>
          </p:spPr>
          <p:style>
            <a:lnRef idx="0">
              <a:scrgbClr r="0" g="0" b="0"/>
            </a:lnRef>
            <a:fillRef idx="0">
              <a:scrgbClr r="0" g="0" b="0"/>
            </a:fillRef>
            <a:effectRef idx="0">
              <a:scrgbClr r="0" g="0" b="0"/>
            </a:effectRef>
            <a:fontRef idx="none"/>
          </p:style>
        </p:cxnSp>
        <p:cxnSp>
          <p:nvCxnSpPr>
            <p:cNvPr id="286" name="Straight Connector 285">
              <a:extLst>
                <a:ext uri="{FF2B5EF4-FFF2-40B4-BE49-F238E27FC236}">
                  <a16:creationId xmlns:a16="http://schemas.microsoft.com/office/drawing/2014/main" id="{54932D95-585F-0940-B679-E6AC011C1BCF}"/>
                </a:ext>
              </a:extLst>
            </p:cNvPr>
            <p:cNvCxnSpPr>
              <a:cxnSpLocks/>
            </p:cNvCxnSpPr>
            <p:nvPr/>
          </p:nvCxnSpPr>
          <p:spPr>
            <a:xfrm rot="5400000">
              <a:off x="12180500" y="13899728"/>
              <a:ext cx="0" cy="1059662"/>
            </a:xfrm>
            <a:prstGeom prst="line">
              <a:avLst/>
            </a:prstGeom>
            <a:noFill/>
            <a:ln w="31750" cap="flat">
              <a:solidFill>
                <a:srgbClr val="FFFFFF"/>
              </a:solidFill>
              <a:prstDash val="sysDot"/>
              <a:round/>
            </a:ln>
            <a:effectLst/>
            <a:sp3d/>
          </p:spPr>
          <p:style>
            <a:lnRef idx="0">
              <a:scrgbClr r="0" g="0" b="0"/>
            </a:lnRef>
            <a:fillRef idx="0">
              <a:scrgbClr r="0" g="0" b="0"/>
            </a:fillRef>
            <a:effectRef idx="0">
              <a:scrgbClr r="0" g="0" b="0"/>
            </a:effectRef>
            <a:fontRef idx="none"/>
          </p:style>
        </p:cxnSp>
      </p:grpSp>
      <p:grpSp>
        <p:nvGrpSpPr>
          <p:cNvPr id="287" name="Group 286">
            <a:extLst>
              <a:ext uri="{FF2B5EF4-FFF2-40B4-BE49-F238E27FC236}">
                <a16:creationId xmlns:a16="http://schemas.microsoft.com/office/drawing/2014/main" id="{7BEFEB16-B83B-6343-AB94-827ED5E5D08A}"/>
              </a:ext>
            </a:extLst>
          </p:cNvPr>
          <p:cNvGrpSpPr/>
          <p:nvPr/>
        </p:nvGrpSpPr>
        <p:grpSpPr>
          <a:xfrm flipH="1">
            <a:off x="4925861" y="5790201"/>
            <a:ext cx="484479" cy="214837"/>
            <a:chOff x="11644431" y="13380317"/>
            <a:chExt cx="1065900" cy="1059662"/>
          </a:xfrm>
        </p:grpSpPr>
        <p:cxnSp>
          <p:nvCxnSpPr>
            <p:cNvPr id="288" name="Straight Connector 287">
              <a:extLst>
                <a:ext uri="{FF2B5EF4-FFF2-40B4-BE49-F238E27FC236}">
                  <a16:creationId xmlns:a16="http://schemas.microsoft.com/office/drawing/2014/main" id="{E780C8EC-2DF3-974C-A105-1968DE1CF6EF}"/>
                </a:ext>
              </a:extLst>
            </p:cNvPr>
            <p:cNvCxnSpPr/>
            <p:nvPr/>
          </p:nvCxnSpPr>
          <p:spPr>
            <a:xfrm>
              <a:off x="11644431" y="13380317"/>
              <a:ext cx="0" cy="1059662"/>
            </a:xfrm>
            <a:prstGeom prst="line">
              <a:avLst/>
            </a:prstGeom>
            <a:noFill/>
            <a:ln w="31750" cap="flat">
              <a:solidFill>
                <a:srgbClr val="FFFFFF"/>
              </a:solidFill>
              <a:prstDash val="sysDot"/>
              <a:round/>
            </a:ln>
            <a:effectLst/>
            <a:sp3d/>
          </p:spPr>
          <p:style>
            <a:lnRef idx="0">
              <a:scrgbClr r="0" g="0" b="0"/>
            </a:lnRef>
            <a:fillRef idx="0">
              <a:scrgbClr r="0" g="0" b="0"/>
            </a:fillRef>
            <a:effectRef idx="0">
              <a:scrgbClr r="0" g="0" b="0"/>
            </a:effectRef>
            <a:fontRef idx="none"/>
          </p:style>
        </p:cxnSp>
        <p:cxnSp>
          <p:nvCxnSpPr>
            <p:cNvPr id="289" name="Straight Connector 288">
              <a:extLst>
                <a:ext uri="{FF2B5EF4-FFF2-40B4-BE49-F238E27FC236}">
                  <a16:creationId xmlns:a16="http://schemas.microsoft.com/office/drawing/2014/main" id="{E989D1D5-04CE-3445-A7BD-72C16870DE34}"/>
                </a:ext>
              </a:extLst>
            </p:cNvPr>
            <p:cNvCxnSpPr>
              <a:cxnSpLocks/>
            </p:cNvCxnSpPr>
            <p:nvPr/>
          </p:nvCxnSpPr>
          <p:spPr>
            <a:xfrm rot="5400000">
              <a:off x="12180500" y="13899728"/>
              <a:ext cx="0" cy="1059662"/>
            </a:xfrm>
            <a:prstGeom prst="line">
              <a:avLst/>
            </a:prstGeom>
            <a:noFill/>
            <a:ln w="31750" cap="flat">
              <a:solidFill>
                <a:srgbClr val="FFFFFF"/>
              </a:solidFill>
              <a:prstDash val="sysDot"/>
              <a:round/>
            </a:ln>
            <a:effectLst/>
            <a:sp3d/>
          </p:spPr>
          <p:style>
            <a:lnRef idx="0">
              <a:scrgbClr r="0" g="0" b="0"/>
            </a:lnRef>
            <a:fillRef idx="0">
              <a:scrgbClr r="0" g="0" b="0"/>
            </a:fillRef>
            <a:effectRef idx="0">
              <a:scrgbClr r="0" g="0" b="0"/>
            </a:effectRef>
            <a:fontRef idx="none"/>
          </p:style>
        </p:cxnSp>
      </p:grpSp>
      <p:grpSp>
        <p:nvGrpSpPr>
          <p:cNvPr id="290" name="Group 289">
            <a:extLst>
              <a:ext uri="{FF2B5EF4-FFF2-40B4-BE49-F238E27FC236}">
                <a16:creationId xmlns:a16="http://schemas.microsoft.com/office/drawing/2014/main" id="{92FFFD14-C2DF-9348-8D64-6B3A393063C1}"/>
              </a:ext>
            </a:extLst>
          </p:cNvPr>
          <p:cNvGrpSpPr/>
          <p:nvPr/>
        </p:nvGrpSpPr>
        <p:grpSpPr>
          <a:xfrm>
            <a:off x="6451594" y="5770298"/>
            <a:ext cx="245523" cy="214837"/>
            <a:chOff x="11644431" y="13380317"/>
            <a:chExt cx="540174" cy="1059662"/>
          </a:xfrm>
        </p:grpSpPr>
        <p:cxnSp>
          <p:nvCxnSpPr>
            <p:cNvPr id="291" name="Straight Connector 290">
              <a:extLst>
                <a:ext uri="{FF2B5EF4-FFF2-40B4-BE49-F238E27FC236}">
                  <a16:creationId xmlns:a16="http://schemas.microsoft.com/office/drawing/2014/main" id="{BA9D1F07-E64D-F942-BCDC-B20C6CF8340D}"/>
                </a:ext>
              </a:extLst>
            </p:cNvPr>
            <p:cNvCxnSpPr/>
            <p:nvPr/>
          </p:nvCxnSpPr>
          <p:spPr>
            <a:xfrm>
              <a:off x="11644431" y="13380317"/>
              <a:ext cx="0" cy="1059662"/>
            </a:xfrm>
            <a:prstGeom prst="line">
              <a:avLst/>
            </a:prstGeom>
            <a:noFill/>
            <a:ln w="31750" cap="flat">
              <a:solidFill>
                <a:srgbClr val="FFFFFF"/>
              </a:solidFill>
              <a:prstDash val="sysDot"/>
              <a:round/>
            </a:ln>
            <a:effectLst/>
            <a:sp3d/>
          </p:spPr>
          <p:style>
            <a:lnRef idx="0">
              <a:scrgbClr r="0" g="0" b="0"/>
            </a:lnRef>
            <a:fillRef idx="0">
              <a:scrgbClr r="0" g="0" b="0"/>
            </a:fillRef>
            <a:effectRef idx="0">
              <a:scrgbClr r="0" g="0" b="0"/>
            </a:effectRef>
            <a:fontRef idx="none"/>
          </p:style>
        </p:cxnSp>
        <p:cxnSp>
          <p:nvCxnSpPr>
            <p:cNvPr id="292" name="Straight Connector 291">
              <a:extLst>
                <a:ext uri="{FF2B5EF4-FFF2-40B4-BE49-F238E27FC236}">
                  <a16:creationId xmlns:a16="http://schemas.microsoft.com/office/drawing/2014/main" id="{1B02861B-E606-EA44-B52E-2B57BB0517BA}"/>
                </a:ext>
              </a:extLst>
            </p:cNvPr>
            <p:cNvCxnSpPr>
              <a:cxnSpLocks/>
            </p:cNvCxnSpPr>
            <p:nvPr/>
          </p:nvCxnSpPr>
          <p:spPr>
            <a:xfrm flipH="1">
              <a:off x="11650669" y="14429559"/>
              <a:ext cx="533936" cy="0"/>
            </a:xfrm>
            <a:prstGeom prst="line">
              <a:avLst/>
            </a:prstGeom>
            <a:noFill/>
            <a:ln w="31750" cap="flat">
              <a:solidFill>
                <a:srgbClr val="FFFFFF"/>
              </a:solidFill>
              <a:prstDash val="sysDot"/>
              <a:round/>
            </a:ln>
            <a:effectLst/>
            <a:sp3d/>
          </p:spPr>
          <p:style>
            <a:lnRef idx="0">
              <a:scrgbClr r="0" g="0" b="0"/>
            </a:lnRef>
            <a:fillRef idx="0">
              <a:scrgbClr r="0" g="0" b="0"/>
            </a:fillRef>
            <a:effectRef idx="0">
              <a:scrgbClr r="0" g="0" b="0"/>
            </a:effectRef>
            <a:fontRef idx="none"/>
          </p:style>
        </p:cxnSp>
      </p:grpSp>
      <p:grpSp>
        <p:nvGrpSpPr>
          <p:cNvPr id="293" name="Group 292">
            <a:extLst>
              <a:ext uri="{FF2B5EF4-FFF2-40B4-BE49-F238E27FC236}">
                <a16:creationId xmlns:a16="http://schemas.microsoft.com/office/drawing/2014/main" id="{E2A732CF-9999-CC42-97A8-56CE553C3B06}"/>
              </a:ext>
            </a:extLst>
          </p:cNvPr>
          <p:cNvGrpSpPr/>
          <p:nvPr/>
        </p:nvGrpSpPr>
        <p:grpSpPr>
          <a:xfrm flipH="1">
            <a:off x="7664529" y="5772482"/>
            <a:ext cx="245523" cy="214837"/>
            <a:chOff x="11644431" y="13380317"/>
            <a:chExt cx="540174" cy="1059662"/>
          </a:xfrm>
        </p:grpSpPr>
        <p:cxnSp>
          <p:nvCxnSpPr>
            <p:cNvPr id="294" name="Straight Connector 293">
              <a:extLst>
                <a:ext uri="{FF2B5EF4-FFF2-40B4-BE49-F238E27FC236}">
                  <a16:creationId xmlns:a16="http://schemas.microsoft.com/office/drawing/2014/main" id="{6D86D5FF-CB63-F647-9776-5F4E23AB8FB2}"/>
                </a:ext>
              </a:extLst>
            </p:cNvPr>
            <p:cNvCxnSpPr/>
            <p:nvPr/>
          </p:nvCxnSpPr>
          <p:spPr>
            <a:xfrm>
              <a:off x="11644431" y="13380317"/>
              <a:ext cx="0" cy="1059662"/>
            </a:xfrm>
            <a:prstGeom prst="line">
              <a:avLst/>
            </a:prstGeom>
            <a:noFill/>
            <a:ln w="31750" cap="flat">
              <a:solidFill>
                <a:srgbClr val="FFFFFF"/>
              </a:solidFill>
              <a:prstDash val="sysDot"/>
              <a:round/>
            </a:ln>
            <a:effectLst/>
            <a:sp3d/>
          </p:spPr>
          <p:style>
            <a:lnRef idx="0">
              <a:scrgbClr r="0" g="0" b="0"/>
            </a:lnRef>
            <a:fillRef idx="0">
              <a:scrgbClr r="0" g="0" b="0"/>
            </a:fillRef>
            <a:effectRef idx="0">
              <a:scrgbClr r="0" g="0" b="0"/>
            </a:effectRef>
            <a:fontRef idx="none"/>
          </p:style>
        </p:cxnSp>
        <p:cxnSp>
          <p:nvCxnSpPr>
            <p:cNvPr id="295" name="Straight Connector 294">
              <a:extLst>
                <a:ext uri="{FF2B5EF4-FFF2-40B4-BE49-F238E27FC236}">
                  <a16:creationId xmlns:a16="http://schemas.microsoft.com/office/drawing/2014/main" id="{46673DCC-1857-984D-8430-E43574414BAC}"/>
                </a:ext>
              </a:extLst>
            </p:cNvPr>
            <p:cNvCxnSpPr>
              <a:cxnSpLocks/>
            </p:cNvCxnSpPr>
            <p:nvPr/>
          </p:nvCxnSpPr>
          <p:spPr>
            <a:xfrm flipH="1">
              <a:off x="11650669" y="14429559"/>
              <a:ext cx="533936" cy="0"/>
            </a:xfrm>
            <a:prstGeom prst="line">
              <a:avLst/>
            </a:prstGeom>
            <a:noFill/>
            <a:ln w="31750" cap="flat">
              <a:solidFill>
                <a:srgbClr val="FFFFFF"/>
              </a:solidFill>
              <a:prstDash val="sysDot"/>
              <a:round/>
            </a:ln>
            <a:effectLst/>
            <a:sp3d/>
          </p:spPr>
          <p:style>
            <a:lnRef idx="0">
              <a:scrgbClr r="0" g="0" b="0"/>
            </a:lnRef>
            <a:fillRef idx="0">
              <a:scrgbClr r="0" g="0" b="0"/>
            </a:fillRef>
            <a:effectRef idx="0">
              <a:scrgbClr r="0" g="0" b="0"/>
            </a:effectRef>
            <a:fontRef idx="none"/>
          </p:style>
        </p:cxnSp>
      </p:grpSp>
      <p:grpSp>
        <p:nvGrpSpPr>
          <p:cNvPr id="296" name="Group 295">
            <a:extLst>
              <a:ext uri="{FF2B5EF4-FFF2-40B4-BE49-F238E27FC236}">
                <a16:creationId xmlns:a16="http://schemas.microsoft.com/office/drawing/2014/main" id="{2CD54F45-A8AF-0548-ADA6-99A8BF667897}"/>
              </a:ext>
            </a:extLst>
          </p:cNvPr>
          <p:cNvGrpSpPr/>
          <p:nvPr/>
        </p:nvGrpSpPr>
        <p:grpSpPr>
          <a:xfrm>
            <a:off x="8419028" y="5786332"/>
            <a:ext cx="1983787" cy="214837"/>
            <a:chOff x="11644431" y="13380317"/>
            <a:chExt cx="2149916" cy="1059662"/>
          </a:xfrm>
        </p:grpSpPr>
        <p:cxnSp>
          <p:nvCxnSpPr>
            <p:cNvPr id="297" name="Straight Connector 296">
              <a:extLst>
                <a:ext uri="{FF2B5EF4-FFF2-40B4-BE49-F238E27FC236}">
                  <a16:creationId xmlns:a16="http://schemas.microsoft.com/office/drawing/2014/main" id="{B44BA791-7E89-A545-994B-E7C816037E57}"/>
                </a:ext>
              </a:extLst>
            </p:cNvPr>
            <p:cNvCxnSpPr/>
            <p:nvPr/>
          </p:nvCxnSpPr>
          <p:spPr>
            <a:xfrm>
              <a:off x="11644431" y="13380317"/>
              <a:ext cx="0" cy="1059662"/>
            </a:xfrm>
            <a:prstGeom prst="line">
              <a:avLst/>
            </a:prstGeom>
            <a:noFill/>
            <a:ln w="31750" cap="flat">
              <a:solidFill>
                <a:srgbClr val="FFFFFF"/>
              </a:solidFill>
              <a:prstDash val="sysDot"/>
              <a:round/>
            </a:ln>
            <a:effectLst/>
            <a:sp3d/>
          </p:spPr>
          <p:style>
            <a:lnRef idx="0">
              <a:scrgbClr r="0" g="0" b="0"/>
            </a:lnRef>
            <a:fillRef idx="0">
              <a:scrgbClr r="0" g="0" b="0"/>
            </a:fillRef>
            <a:effectRef idx="0">
              <a:scrgbClr r="0" g="0" b="0"/>
            </a:effectRef>
            <a:fontRef idx="none"/>
          </p:style>
        </p:cxnSp>
        <p:cxnSp>
          <p:nvCxnSpPr>
            <p:cNvPr id="298" name="Straight Connector 297">
              <a:extLst>
                <a:ext uri="{FF2B5EF4-FFF2-40B4-BE49-F238E27FC236}">
                  <a16:creationId xmlns:a16="http://schemas.microsoft.com/office/drawing/2014/main" id="{1F8AE550-692C-6748-842C-E6F25F5831FE}"/>
                </a:ext>
              </a:extLst>
            </p:cNvPr>
            <p:cNvCxnSpPr>
              <a:cxnSpLocks/>
            </p:cNvCxnSpPr>
            <p:nvPr/>
          </p:nvCxnSpPr>
          <p:spPr>
            <a:xfrm flipH="1">
              <a:off x="11650671" y="14429560"/>
              <a:ext cx="2143676" cy="0"/>
            </a:xfrm>
            <a:prstGeom prst="line">
              <a:avLst/>
            </a:prstGeom>
            <a:noFill/>
            <a:ln w="31750" cap="flat">
              <a:solidFill>
                <a:srgbClr val="FFFFFF"/>
              </a:solidFill>
              <a:prstDash val="sysDot"/>
              <a:round/>
            </a:ln>
            <a:effectLst/>
            <a:sp3d/>
          </p:spPr>
          <p:style>
            <a:lnRef idx="0">
              <a:scrgbClr r="0" g="0" b="0"/>
            </a:lnRef>
            <a:fillRef idx="0">
              <a:scrgbClr r="0" g="0" b="0"/>
            </a:fillRef>
            <a:effectRef idx="0">
              <a:scrgbClr r="0" g="0" b="0"/>
            </a:effectRef>
            <a:fontRef idx="none"/>
          </p:style>
        </p:cxnSp>
      </p:grpSp>
      <p:grpSp>
        <p:nvGrpSpPr>
          <p:cNvPr id="299" name="Group 298">
            <a:extLst>
              <a:ext uri="{FF2B5EF4-FFF2-40B4-BE49-F238E27FC236}">
                <a16:creationId xmlns:a16="http://schemas.microsoft.com/office/drawing/2014/main" id="{DF9EC648-AB9C-F547-AE2B-3E8237CF2EA9}"/>
              </a:ext>
            </a:extLst>
          </p:cNvPr>
          <p:cNvGrpSpPr/>
          <p:nvPr/>
        </p:nvGrpSpPr>
        <p:grpSpPr>
          <a:xfrm flipH="1">
            <a:off x="12026261" y="5786332"/>
            <a:ext cx="2071199" cy="214837"/>
            <a:chOff x="11644431" y="13380317"/>
            <a:chExt cx="2906328" cy="1059662"/>
          </a:xfrm>
        </p:grpSpPr>
        <p:cxnSp>
          <p:nvCxnSpPr>
            <p:cNvPr id="300" name="Straight Connector 299">
              <a:extLst>
                <a:ext uri="{FF2B5EF4-FFF2-40B4-BE49-F238E27FC236}">
                  <a16:creationId xmlns:a16="http://schemas.microsoft.com/office/drawing/2014/main" id="{68EB5899-FF79-B849-9B58-D67857CB272C}"/>
                </a:ext>
              </a:extLst>
            </p:cNvPr>
            <p:cNvCxnSpPr/>
            <p:nvPr/>
          </p:nvCxnSpPr>
          <p:spPr>
            <a:xfrm>
              <a:off x="11644431" y="13380317"/>
              <a:ext cx="0" cy="1059662"/>
            </a:xfrm>
            <a:prstGeom prst="line">
              <a:avLst/>
            </a:prstGeom>
            <a:noFill/>
            <a:ln w="31750" cap="flat">
              <a:solidFill>
                <a:srgbClr val="FFFFFF"/>
              </a:solidFill>
              <a:prstDash val="sysDot"/>
              <a:round/>
            </a:ln>
            <a:effectLst/>
            <a:sp3d/>
          </p:spPr>
          <p:style>
            <a:lnRef idx="0">
              <a:scrgbClr r="0" g="0" b="0"/>
            </a:lnRef>
            <a:fillRef idx="0">
              <a:scrgbClr r="0" g="0" b="0"/>
            </a:fillRef>
            <a:effectRef idx="0">
              <a:scrgbClr r="0" g="0" b="0"/>
            </a:effectRef>
            <a:fontRef idx="none"/>
          </p:style>
        </p:cxnSp>
        <p:cxnSp>
          <p:nvCxnSpPr>
            <p:cNvPr id="301" name="Straight Connector 300">
              <a:extLst>
                <a:ext uri="{FF2B5EF4-FFF2-40B4-BE49-F238E27FC236}">
                  <a16:creationId xmlns:a16="http://schemas.microsoft.com/office/drawing/2014/main" id="{87372EB1-4D0E-0447-BE28-1995B3A5E4EF}"/>
                </a:ext>
              </a:extLst>
            </p:cNvPr>
            <p:cNvCxnSpPr>
              <a:cxnSpLocks/>
            </p:cNvCxnSpPr>
            <p:nvPr/>
          </p:nvCxnSpPr>
          <p:spPr>
            <a:xfrm flipH="1">
              <a:off x="11650669" y="14429560"/>
              <a:ext cx="2900090" cy="0"/>
            </a:xfrm>
            <a:prstGeom prst="line">
              <a:avLst/>
            </a:prstGeom>
            <a:noFill/>
            <a:ln w="31750" cap="flat">
              <a:solidFill>
                <a:srgbClr val="FFFFFF"/>
              </a:solidFill>
              <a:prstDash val="sysDot"/>
              <a:round/>
            </a:ln>
            <a:effectLst/>
            <a:sp3d/>
          </p:spPr>
          <p:style>
            <a:lnRef idx="0">
              <a:scrgbClr r="0" g="0" b="0"/>
            </a:lnRef>
            <a:fillRef idx="0">
              <a:scrgbClr r="0" g="0" b="0"/>
            </a:fillRef>
            <a:effectRef idx="0">
              <a:scrgbClr r="0" g="0" b="0"/>
            </a:effectRef>
            <a:fontRef idx="none"/>
          </p:style>
        </p:cxnSp>
      </p:grpSp>
      <p:sp>
        <p:nvSpPr>
          <p:cNvPr id="302" name="Circle">
            <a:extLst>
              <a:ext uri="{FF2B5EF4-FFF2-40B4-BE49-F238E27FC236}">
                <a16:creationId xmlns:a16="http://schemas.microsoft.com/office/drawing/2014/main" id="{7D0C90BD-F659-7444-851E-D78FE9A9DB0C}"/>
              </a:ext>
            </a:extLst>
          </p:cNvPr>
          <p:cNvSpPr/>
          <p:nvPr/>
        </p:nvSpPr>
        <p:spPr>
          <a:xfrm>
            <a:off x="8473457" y="5352284"/>
            <a:ext cx="421245" cy="421245"/>
          </a:xfrm>
          <a:prstGeom prst="ellipse">
            <a:avLst/>
          </a:prstGeom>
          <a:ln w="12700">
            <a:solidFill>
              <a:srgbClr val="FFFFFF">
                <a:alpha val="30000"/>
              </a:srgbClr>
            </a:solidFill>
            <a:miter/>
          </a:ln>
        </p:spPr>
        <p:txBody>
          <a:bodyPr lIns="13717" tIns="13717" rIns="13717" bIns="13717" anchor="ctr"/>
          <a:lstStyle/>
          <a:p>
            <a:pPr algn="ctr" hangingPunct="0">
              <a:defRPr sz="3500">
                <a:solidFill>
                  <a:srgbClr val="FFFFFF"/>
                </a:solidFill>
                <a:latin typeface="Amazon Ember Medium"/>
                <a:ea typeface="Amazon Ember Medium"/>
                <a:cs typeface="Amazon Ember Medium"/>
                <a:sym typeface="Amazon Ember Medium"/>
              </a:defRPr>
            </a:pPr>
            <a:endParaRPr sz="1050" kern="0" dirty="0">
              <a:solidFill>
                <a:srgbClr val="FFFFFF"/>
              </a:solidFill>
              <a:latin typeface="Arial" panose="020B0604020202020204" pitchFamily="34" charset="0"/>
              <a:ea typeface="Amazon Ember Medium"/>
              <a:cs typeface="Arial" panose="020B0604020202020204" pitchFamily="34" charset="0"/>
              <a:sym typeface="Amazon Ember Medium"/>
            </a:endParaRPr>
          </a:p>
        </p:txBody>
      </p:sp>
      <p:sp>
        <p:nvSpPr>
          <p:cNvPr id="303" name="P3">
            <a:extLst>
              <a:ext uri="{FF2B5EF4-FFF2-40B4-BE49-F238E27FC236}">
                <a16:creationId xmlns:a16="http://schemas.microsoft.com/office/drawing/2014/main" id="{10556447-8401-634D-937B-F67F91D3E247}"/>
              </a:ext>
            </a:extLst>
          </p:cNvPr>
          <p:cNvSpPr txBox="1"/>
          <p:nvPr/>
        </p:nvSpPr>
        <p:spPr>
          <a:xfrm>
            <a:off x="8535147" y="5479149"/>
            <a:ext cx="297865" cy="189285"/>
          </a:xfrm>
          <a:prstGeom prst="rect">
            <a:avLst/>
          </a:prstGeom>
          <a:ln w="12700">
            <a:miter lim="400000"/>
          </a:ln>
          <a:extLst>
            <a:ext uri="{C572A759-6A51-4108-AA02-DFA0A04FC94B}">
              <ma14:wrappingTextBoxFlag xmlns="" xmlns:ma14="http://schemas.microsoft.com/office/mac/drawingml/2011/main" val="1"/>
            </a:ext>
          </a:extLst>
        </p:spPr>
        <p:txBody>
          <a:bodyPr lIns="13717" tIns="13717" rIns="13717" bIns="13717" anchor="ctr">
            <a:spAutoFit/>
          </a:bodyPr>
          <a:lstStyle>
            <a:lvl1pPr algn="ctr">
              <a:defRPr sz="3500">
                <a:solidFill>
                  <a:srgbClr val="FFFFFF"/>
                </a:solidFill>
                <a:latin typeface="Amazon Ember Medium"/>
                <a:ea typeface="Amazon Ember Medium"/>
                <a:cs typeface="Amazon Ember Medium"/>
                <a:sym typeface="Amazon Ember Medium"/>
              </a:defRPr>
            </a:lvl1pPr>
          </a:lstStyle>
          <a:p>
            <a:pPr hangingPunct="0"/>
            <a:r>
              <a:rPr sz="1050" kern="0" dirty="0">
                <a:latin typeface="+mj-lt"/>
                <a:cs typeface="Arial" panose="020B0604020202020204" pitchFamily="34" charset="0"/>
              </a:rPr>
              <a:t>P3</a:t>
            </a:r>
          </a:p>
        </p:txBody>
      </p:sp>
      <p:sp>
        <p:nvSpPr>
          <p:cNvPr id="304" name="Circle">
            <a:extLst>
              <a:ext uri="{FF2B5EF4-FFF2-40B4-BE49-F238E27FC236}">
                <a16:creationId xmlns:a16="http://schemas.microsoft.com/office/drawing/2014/main" id="{7A1074E3-9A7D-F546-ABD5-6BF602F1ED40}"/>
              </a:ext>
            </a:extLst>
          </p:cNvPr>
          <p:cNvSpPr/>
          <p:nvPr/>
        </p:nvSpPr>
        <p:spPr>
          <a:xfrm>
            <a:off x="8894802" y="5352284"/>
            <a:ext cx="421245" cy="421245"/>
          </a:xfrm>
          <a:prstGeom prst="ellipse">
            <a:avLst/>
          </a:prstGeom>
          <a:ln w="12700">
            <a:solidFill>
              <a:srgbClr val="FFFFFF">
                <a:alpha val="30000"/>
              </a:srgbClr>
            </a:solidFill>
            <a:miter/>
          </a:ln>
        </p:spPr>
        <p:txBody>
          <a:bodyPr lIns="13717" tIns="13717" rIns="13717" bIns="13717" anchor="ctr"/>
          <a:lstStyle/>
          <a:p>
            <a:pPr algn="ctr" hangingPunct="0">
              <a:defRPr sz="3500">
                <a:solidFill>
                  <a:srgbClr val="FFFFFF"/>
                </a:solidFill>
                <a:latin typeface="Amazon Ember Medium"/>
                <a:ea typeface="Amazon Ember Medium"/>
                <a:cs typeface="Amazon Ember Medium"/>
                <a:sym typeface="Amazon Ember Medium"/>
              </a:defRPr>
            </a:pPr>
            <a:endParaRPr sz="1050" kern="0" dirty="0">
              <a:solidFill>
                <a:srgbClr val="FFFFFF"/>
              </a:solidFill>
              <a:latin typeface="Arial" panose="020B0604020202020204" pitchFamily="34" charset="0"/>
              <a:ea typeface="Amazon Ember Medium"/>
              <a:cs typeface="Arial" panose="020B0604020202020204" pitchFamily="34" charset="0"/>
              <a:sym typeface="Amazon Ember Medium"/>
            </a:endParaRPr>
          </a:p>
        </p:txBody>
      </p:sp>
      <p:sp>
        <p:nvSpPr>
          <p:cNvPr id="305" name="P3dn">
            <a:extLst>
              <a:ext uri="{FF2B5EF4-FFF2-40B4-BE49-F238E27FC236}">
                <a16:creationId xmlns:a16="http://schemas.microsoft.com/office/drawing/2014/main" id="{91B2F6AB-154A-0348-BF58-C05D698EFEA5}"/>
              </a:ext>
            </a:extLst>
          </p:cNvPr>
          <p:cNvSpPr txBox="1"/>
          <p:nvPr/>
        </p:nvSpPr>
        <p:spPr>
          <a:xfrm>
            <a:off x="8956492" y="5492999"/>
            <a:ext cx="297865" cy="161585"/>
          </a:xfrm>
          <a:prstGeom prst="rect">
            <a:avLst/>
          </a:prstGeom>
          <a:ln w="12700">
            <a:miter lim="400000"/>
          </a:ln>
          <a:extLst>
            <a:ext uri="{C572A759-6A51-4108-AA02-DFA0A04FC94B}">
              <ma14:wrappingTextBoxFlag xmlns="" xmlns:ma14="http://schemas.microsoft.com/office/mac/drawingml/2011/main" val="1"/>
            </a:ext>
          </a:extLst>
        </p:spPr>
        <p:txBody>
          <a:bodyPr lIns="13717" tIns="13717" rIns="13717" bIns="13717" anchor="ctr">
            <a:spAutoFit/>
          </a:bodyPr>
          <a:lstStyle>
            <a:lvl1pPr algn="ctr">
              <a:defRPr sz="2900">
                <a:solidFill>
                  <a:srgbClr val="FFFFFF"/>
                </a:solidFill>
                <a:latin typeface="Amazon Ember Medium"/>
                <a:ea typeface="Amazon Ember Medium"/>
                <a:cs typeface="Amazon Ember Medium"/>
                <a:sym typeface="Amazon Ember Medium"/>
              </a:defRPr>
            </a:lvl1pPr>
          </a:lstStyle>
          <a:p>
            <a:pPr hangingPunct="0"/>
            <a:r>
              <a:rPr sz="870" kern="0" dirty="0">
                <a:latin typeface="+mj-lt"/>
                <a:cs typeface="Arial" panose="020B0604020202020204" pitchFamily="34" charset="0"/>
              </a:rPr>
              <a:t>P3dn</a:t>
            </a:r>
          </a:p>
        </p:txBody>
      </p:sp>
      <p:sp>
        <p:nvSpPr>
          <p:cNvPr id="306" name="Circle">
            <a:extLst>
              <a:ext uri="{FF2B5EF4-FFF2-40B4-BE49-F238E27FC236}">
                <a16:creationId xmlns:a16="http://schemas.microsoft.com/office/drawing/2014/main" id="{E3402467-ED36-CD46-8F73-5605366AD77C}"/>
              </a:ext>
            </a:extLst>
          </p:cNvPr>
          <p:cNvSpPr/>
          <p:nvPr/>
        </p:nvSpPr>
        <p:spPr>
          <a:xfrm>
            <a:off x="9444407" y="5352284"/>
            <a:ext cx="421245" cy="421245"/>
          </a:xfrm>
          <a:prstGeom prst="ellipse">
            <a:avLst/>
          </a:prstGeom>
          <a:ln w="12700">
            <a:solidFill>
              <a:srgbClr val="FFFFFF">
                <a:alpha val="30000"/>
              </a:srgbClr>
            </a:solidFill>
            <a:miter/>
          </a:ln>
        </p:spPr>
        <p:txBody>
          <a:bodyPr lIns="13717" tIns="13717" rIns="13717" bIns="13717" anchor="ctr"/>
          <a:lstStyle/>
          <a:p>
            <a:pPr algn="ctr" hangingPunct="0">
              <a:defRPr sz="3500">
                <a:solidFill>
                  <a:srgbClr val="FFFFFF"/>
                </a:solidFill>
                <a:latin typeface="Amazon Ember Medium"/>
                <a:ea typeface="Amazon Ember Medium"/>
                <a:cs typeface="Amazon Ember Medium"/>
                <a:sym typeface="Amazon Ember Medium"/>
              </a:defRPr>
            </a:pPr>
            <a:endParaRPr sz="1050" kern="0" dirty="0">
              <a:solidFill>
                <a:srgbClr val="FFFFFF"/>
              </a:solidFill>
              <a:latin typeface="Arial" panose="020B0604020202020204" pitchFamily="34" charset="0"/>
              <a:ea typeface="Amazon Ember Medium"/>
              <a:cs typeface="Arial" panose="020B0604020202020204" pitchFamily="34" charset="0"/>
              <a:sym typeface="Amazon Ember Medium"/>
            </a:endParaRPr>
          </a:p>
        </p:txBody>
      </p:sp>
      <p:sp>
        <p:nvSpPr>
          <p:cNvPr id="307" name="C5">
            <a:extLst>
              <a:ext uri="{FF2B5EF4-FFF2-40B4-BE49-F238E27FC236}">
                <a16:creationId xmlns:a16="http://schemas.microsoft.com/office/drawing/2014/main" id="{6496AB9A-A757-AF47-A4D5-0AF9A7285913}"/>
              </a:ext>
            </a:extLst>
          </p:cNvPr>
          <p:cNvSpPr txBox="1"/>
          <p:nvPr/>
        </p:nvSpPr>
        <p:spPr>
          <a:xfrm>
            <a:off x="9506097" y="5479149"/>
            <a:ext cx="297865" cy="189285"/>
          </a:xfrm>
          <a:prstGeom prst="rect">
            <a:avLst/>
          </a:prstGeom>
          <a:ln w="12700">
            <a:miter lim="400000"/>
          </a:ln>
          <a:extLst>
            <a:ext uri="{C572A759-6A51-4108-AA02-DFA0A04FC94B}">
              <ma14:wrappingTextBoxFlag xmlns="" xmlns:ma14="http://schemas.microsoft.com/office/mac/drawingml/2011/main" val="1"/>
            </a:ext>
          </a:extLst>
        </p:spPr>
        <p:txBody>
          <a:bodyPr lIns="13717" tIns="13717" rIns="13717" bIns="13717" anchor="ctr">
            <a:spAutoFit/>
          </a:bodyPr>
          <a:lstStyle>
            <a:lvl1pPr algn="ctr">
              <a:defRPr sz="3500">
                <a:solidFill>
                  <a:srgbClr val="FFFFFF"/>
                </a:solidFill>
                <a:latin typeface="Amazon Ember Medium"/>
                <a:ea typeface="Amazon Ember Medium"/>
                <a:cs typeface="Amazon Ember Medium"/>
                <a:sym typeface="Amazon Ember Medium"/>
              </a:defRPr>
            </a:lvl1pPr>
          </a:lstStyle>
          <a:p>
            <a:pPr hangingPunct="0"/>
            <a:r>
              <a:rPr sz="1050" kern="0" dirty="0">
                <a:latin typeface="+mj-lt"/>
                <a:cs typeface="Arial" panose="020B0604020202020204" pitchFamily="34" charset="0"/>
              </a:rPr>
              <a:t>C5</a:t>
            </a:r>
          </a:p>
        </p:txBody>
      </p:sp>
      <p:sp>
        <p:nvSpPr>
          <p:cNvPr id="308" name="Circle">
            <a:extLst>
              <a:ext uri="{FF2B5EF4-FFF2-40B4-BE49-F238E27FC236}">
                <a16:creationId xmlns:a16="http://schemas.microsoft.com/office/drawing/2014/main" id="{C9639D3A-A8A8-864A-84EF-835B890E20DE}"/>
              </a:ext>
            </a:extLst>
          </p:cNvPr>
          <p:cNvSpPr/>
          <p:nvPr/>
        </p:nvSpPr>
        <p:spPr>
          <a:xfrm>
            <a:off x="9865752" y="5352284"/>
            <a:ext cx="421245" cy="421245"/>
          </a:xfrm>
          <a:prstGeom prst="ellipse">
            <a:avLst/>
          </a:prstGeom>
          <a:ln w="12700">
            <a:solidFill>
              <a:srgbClr val="FFFFFF">
                <a:alpha val="30000"/>
              </a:srgbClr>
            </a:solidFill>
            <a:miter/>
          </a:ln>
        </p:spPr>
        <p:txBody>
          <a:bodyPr lIns="13717" tIns="13717" rIns="13717" bIns="13717" anchor="ctr"/>
          <a:lstStyle/>
          <a:p>
            <a:pPr algn="ctr" hangingPunct="0">
              <a:defRPr sz="3500">
                <a:solidFill>
                  <a:srgbClr val="FFFFFF"/>
                </a:solidFill>
                <a:latin typeface="Amazon Ember Medium"/>
                <a:ea typeface="Amazon Ember Medium"/>
                <a:cs typeface="Amazon Ember Medium"/>
                <a:sym typeface="Amazon Ember Medium"/>
              </a:defRPr>
            </a:pPr>
            <a:endParaRPr sz="1050" kern="0" dirty="0">
              <a:solidFill>
                <a:srgbClr val="FFFFFF"/>
              </a:solidFill>
              <a:latin typeface="Arial" panose="020B0604020202020204" pitchFamily="34" charset="0"/>
              <a:ea typeface="Amazon Ember Medium"/>
              <a:cs typeface="Arial" panose="020B0604020202020204" pitchFamily="34" charset="0"/>
              <a:sym typeface="Amazon Ember Medium"/>
            </a:endParaRPr>
          </a:p>
        </p:txBody>
      </p:sp>
      <p:sp>
        <p:nvSpPr>
          <p:cNvPr id="309" name="C5n">
            <a:extLst>
              <a:ext uri="{FF2B5EF4-FFF2-40B4-BE49-F238E27FC236}">
                <a16:creationId xmlns:a16="http://schemas.microsoft.com/office/drawing/2014/main" id="{282D0AD3-51ED-7047-B95D-7755DF3E5349}"/>
              </a:ext>
            </a:extLst>
          </p:cNvPr>
          <p:cNvSpPr txBox="1"/>
          <p:nvPr/>
        </p:nvSpPr>
        <p:spPr>
          <a:xfrm>
            <a:off x="9927441" y="5468263"/>
            <a:ext cx="297865" cy="189285"/>
          </a:xfrm>
          <a:prstGeom prst="rect">
            <a:avLst/>
          </a:prstGeom>
          <a:ln w="12700">
            <a:miter lim="400000"/>
          </a:ln>
          <a:extLst>
            <a:ext uri="{C572A759-6A51-4108-AA02-DFA0A04FC94B}">
              <ma14:wrappingTextBoxFlag xmlns="" xmlns:ma14="http://schemas.microsoft.com/office/mac/drawingml/2011/main" val="1"/>
            </a:ext>
          </a:extLst>
        </p:spPr>
        <p:txBody>
          <a:bodyPr lIns="13717" tIns="13717" rIns="13717" bIns="13717" anchor="ctr">
            <a:spAutoFit/>
          </a:bodyPr>
          <a:lstStyle>
            <a:lvl1pPr algn="ctr">
              <a:defRPr sz="3500">
                <a:solidFill>
                  <a:srgbClr val="FFFFFF"/>
                </a:solidFill>
                <a:latin typeface="Amazon Ember Medium"/>
                <a:ea typeface="Amazon Ember Medium"/>
                <a:cs typeface="Amazon Ember Medium"/>
                <a:sym typeface="Amazon Ember Medium"/>
              </a:defRPr>
            </a:lvl1pPr>
          </a:lstStyle>
          <a:p>
            <a:pPr hangingPunct="0"/>
            <a:r>
              <a:rPr sz="1050" kern="0" dirty="0">
                <a:latin typeface="+mj-lt"/>
                <a:cs typeface="Arial" panose="020B0604020202020204" pitchFamily="34" charset="0"/>
              </a:rPr>
              <a:t>C5n</a:t>
            </a:r>
          </a:p>
        </p:txBody>
      </p:sp>
      <p:sp>
        <p:nvSpPr>
          <p:cNvPr id="310" name="Rectangle">
            <a:extLst>
              <a:ext uri="{FF2B5EF4-FFF2-40B4-BE49-F238E27FC236}">
                <a16:creationId xmlns:a16="http://schemas.microsoft.com/office/drawing/2014/main" id="{6D0E33CE-E2DC-4E43-8F42-86DB66D27D66}"/>
              </a:ext>
            </a:extLst>
          </p:cNvPr>
          <p:cNvSpPr/>
          <p:nvPr/>
        </p:nvSpPr>
        <p:spPr>
          <a:xfrm>
            <a:off x="10379759" y="5355880"/>
            <a:ext cx="1399063" cy="414052"/>
          </a:xfrm>
          <a:prstGeom prst="rect">
            <a:avLst/>
          </a:prstGeom>
          <a:ln w="25400">
            <a:solidFill>
              <a:srgbClr val="FFFFFF">
                <a:alpha val="30000"/>
              </a:srgbClr>
            </a:solidFill>
            <a:miter/>
          </a:ln>
        </p:spPr>
        <p:txBody>
          <a:bodyPr lIns="13717" tIns="13717" rIns="13717" bIns="13717" anchor="ctr"/>
          <a:lstStyle/>
          <a:p>
            <a:pPr algn="ctr" defTabSz="936134" hangingPunct="0">
              <a:lnSpc>
                <a:spcPct val="90000"/>
              </a:lnSpc>
              <a:defRPr sz="3500">
                <a:solidFill>
                  <a:srgbClr val="FFFFFF"/>
                </a:solidFill>
                <a:latin typeface="Amazon Ember"/>
                <a:ea typeface="Amazon Ember"/>
                <a:cs typeface="Amazon Ember"/>
                <a:sym typeface="Amazon Ember"/>
              </a:defRPr>
            </a:pPr>
            <a:endParaRPr sz="1050" kern="0" dirty="0">
              <a:solidFill>
                <a:srgbClr val="FFFFFF"/>
              </a:solidFill>
              <a:latin typeface="Arial" panose="020B0604020202020204" pitchFamily="34" charset="0"/>
              <a:ea typeface="Amazon Ember"/>
              <a:cs typeface="Arial" panose="020B0604020202020204" pitchFamily="34" charset="0"/>
              <a:sym typeface="Amazon Ember"/>
            </a:endParaRPr>
          </a:p>
        </p:txBody>
      </p:sp>
      <p:sp>
        <p:nvSpPr>
          <p:cNvPr id="311" name="ELASTIC INFERENCE">
            <a:extLst>
              <a:ext uri="{FF2B5EF4-FFF2-40B4-BE49-F238E27FC236}">
                <a16:creationId xmlns:a16="http://schemas.microsoft.com/office/drawing/2014/main" id="{97155995-6618-0F4E-8C56-17FAB63F2DE1}"/>
              </a:ext>
            </a:extLst>
          </p:cNvPr>
          <p:cNvSpPr txBox="1"/>
          <p:nvPr/>
        </p:nvSpPr>
        <p:spPr>
          <a:xfrm>
            <a:off x="10379759" y="5476342"/>
            <a:ext cx="1399063" cy="173126"/>
          </a:xfrm>
          <a:prstGeom prst="rect">
            <a:avLst/>
          </a:prstGeom>
          <a:ln w="12700">
            <a:miter lim="400000"/>
          </a:ln>
          <a:extLst>
            <a:ext uri="{C572A759-6A51-4108-AA02-DFA0A04FC94B}">
              <ma14:wrappingTextBoxFlag xmlns="" xmlns:ma14="http://schemas.microsoft.com/office/mac/drawingml/2011/main" val="1"/>
            </a:ext>
          </a:extLst>
        </p:spPr>
        <p:txBody>
          <a:bodyPr lIns="13717" tIns="13717" rIns="13717" bIns="13717" anchor="ctr">
            <a:spAutoFit/>
          </a:bodyPr>
          <a:lstStyle>
            <a:lvl1pPr algn="ctr" defTabSz="3120406">
              <a:lnSpc>
                <a:spcPct val="90000"/>
              </a:lnSpc>
              <a:defRPr sz="3500">
                <a:solidFill>
                  <a:srgbClr val="FFFFFF"/>
                </a:solidFill>
                <a:latin typeface="Amazon Ember"/>
                <a:ea typeface="Amazon Ember"/>
                <a:cs typeface="Amazon Ember"/>
                <a:sym typeface="Amazon Ember"/>
              </a:defRPr>
            </a:lvl1pPr>
          </a:lstStyle>
          <a:p>
            <a:pPr hangingPunct="0"/>
            <a:r>
              <a:rPr lang="en-GB" sz="1050" kern="0" dirty="0">
                <a:latin typeface="+mj-lt"/>
                <a:cs typeface="Arial" panose="020B0604020202020204" pitchFamily="34" charset="0"/>
              </a:rPr>
              <a:t>Elastic Inference</a:t>
            </a:r>
          </a:p>
        </p:txBody>
      </p:sp>
      <p:sp>
        <p:nvSpPr>
          <p:cNvPr id="312" name="Rectangle">
            <a:extLst>
              <a:ext uri="{FF2B5EF4-FFF2-40B4-BE49-F238E27FC236}">
                <a16:creationId xmlns:a16="http://schemas.microsoft.com/office/drawing/2014/main" id="{A1DFCA9A-C6BF-D44B-BA62-6B7B4B27C618}"/>
              </a:ext>
            </a:extLst>
          </p:cNvPr>
          <p:cNvSpPr/>
          <p:nvPr/>
        </p:nvSpPr>
        <p:spPr>
          <a:xfrm>
            <a:off x="11840712" y="5364895"/>
            <a:ext cx="915509" cy="414052"/>
          </a:xfrm>
          <a:prstGeom prst="rect">
            <a:avLst/>
          </a:prstGeom>
          <a:ln w="25400">
            <a:solidFill>
              <a:srgbClr val="FFFFFF">
                <a:alpha val="30000"/>
              </a:srgbClr>
            </a:solidFill>
            <a:miter/>
          </a:ln>
        </p:spPr>
        <p:txBody>
          <a:bodyPr lIns="13717" tIns="13717" rIns="13717" bIns="13717" anchor="ctr"/>
          <a:lstStyle/>
          <a:p>
            <a:pPr algn="ctr" defTabSz="936134" hangingPunct="0">
              <a:lnSpc>
                <a:spcPct val="90000"/>
              </a:lnSpc>
              <a:defRPr sz="3500">
                <a:solidFill>
                  <a:srgbClr val="FFFFFF"/>
                </a:solidFill>
                <a:latin typeface="Amazon Ember"/>
                <a:ea typeface="Amazon Ember"/>
                <a:cs typeface="Amazon Ember"/>
                <a:sym typeface="Amazon Ember"/>
              </a:defRPr>
            </a:pPr>
            <a:endParaRPr sz="1050" kern="0" dirty="0">
              <a:solidFill>
                <a:srgbClr val="FFFFFF"/>
              </a:solidFill>
              <a:latin typeface="Arial" panose="020B0604020202020204" pitchFamily="34" charset="0"/>
              <a:ea typeface="Amazon Ember"/>
              <a:cs typeface="Arial" panose="020B0604020202020204" pitchFamily="34" charset="0"/>
              <a:sym typeface="Amazon Ember"/>
            </a:endParaRPr>
          </a:p>
        </p:txBody>
      </p:sp>
      <p:sp>
        <p:nvSpPr>
          <p:cNvPr id="313" name="TONGA">
            <a:extLst>
              <a:ext uri="{FF2B5EF4-FFF2-40B4-BE49-F238E27FC236}">
                <a16:creationId xmlns:a16="http://schemas.microsoft.com/office/drawing/2014/main" id="{13ECFBDF-9D8E-CE45-88B0-C728E560B6F6}"/>
              </a:ext>
            </a:extLst>
          </p:cNvPr>
          <p:cNvSpPr txBox="1"/>
          <p:nvPr/>
        </p:nvSpPr>
        <p:spPr>
          <a:xfrm>
            <a:off x="11876730" y="5407319"/>
            <a:ext cx="835851" cy="318551"/>
          </a:xfrm>
          <a:prstGeom prst="rect">
            <a:avLst/>
          </a:prstGeom>
          <a:ln w="12700">
            <a:miter lim="400000"/>
          </a:ln>
          <a:extLst>
            <a:ext uri="{C572A759-6A51-4108-AA02-DFA0A04FC94B}">
              <ma14:wrappingTextBoxFlag xmlns="" xmlns:ma14="http://schemas.microsoft.com/office/mac/drawingml/2011/main" val="1"/>
            </a:ext>
          </a:extLst>
        </p:spPr>
        <p:txBody>
          <a:bodyPr wrap="square" lIns="13717" tIns="13717" rIns="13717" bIns="13717" anchor="ctr">
            <a:spAutoFit/>
          </a:bodyPr>
          <a:lstStyle>
            <a:lvl1pPr algn="ctr" defTabSz="3120406">
              <a:lnSpc>
                <a:spcPct val="90000"/>
              </a:lnSpc>
              <a:defRPr sz="3500">
                <a:solidFill>
                  <a:srgbClr val="FFFFFF"/>
                </a:solidFill>
                <a:latin typeface="Amazon Ember"/>
                <a:ea typeface="Amazon Ember"/>
                <a:cs typeface="Amazon Ember"/>
                <a:sym typeface="Amazon Ember"/>
              </a:defRPr>
            </a:lvl1pPr>
          </a:lstStyle>
          <a:p>
            <a:pPr hangingPunct="0"/>
            <a:r>
              <a:rPr lang="en-US" sz="1050" kern="0" dirty="0">
                <a:latin typeface="+mj-lt"/>
                <a:cs typeface="Arial" panose="020B0604020202020204" pitchFamily="34" charset="0"/>
              </a:rPr>
              <a:t>AWS Inferentia</a:t>
            </a:r>
          </a:p>
        </p:txBody>
      </p:sp>
      <p:sp>
        <p:nvSpPr>
          <p:cNvPr id="314" name="Rectangle">
            <a:extLst>
              <a:ext uri="{FF2B5EF4-FFF2-40B4-BE49-F238E27FC236}">
                <a16:creationId xmlns:a16="http://schemas.microsoft.com/office/drawing/2014/main" id="{7B3156B6-F03A-F043-8005-8026892120FA}"/>
              </a:ext>
            </a:extLst>
          </p:cNvPr>
          <p:cNvSpPr/>
          <p:nvPr/>
        </p:nvSpPr>
        <p:spPr>
          <a:xfrm>
            <a:off x="12830581" y="5355880"/>
            <a:ext cx="1093885" cy="414052"/>
          </a:xfrm>
          <a:prstGeom prst="rect">
            <a:avLst/>
          </a:prstGeom>
          <a:ln w="25400">
            <a:solidFill>
              <a:srgbClr val="FFFFFF">
                <a:alpha val="30000"/>
              </a:srgbClr>
            </a:solidFill>
            <a:miter/>
          </a:ln>
        </p:spPr>
        <p:txBody>
          <a:bodyPr lIns="13717" tIns="13717" rIns="13717" bIns="13717" anchor="ctr"/>
          <a:lstStyle/>
          <a:p>
            <a:pPr algn="ctr" defTabSz="936134" hangingPunct="0">
              <a:lnSpc>
                <a:spcPct val="90000"/>
              </a:lnSpc>
              <a:defRPr sz="3500">
                <a:solidFill>
                  <a:srgbClr val="FFFFFF"/>
                </a:solidFill>
                <a:latin typeface="Amazon Ember"/>
                <a:ea typeface="Amazon Ember"/>
                <a:cs typeface="Amazon Ember"/>
                <a:sym typeface="Amazon Ember"/>
              </a:defRPr>
            </a:pPr>
            <a:endParaRPr sz="1050" kern="0" dirty="0">
              <a:solidFill>
                <a:srgbClr val="FFFFFF"/>
              </a:solidFill>
              <a:latin typeface="Arial" panose="020B0604020202020204" pitchFamily="34" charset="0"/>
              <a:ea typeface="Amazon Ember"/>
              <a:cs typeface="Arial" panose="020B0604020202020204" pitchFamily="34" charset="0"/>
              <a:sym typeface="Amazon Ember"/>
            </a:endParaRPr>
          </a:p>
        </p:txBody>
      </p:sp>
      <p:sp>
        <p:nvSpPr>
          <p:cNvPr id="315" name="GREENGRASS">
            <a:extLst>
              <a:ext uri="{FF2B5EF4-FFF2-40B4-BE49-F238E27FC236}">
                <a16:creationId xmlns:a16="http://schemas.microsoft.com/office/drawing/2014/main" id="{3E78F5C7-7DF1-6244-8CBB-3205EB8D5EFB}"/>
              </a:ext>
            </a:extLst>
          </p:cNvPr>
          <p:cNvSpPr txBox="1"/>
          <p:nvPr/>
        </p:nvSpPr>
        <p:spPr>
          <a:xfrm>
            <a:off x="12830581" y="5403630"/>
            <a:ext cx="1093885" cy="318551"/>
          </a:xfrm>
          <a:prstGeom prst="rect">
            <a:avLst/>
          </a:prstGeom>
          <a:ln w="12700">
            <a:miter lim="400000"/>
          </a:ln>
          <a:extLst>
            <a:ext uri="{C572A759-6A51-4108-AA02-DFA0A04FC94B}">
              <ma14:wrappingTextBoxFlag xmlns="" xmlns:ma14="http://schemas.microsoft.com/office/mac/drawingml/2011/main" val="1"/>
            </a:ext>
          </a:extLst>
        </p:spPr>
        <p:txBody>
          <a:bodyPr lIns="13717" tIns="13717" rIns="13717" bIns="13717" anchor="ctr">
            <a:spAutoFit/>
          </a:bodyPr>
          <a:lstStyle>
            <a:lvl1pPr algn="ctr" defTabSz="3120406">
              <a:lnSpc>
                <a:spcPct val="90000"/>
              </a:lnSpc>
              <a:defRPr sz="3500">
                <a:solidFill>
                  <a:srgbClr val="FFFFFF"/>
                </a:solidFill>
                <a:latin typeface="Amazon Ember"/>
                <a:ea typeface="Amazon Ember"/>
                <a:cs typeface="Amazon Ember"/>
                <a:sym typeface="Amazon Ember"/>
              </a:defRPr>
            </a:lvl1pPr>
          </a:lstStyle>
          <a:p>
            <a:pPr hangingPunct="0"/>
            <a:r>
              <a:rPr lang="en-GB" sz="1050" kern="0" dirty="0">
                <a:latin typeface="+mj-lt"/>
                <a:cs typeface="Arial" panose="020B0604020202020204" pitchFamily="34" charset="0"/>
              </a:rPr>
              <a:t>AWS IoT Greengrass</a:t>
            </a:r>
          </a:p>
        </p:txBody>
      </p:sp>
      <p:sp>
        <p:nvSpPr>
          <p:cNvPr id="384" name="Rectangle 89">
            <a:extLst>
              <a:ext uri="{FF2B5EF4-FFF2-40B4-BE49-F238E27FC236}">
                <a16:creationId xmlns:a16="http://schemas.microsoft.com/office/drawing/2014/main" id="{F7D6D0F6-DF33-FB4A-811C-1F225507ECFD}"/>
              </a:ext>
            </a:extLst>
          </p:cNvPr>
          <p:cNvSpPr/>
          <p:nvPr/>
        </p:nvSpPr>
        <p:spPr>
          <a:xfrm>
            <a:off x="1554480" y="2249424"/>
            <a:ext cx="12183613" cy="2396666"/>
          </a:xfrm>
          <a:prstGeom prst="rect">
            <a:avLst/>
          </a:prstGeom>
          <a:ln w="25400" cap="rnd">
            <a:solidFill>
              <a:srgbClr val="FFFFFF">
                <a:alpha val="30000"/>
              </a:srgbClr>
            </a:solidFill>
            <a:prstDash val="sysDot"/>
            <a:miter/>
          </a:ln>
        </p:spPr>
        <p:txBody>
          <a:bodyPr lIns="13717" tIns="13717" rIns="13717" bIns="13717" anchor="ctr"/>
          <a:lstStyle/>
          <a:p>
            <a:pPr algn="ctr" defTabSz="936134" hangingPunct="0">
              <a:lnSpc>
                <a:spcPct val="90000"/>
              </a:lnSpc>
              <a:defRPr sz="4000">
                <a:solidFill>
                  <a:srgbClr val="FFFFFF"/>
                </a:solidFill>
                <a:latin typeface="Amazon Ember"/>
                <a:ea typeface="Amazon Ember"/>
                <a:cs typeface="Amazon Ember"/>
                <a:sym typeface="Amazon Ember"/>
              </a:defRPr>
            </a:pPr>
            <a:endParaRPr sz="1200" kern="0" dirty="0">
              <a:solidFill>
                <a:srgbClr val="FFFFFF"/>
              </a:solidFill>
              <a:latin typeface="Arial" panose="020B0604020202020204" pitchFamily="34" charset="0"/>
              <a:ea typeface="Amazon Ember"/>
              <a:cs typeface="Arial" panose="020B0604020202020204" pitchFamily="34" charset="0"/>
              <a:sym typeface="Amazon Ember"/>
            </a:endParaRPr>
          </a:p>
        </p:txBody>
      </p:sp>
      <p:sp>
        <p:nvSpPr>
          <p:cNvPr id="386" name="GroundTruth">
            <a:extLst>
              <a:ext uri="{FF2B5EF4-FFF2-40B4-BE49-F238E27FC236}">
                <a16:creationId xmlns:a16="http://schemas.microsoft.com/office/drawing/2014/main" id="{182CDA33-744A-D642-BE9D-B248D1103038}"/>
              </a:ext>
            </a:extLst>
          </p:cNvPr>
          <p:cNvSpPr txBox="1"/>
          <p:nvPr/>
        </p:nvSpPr>
        <p:spPr>
          <a:xfrm>
            <a:off x="1966934" y="3878368"/>
            <a:ext cx="1339765" cy="193901"/>
          </a:xfrm>
          <a:prstGeom prst="rect">
            <a:avLst/>
          </a:prstGeom>
          <a:ln w="12700">
            <a:miter lim="400000"/>
          </a:ln>
          <a:extLst>
            <a:ext uri="{C572A759-6A51-4108-AA02-DFA0A04FC94B}">
              <ma14:wrappingTextBoxFlag xmlns="" xmlns:ma14="http://schemas.microsoft.com/office/mac/drawingml/2011/main" val="1"/>
            </a:ext>
          </a:extLst>
        </p:spPr>
        <p:txBody>
          <a:bodyPr wrap="square" lIns="13717" tIns="13717" rIns="13717" bIns="13717" anchor="ctr">
            <a:spAutoFit/>
          </a:bodyPr>
          <a:lstStyle>
            <a:lvl1pPr algn="ctr" defTabSz="3120406">
              <a:lnSpc>
                <a:spcPct val="90000"/>
              </a:lnSpc>
              <a:defRPr sz="4000">
                <a:solidFill>
                  <a:srgbClr val="FFFFFF"/>
                </a:solidFill>
                <a:latin typeface="Amazon Ember"/>
                <a:ea typeface="Amazon Ember"/>
                <a:cs typeface="Amazon Ember"/>
                <a:sym typeface="Amazon Ember"/>
              </a:defRPr>
            </a:lvl1pPr>
          </a:lstStyle>
          <a:p>
            <a:pPr hangingPunct="0"/>
            <a:r>
              <a:rPr sz="1200" kern="0" dirty="0">
                <a:latin typeface="+mn-lt"/>
                <a:cs typeface="Arial" panose="020B0604020202020204" pitchFamily="34" charset="0"/>
              </a:rPr>
              <a:t>Ground Truth</a:t>
            </a:r>
          </a:p>
        </p:txBody>
      </p:sp>
      <p:sp>
        <p:nvSpPr>
          <p:cNvPr id="387" name="Notebooks">
            <a:extLst>
              <a:ext uri="{FF2B5EF4-FFF2-40B4-BE49-F238E27FC236}">
                <a16:creationId xmlns:a16="http://schemas.microsoft.com/office/drawing/2014/main" id="{80A53F11-49FE-3842-869B-3FDAEEFD9256}"/>
              </a:ext>
            </a:extLst>
          </p:cNvPr>
          <p:cNvSpPr txBox="1"/>
          <p:nvPr/>
        </p:nvSpPr>
        <p:spPr>
          <a:xfrm>
            <a:off x="3417966" y="3878368"/>
            <a:ext cx="1339765" cy="193901"/>
          </a:xfrm>
          <a:prstGeom prst="rect">
            <a:avLst/>
          </a:prstGeom>
          <a:ln w="12700">
            <a:miter lim="400000"/>
          </a:ln>
          <a:extLst>
            <a:ext uri="{C572A759-6A51-4108-AA02-DFA0A04FC94B}">
              <ma14:wrappingTextBoxFlag xmlns="" xmlns:ma14="http://schemas.microsoft.com/office/mac/drawingml/2011/main" val="1"/>
            </a:ext>
          </a:extLst>
        </p:spPr>
        <p:txBody>
          <a:bodyPr wrap="square" lIns="13717" tIns="13717" rIns="13717" bIns="13717" anchor="ctr">
            <a:spAutoFit/>
          </a:bodyPr>
          <a:lstStyle>
            <a:lvl1pPr algn="ctr" defTabSz="3120406">
              <a:lnSpc>
                <a:spcPct val="90000"/>
              </a:lnSpc>
              <a:defRPr sz="4000">
                <a:solidFill>
                  <a:srgbClr val="FFFFFF"/>
                </a:solidFill>
                <a:latin typeface="Amazon Ember"/>
                <a:ea typeface="Amazon Ember"/>
                <a:cs typeface="Amazon Ember"/>
                <a:sym typeface="Amazon Ember"/>
              </a:defRPr>
            </a:lvl1pPr>
          </a:lstStyle>
          <a:p>
            <a:pPr hangingPunct="0"/>
            <a:r>
              <a:rPr sz="1200" kern="0" dirty="0">
                <a:latin typeface="+mn-lt"/>
                <a:cs typeface="Arial" panose="020B0604020202020204" pitchFamily="34" charset="0"/>
              </a:rPr>
              <a:t>Notebooks</a:t>
            </a:r>
          </a:p>
        </p:txBody>
      </p:sp>
      <p:sp>
        <p:nvSpPr>
          <p:cNvPr id="388" name="Algorithms + Marketplace">
            <a:extLst>
              <a:ext uri="{FF2B5EF4-FFF2-40B4-BE49-F238E27FC236}">
                <a16:creationId xmlns:a16="http://schemas.microsoft.com/office/drawing/2014/main" id="{4E0D206D-00B7-694D-9A6A-67DE16B35131}"/>
              </a:ext>
            </a:extLst>
          </p:cNvPr>
          <p:cNvSpPr txBox="1"/>
          <p:nvPr/>
        </p:nvSpPr>
        <p:spPr>
          <a:xfrm>
            <a:off x="4876300" y="3878368"/>
            <a:ext cx="2186575" cy="193901"/>
          </a:xfrm>
          <a:prstGeom prst="rect">
            <a:avLst/>
          </a:prstGeom>
          <a:ln w="12700">
            <a:miter lim="400000"/>
          </a:ln>
          <a:extLst>
            <a:ext uri="{C572A759-6A51-4108-AA02-DFA0A04FC94B}">
              <ma14:wrappingTextBoxFlag xmlns="" xmlns:ma14="http://schemas.microsoft.com/office/mac/drawingml/2011/main" val="1"/>
            </a:ext>
          </a:extLst>
        </p:spPr>
        <p:txBody>
          <a:bodyPr wrap="square" lIns="13717" tIns="13717" rIns="13717" bIns="13717" anchor="ctr">
            <a:spAutoFit/>
          </a:bodyPr>
          <a:lstStyle>
            <a:lvl1pPr algn="ctr" defTabSz="3120406">
              <a:lnSpc>
                <a:spcPct val="90000"/>
              </a:lnSpc>
              <a:defRPr sz="4000">
                <a:solidFill>
                  <a:srgbClr val="FFFFFF"/>
                </a:solidFill>
                <a:latin typeface="Amazon Ember"/>
                <a:ea typeface="Amazon Ember"/>
                <a:cs typeface="Amazon Ember"/>
                <a:sym typeface="Amazon Ember"/>
              </a:defRPr>
            </a:lvl1pPr>
          </a:lstStyle>
          <a:p>
            <a:pPr hangingPunct="0"/>
            <a:r>
              <a:rPr sz="1200" kern="0" dirty="0">
                <a:latin typeface="+mn-lt"/>
                <a:cs typeface="Arial" panose="020B0604020202020204" pitchFamily="34" charset="0"/>
              </a:rPr>
              <a:t>Algorithms + </a:t>
            </a:r>
            <a:r>
              <a:rPr lang="en-US" sz="1200" kern="0" dirty="0">
                <a:latin typeface="+mn-lt"/>
                <a:cs typeface="Arial" panose="020B0604020202020204" pitchFamily="34" charset="0"/>
              </a:rPr>
              <a:t>AWS </a:t>
            </a:r>
            <a:r>
              <a:rPr sz="1200" kern="0" dirty="0">
                <a:latin typeface="+mn-lt"/>
                <a:cs typeface="Arial" panose="020B0604020202020204" pitchFamily="34" charset="0"/>
              </a:rPr>
              <a:t>Marketplace</a:t>
            </a:r>
          </a:p>
        </p:txBody>
      </p:sp>
      <p:sp>
        <p:nvSpPr>
          <p:cNvPr id="389" name="RL">
            <a:extLst>
              <a:ext uri="{FF2B5EF4-FFF2-40B4-BE49-F238E27FC236}">
                <a16:creationId xmlns:a16="http://schemas.microsoft.com/office/drawing/2014/main" id="{2F72E61C-8EE0-BA4F-9B00-72209F89BF22}"/>
              </a:ext>
            </a:extLst>
          </p:cNvPr>
          <p:cNvSpPr txBox="1"/>
          <p:nvPr/>
        </p:nvSpPr>
        <p:spPr>
          <a:xfrm>
            <a:off x="7122664" y="3874013"/>
            <a:ext cx="746953" cy="193901"/>
          </a:xfrm>
          <a:prstGeom prst="rect">
            <a:avLst/>
          </a:prstGeom>
          <a:ln w="12700">
            <a:miter lim="400000"/>
          </a:ln>
          <a:extLst>
            <a:ext uri="{C572A759-6A51-4108-AA02-DFA0A04FC94B}">
              <ma14:wrappingTextBoxFlag xmlns="" xmlns:ma14="http://schemas.microsoft.com/office/mac/drawingml/2011/main" val="1"/>
            </a:ext>
          </a:extLst>
        </p:spPr>
        <p:txBody>
          <a:bodyPr wrap="square" lIns="13717" tIns="13717" rIns="13717" bIns="13717" anchor="ctr">
            <a:spAutoFit/>
          </a:bodyPr>
          <a:lstStyle>
            <a:lvl1pPr algn="ctr" defTabSz="3120406">
              <a:lnSpc>
                <a:spcPct val="90000"/>
              </a:lnSpc>
              <a:defRPr sz="4000">
                <a:solidFill>
                  <a:srgbClr val="FFFFFF"/>
                </a:solidFill>
                <a:latin typeface="Amazon Ember"/>
                <a:ea typeface="Amazon Ember"/>
                <a:cs typeface="Amazon Ember"/>
                <a:sym typeface="Amazon Ember"/>
              </a:defRPr>
            </a:lvl1pPr>
          </a:lstStyle>
          <a:p>
            <a:pPr hangingPunct="0"/>
            <a:r>
              <a:rPr sz="1200" kern="0" dirty="0">
                <a:latin typeface="+mn-lt"/>
                <a:ea typeface="Amazon Ember" panose="020B0603020204020204" pitchFamily="34" charset="0"/>
                <a:cs typeface="Amazon Ember" panose="020B0603020204020204" pitchFamily="34" charset="0"/>
              </a:rPr>
              <a:t>RL</a:t>
            </a:r>
          </a:p>
        </p:txBody>
      </p:sp>
      <p:sp>
        <p:nvSpPr>
          <p:cNvPr id="390" name="Training">
            <a:extLst>
              <a:ext uri="{FF2B5EF4-FFF2-40B4-BE49-F238E27FC236}">
                <a16:creationId xmlns:a16="http://schemas.microsoft.com/office/drawing/2014/main" id="{CF83C680-26E9-B448-BBD1-89D664884D5A}"/>
              </a:ext>
            </a:extLst>
          </p:cNvPr>
          <p:cNvSpPr txBox="1"/>
          <p:nvPr/>
        </p:nvSpPr>
        <p:spPr>
          <a:xfrm>
            <a:off x="7872488" y="3880865"/>
            <a:ext cx="978346" cy="193901"/>
          </a:xfrm>
          <a:prstGeom prst="rect">
            <a:avLst/>
          </a:prstGeom>
          <a:ln w="12700">
            <a:miter lim="400000"/>
          </a:ln>
          <a:extLst>
            <a:ext uri="{C572A759-6A51-4108-AA02-DFA0A04FC94B}">
              <ma14:wrappingTextBoxFlag xmlns="" xmlns:ma14="http://schemas.microsoft.com/office/mac/drawingml/2011/main" val="1"/>
            </a:ext>
          </a:extLst>
        </p:spPr>
        <p:txBody>
          <a:bodyPr wrap="square" lIns="13717" tIns="13717" rIns="13717" bIns="13717" anchor="ctr">
            <a:spAutoFit/>
          </a:bodyPr>
          <a:lstStyle>
            <a:lvl1pPr algn="ctr" defTabSz="3120406">
              <a:lnSpc>
                <a:spcPct val="90000"/>
              </a:lnSpc>
              <a:defRPr sz="4000">
                <a:solidFill>
                  <a:srgbClr val="FFFFFF"/>
                </a:solidFill>
                <a:latin typeface="Amazon Ember"/>
                <a:ea typeface="Amazon Ember"/>
                <a:cs typeface="Amazon Ember"/>
                <a:sym typeface="Amazon Ember"/>
              </a:defRPr>
            </a:lvl1pPr>
          </a:lstStyle>
          <a:p>
            <a:pPr hangingPunct="0"/>
            <a:r>
              <a:rPr sz="1200" kern="0" dirty="0">
                <a:latin typeface="+mn-lt"/>
                <a:cs typeface="Arial" panose="020B0604020202020204" pitchFamily="34" charset="0"/>
              </a:rPr>
              <a:t>Training</a:t>
            </a:r>
          </a:p>
        </p:txBody>
      </p:sp>
      <p:sp>
        <p:nvSpPr>
          <p:cNvPr id="391" name="Optimization">
            <a:extLst>
              <a:ext uri="{FF2B5EF4-FFF2-40B4-BE49-F238E27FC236}">
                <a16:creationId xmlns:a16="http://schemas.microsoft.com/office/drawing/2014/main" id="{CFCF14AB-A9EF-E742-9D31-376581017ADE}"/>
              </a:ext>
            </a:extLst>
          </p:cNvPr>
          <p:cNvSpPr txBox="1"/>
          <p:nvPr/>
        </p:nvSpPr>
        <p:spPr>
          <a:xfrm>
            <a:off x="8940584" y="3880864"/>
            <a:ext cx="1368497" cy="193901"/>
          </a:xfrm>
          <a:prstGeom prst="rect">
            <a:avLst/>
          </a:prstGeom>
          <a:ln w="12700">
            <a:miter lim="400000"/>
          </a:ln>
          <a:extLst>
            <a:ext uri="{C572A759-6A51-4108-AA02-DFA0A04FC94B}">
              <ma14:wrappingTextBoxFlag xmlns="" xmlns:ma14="http://schemas.microsoft.com/office/mac/drawingml/2011/main" val="1"/>
            </a:ext>
          </a:extLst>
        </p:spPr>
        <p:txBody>
          <a:bodyPr wrap="square" lIns="13717" tIns="13717" rIns="13717" bIns="13717" anchor="ctr">
            <a:spAutoFit/>
          </a:bodyPr>
          <a:lstStyle>
            <a:lvl1pPr algn="ctr" defTabSz="3120406">
              <a:lnSpc>
                <a:spcPct val="90000"/>
              </a:lnSpc>
              <a:defRPr sz="4000">
                <a:solidFill>
                  <a:srgbClr val="FFFFFF"/>
                </a:solidFill>
                <a:latin typeface="Amazon Ember"/>
                <a:ea typeface="Amazon Ember"/>
                <a:cs typeface="Amazon Ember"/>
                <a:sym typeface="Amazon Ember"/>
              </a:defRPr>
            </a:lvl1pPr>
          </a:lstStyle>
          <a:p>
            <a:pPr hangingPunct="0"/>
            <a:r>
              <a:rPr sz="1200" kern="0" dirty="0">
                <a:latin typeface="+mn-lt"/>
                <a:cs typeface="Arial" panose="020B0604020202020204" pitchFamily="34" charset="0"/>
              </a:rPr>
              <a:t>Optimization</a:t>
            </a:r>
          </a:p>
        </p:txBody>
      </p:sp>
      <p:sp>
        <p:nvSpPr>
          <p:cNvPr id="392" name="Deployment">
            <a:extLst>
              <a:ext uri="{FF2B5EF4-FFF2-40B4-BE49-F238E27FC236}">
                <a16:creationId xmlns:a16="http://schemas.microsoft.com/office/drawing/2014/main" id="{F125AD70-B594-4047-8F85-B4F30E19E121}"/>
              </a:ext>
            </a:extLst>
          </p:cNvPr>
          <p:cNvSpPr txBox="1"/>
          <p:nvPr/>
        </p:nvSpPr>
        <p:spPr>
          <a:xfrm>
            <a:off x="10239834" y="3872045"/>
            <a:ext cx="1647312" cy="193901"/>
          </a:xfrm>
          <a:prstGeom prst="rect">
            <a:avLst/>
          </a:prstGeom>
          <a:ln w="12700">
            <a:miter lim="400000"/>
          </a:ln>
          <a:extLst>
            <a:ext uri="{C572A759-6A51-4108-AA02-DFA0A04FC94B}">
              <ma14:wrappingTextBoxFlag xmlns="" xmlns:ma14="http://schemas.microsoft.com/office/mac/drawingml/2011/main" val="1"/>
            </a:ext>
          </a:extLst>
        </p:spPr>
        <p:txBody>
          <a:bodyPr wrap="square" lIns="13717" tIns="13717" rIns="13717" bIns="13717" anchor="ctr">
            <a:spAutoFit/>
          </a:bodyPr>
          <a:lstStyle>
            <a:lvl1pPr algn="ctr" defTabSz="3120406">
              <a:lnSpc>
                <a:spcPct val="90000"/>
              </a:lnSpc>
              <a:defRPr sz="4000">
                <a:solidFill>
                  <a:srgbClr val="FFFFFF"/>
                </a:solidFill>
                <a:latin typeface="Amazon Ember"/>
                <a:ea typeface="Amazon Ember"/>
                <a:cs typeface="Amazon Ember"/>
                <a:sym typeface="Amazon Ember"/>
              </a:defRPr>
            </a:lvl1pPr>
          </a:lstStyle>
          <a:p>
            <a:pPr hangingPunct="0"/>
            <a:r>
              <a:rPr sz="1200" kern="0" dirty="0">
                <a:latin typeface="+mn-lt"/>
                <a:cs typeface="Arial" panose="020B0604020202020204" pitchFamily="34" charset="0"/>
              </a:rPr>
              <a:t>Deployment</a:t>
            </a:r>
            <a:endParaRPr sz="810" kern="0" dirty="0">
              <a:latin typeface="+mn-lt"/>
              <a:cs typeface="Arial" panose="020B0604020202020204" pitchFamily="34" charset="0"/>
            </a:endParaRPr>
          </a:p>
        </p:txBody>
      </p:sp>
      <p:sp>
        <p:nvSpPr>
          <p:cNvPr id="393" name="Hosting">
            <a:extLst>
              <a:ext uri="{FF2B5EF4-FFF2-40B4-BE49-F238E27FC236}">
                <a16:creationId xmlns:a16="http://schemas.microsoft.com/office/drawing/2014/main" id="{24159F7E-080A-7D4D-B3A6-346E8F73E2A1}"/>
              </a:ext>
            </a:extLst>
          </p:cNvPr>
          <p:cNvSpPr txBox="1"/>
          <p:nvPr/>
        </p:nvSpPr>
        <p:spPr>
          <a:xfrm>
            <a:off x="11767395" y="3872045"/>
            <a:ext cx="1190148" cy="193901"/>
          </a:xfrm>
          <a:prstGeom prst="rect">
            <a:avLst/>
          </a:prstGeom>
          <a:ln w="12700">
            <a:miter lim="400000"/>
          </a:ln>
          <a:extLst>
            <a:ext uri="{C572A759-6A51-4108-AA02-DFA0A04FC94B}">
              <ma14:wrappingTextBoxFlag xmlns="" xmlns:ma14="http://schemas.microsoft.com/office/mac/drawingml/2011/main" val="1"/>
            </a:ext>
          </a:extLst>
        </p:spPr>
        <p:txBody>
          <a:bodyPr wrap="square" lIns="13717" tIns="13717" rIns="13717" bIns="13717" anchor="ctr">
            <a:spAutoFit/>
          </a:bodyPr>
          <a:lstStyle>
            <a:lvl1pPr algn="ctr" defTabSz="3120406">
              <a:lnSpc>
                <a:spcPct val="90000"/>
              </a:lnSpc>
              <a:defRPr sz="4000">
                <a:solidFill>
                  <a:srgbClr val="FFFFFF"/>
                </a:solidFill>
                <a:latin typeface="Amazon Ember"/>
                <a:ea typeface="Amazon Ember"/>
                <a:cs typeface="Amazon Ember"/>
                <a:sym typeface="Amazon Ember"/>
              </a:defRPr>
            </a:lvl1pPr>
          </a:lstStyle>
          <a:p>
            <a:pPr hangingPunct="0"/>
            <a:r>
              <a:rPr sz="1200" kern="0" dirty="0">
                <a:latin typeface="+mn-lt"/>
                <a:cs typeface="Arial" panose="020B0604020202020204" pitchFamily="34" charset="0"/>
              </a:rPr>
              <a:t>Hosting</a:t>
            </a:r>
            <a:endParaRPr sz="810" kern="0" dirty="0">
              <a:latin typeface="+mn-lt"/>
              <a:cs typeface="Arial" panose="020B0604020202020204" pitchFamily="34" charset="0"/>
            </a:endParaRPr>
          </a:p>
        </p:txBody>
      </p:sp>
      <p:grpSp>
        <p:nvGrpSpPr>
          <p:cNvPr id="394" name="Group 393">
            <a:extLst>
              <a:ext uri="{FF2B5EF4-FFF2-40B4-BE49-F238E27FC236}">
                <a16:creationId xmlns:a16="http://schemas.microsoft.com/office/drawing/2014/main" id="{1D69986F-6DD9-354C-B789-DAF07AECC9BE}"/>
              </a:ext>
            </a:extLst>
          </p:cNvPr>
          <p:cNvGrpSpPr/>
          <p:nvPr/>
        </p:nvGrpSpPr>
        <p:grpSpPr>
          <a:xfrm>
            <a:off x="1937008" y="3641236"/>
            <a:ext cx="10962250" cy="623703"/>
            <a:chOff x="10144865" y="7697203"/>
            <a:chExt cx="32378385" cy="1385168"/>
          </a:xfrm>
        </p:grpSpPr>
        <p:sp>
          <p:nvSpPr>
            <p:cNvPr id="407" name="Rectangle">
              <a:extLst>
                <a:ext uri="{FF2B5EF4-FFF2-40B4-BE49-F238E27FC236}">
                  <a16:creationId xmlns:a16="http://schemas.microsoft.com/office/drawing/2014/main" id="{F74B826A-6C6F-6D48-AD07-077E7FDD08B7}"/>
                </a:ext>
              </a:extLst>
            </p:cNvPr>
            <p:cNvSpPr/>
            <p:nvPr/>
          </p:nvSpPr>
          <p:spPr>
            <a:xfrm>
              <a:off x="10144865" y="7697203"/>
              <a:ext cx="4217484" cy="1380037"/>
            </a:xfrm>
            <a:prstGeom prst="rect">
              <a:avLst/>
            </a:prstGeom>
            <a:ln w="25400">
              <a:solidFill>
                <a:srgbClr val="FFFFFF">
                  <a:alpha val="30000"/>
                </a:srgbClr>
              </a:solidFill>
              <a:miter/>
            </a:ln>
          </p:spPr>
          <p:txBody>
            <a:bodyPr lIns="13717" tIns="13717" rIns="13717" bIns="13717" anchor="ctr"/>
            <a:lstStyle/>
            <a:p>
              <a:pPr algn="ctr" defTabSz="936134" hangingPunct="0">
                <a:lnSpc>
                  <a:spcPct val="90000"/>
                </a:lnSpc>
                <a:defRPr sz="4000">
                  <a:solidFill>
                    <a:srgbClr val="FFFFFF"/>
                  </a:solidFill>
                  <a:latin typeface="Amazon Ember"/>
                  <a:ea typeface="Amazon Ember"/>
                  <a:cs typeface="Amazon Ember"/>
                  <a:sym typeface="Amazon Ember"/>
                </a:defRPr>
              </a:pPr>
              <a:endParaRPr sz="1200" kern="0" dirty="0">
                <a:solidFill>
                  <a:srgbClr val="FFFFFF"/>
                </a:solidFill>
                <a:latin typeface="Arial" panose="020B0604020202020204" pitchFamily="34" charset="0"/>
                <a:ea typeface="Amazon Ember"/>
                <a:cs typeface="Arial" panose="020B0604020202020204" pitchFamily="34" charset="0"/>
                <a:sym typeface="Amazon Ember"/>
              </a:endParaRPr>
            </a:p>
          </p:txBody>
        </p:sp>
        <p:sp>
          <p:nvSpPr>
            <p:cNvPr id="408" name="Rectangle">
              <a:extLst>
                <a:ext uri="{FF2B5EF4-FFF2-40B4-BE49-F238E27FC236}">
                  <a16:creationId xmlns:a16="http://schemas.microsoft.com/office/drawing/2014/main" id="{FA4A939C-00DF-7C44-B5F0-B403D73741AB}"/>
                </a:ext>
              </a:extLst>
            </p:cNvPr>
            <p:cNvSpPr/>
            <p:nvPr/>
          </p:nvSpPr>
          <p:spPr>
            <a:xfrm>
              <a:off x="14377474" y="7697203"/>
              <a:ext cx="4217484" cy="1380037"/>
            </a:xfrm>
            <a:prstGeom prst="rect">
              <a:avLst/>
            </a:prstGeom>
            <a:ln w="25400">
              <a:solidFill>
                <a:srgbClr val="FFFFFF">
                  <a:alpha val="30000"/>
                </a:srgbClr>
              </a:solidFill>
              <a:miter/>
            </a:ln>
          </p:spPr>
          <p:txBody>
            <a:bodyPr lIns="13717" tIns="13717" rIns="13717" bIns="13717" anchor="ctr"/>
            <a:lstStyle/>
            <a:p>
              <a:pPr algn="ctr" defTabSz="936134" hangingPunct="0">
                <a:lnSpc>
                  <a:spcPct val="90000"/>
                </a:lnSpc>
                <a:defRPr sz="4000">
                  <a:solidFill>
                    <a:srgbClr val="FFFFFF"/>
                  </a:solidFill>
                  <a:latin typeface="Amazon Ember"/>
                  <a:ea typeface="Amazon Ember"/>
                  <a:cs typeface="Amazon Ember"/>
                  <a:sym typeface="Amazon Ember"/>
                </a:defRPr>
              </a:pPr>
              <a:endParaRPr sz="1200" kern="0" dirty="0">
                <a:solidFill>
                  <a:srgbClr val="FFFFFF"/>
                </a:solidFill>
                <a:latin typeface="Arial" panose="020B0604020202020204" pitchFamily="34" charset="0"/>
                <a:ea typeface="Amazon Ember"/>
                <a:cs typeface="Arial" panose="020B0604020202020204" pitchFamily="34" charset="0"/>
                <a:sym typeface="Amazon Ember"/>
              </a:endParaRPr>
            </a:p>
          </p:txBody>
        </p:sp>
        <p:sp>
          <p:nvSpPr>
            <p:cNvPr id="409" name="Rectangle">
              <a:extLst>
                <a:ext uri="{FF2B5EF4-FFF2-40B4-BE49-F238E27FC236}">
                  <a16:creationId xmlns:a16="http://schemas.microsoft.com/office/drawing/2014/main" id="{AE1CECB6-F0D5-AA4C-A0FD-EE345516620F}"/>
                </a:ext>
              </a:extLst>
            </p:cNvPr>
            <p:cNvSpPr/>
            <p:nvPr/>
          </p:nvSpPr>
          <p:spPr>
            <a:xfrm>
              <a:off x="18573506" y="7697203"/>
              <a:ext cx="6883180" cy="1380038"/>
            </a:xfrm>
            <a:prstGeom prst="rect">
              <a:avLst/>
            </a:prstGeom>
            <a:ln w="25400">
              <a:solidFill>
                <a:srgbClr val="FFFFFF">
                  <a:alpha val="30000"/>
                </a:srgbClr>
              </a:solidFill>
              <a:miter/>
            </a:ln>
          </p:spPr>
          <p:txBody>
            <a:bodyPr lIns="13717" tIns="13717" rIns="13717" bIns="13717" anchor="ctr"/>
            <a:lstStyle/>
            <a:p>
              <a:pPr algn="ctr" defTabSz="936134" hangingPunct="0">
                <a:lnSpc>
                  <a:spcPct val="90000"/>
                </a:lnSpc>
                <a:defRPr sz="4000">
                  <a:solidFill>
                    <a:srgbClr val="FFFFFF"/>
                  </a:solidFill>
                  <a:latin typeface="Amazon Ember"/>
                  <a:ea typeface="Amazon Ember"/>
                  <a:cs typeface="Amazon Ember"/>
                  <a:sym typeface="Amazon Ember"/>
                </a:defRPr>
              </a:pPr>
              <a:endParaRPr sz="1200" kern="0" dirty="0">
                <a:solidFill>
                  <a:srgbClr val="FFFFFF"/>
                </a:solidFill>
                <a:latin typeface="Arial" panose="020B0604020202020204" pitchFamily="34" charset="0"/>
                <a:ea typeface="Amazon Ember"/>
                <a:cs typeface="Arial" panose="020B0604020202020204" pitchFamily="34" charset="0"/>
                <a:sym typeface="Amazon Ember"/>
              </a:endParaRPr>
            </a:p>
          </p:txBody>
        </p:sp>
        <p:sp>
          <p:nvSpPr>
            <p:cNvPr id="410" name="Rectangle">
              <a:extLst>
                <a:ext uri="{FF2B5EF4-FFF2-40B4-BE49-F238E27FC236}">
                  <a16:creationId xmlns:a16="http://schemas.microsoft.com/office/drawing/2014/main" id="{1814800B-67B6-684A-9436-9443DD9ACB44}"/>
                </a:ext>
              </a:extLst>
            </p:cNvPr>
            <p:cNvSpPr/>
            <p:nvPr/>
          </p:nvSpPr>
          <p:spPr>
            <a:xfrm>
              <a:off x="25471812" y="7697203"/>
              <a:ext cx="2230330" cy="1380037"/>
            </a:xfrm>
            <a:prstGeom prst="rect">
              <a:avLst/>
            </a:prstGeom>
            <a:ln w="25400">
              <a:solidFill>
                <a:srgbClr val="FFFFFF">
                  <a:alpha val="30000"/>
                </a:srgbClr>
              </a:solidFill>
              <a:miter/>
            </a:ln>
          </p:spPr>
          <p:txBody>
            <a:bodyPr lIns="13717" tIns="13717" rIns="13717" bIns="13717" anchor="ctr"/>
            <a:lstStyle/>
            <a:p>
              <a:pPr algn="ctr" defTabSz="936134" hangingPunct="0">
                <a:lnSpc>
                  <a:spcPct val="90000"/>
                </a:lnSpc>
                <a:defRPr sz="4000">
                  <a:solidFill>
                    <a:srgbClr val="FFFFFF"/>
                  </a:solidFill>
                  <a:latin typeface="Amazon Ember"/>
                  <a:ea typeface="Amazon Ember"/>
                  <a:cs typeface="Amazon Ember"/>
                  <a:sym typeface="Amazon Ember"/>
                </a:defRPr>
              </a:pPr>
              <a:endParaRPr sz="1200" kern="0" dirty="0">
                <a:solidFill>
                  <a:srgbClr val="FFFFFF"/>
                </a:solidFill>
                <a:latin typeface="Arial" panose="020B0604020202020204" pitchFamily="34" charset="0"/>
                <a:ea typeface="Amazon Ember"/>
                <a:cs typeface="Arial" panose="020B0604020202020204" pitchFamily="34" charset="0"/>
                <a:sym typeface="Amazon Ember"/>
              </a:endParaRPr>
            </a:p>
          </p:txBody>
        </p:sp>
        <p:sp>
          <p:nvSpPr>
            <p:cNvPr id="411" name="Rectangle">
              <a:extLst>
                <a:ext uri="{FF2B5EF4-FFF2-40B4-BE49-F238E27FC236}">
                  <a16:creationId xmlns:a16="http://schemas.microsoft.com/office/drawing/2014/main" id="{9A267324-23FF-F345-A64E-E91831A8E593}"/>
                </a:ext>
              </a:extLst>
            </p:cNvPr>
            <p:cNvSpPr/>
            <p:nvPr/>
          </p:nvSpPr>
          <p:spPr>
            <a:xfrm>
              <a:off x="27702138" y="7697203"/>
              <a:ext cx="3050465" cy="1380037"/>
            </a:xfrm>
            <a:prstGeom prst="rect">
              <a:avLst/>
            </a:prstGeom>
            <a:ln w="25400">
              <a:solidFill>
                <a:srgbClr val="FFFFFF">
                  <a:alpha val="30000"/>
                </a:srgbClr>
              </a:solidFill>
              <a:miter/>
            </a:ln>
          </p:spPr>
          <p:txBody>
            <a:bodyPr lIns="13717" tIns="13717" rIns="13717" bIns="13717" anchor="ctr"/>
            <a:lstStyle/>
            <a:p>
              <a:pPr algn="ctr" defTabSz="936134" hangingPunct="0">
                <a:lnSpc>
                  <a:spcPct val="90000"/>
                </a:lnSpc>
                <a:defRPr sz="4000">
                  <a:solidFill>
                    <a:srgbClr val="FFFFFF"/>
                  </a:solidFill>
                  <a:latin typeface="Amazon Ember"/>
                  <a:ea typeface="Amazon Ember"/>
                  <a:cs typeface="Amazon Ember"/>
                  <a:sym typeface="Amazon Ember"/>
                </a:defRPr>
              </a:pPr>
              <a:endParaRPr sz="1200" kern="0" dirty="0">
                <a:solidFill>
                  <a:srgbClr val="FFFFFF"/>
                </a:solidFill>
                <a:latin typeface="Arial" panose="020B0604020202020204" pitchFamily="34" charset="0"/>
                <a:ea typeface="Amazon Ember"/>
                <a:cs typeface="Arial" panose="020B0604020202020204" pitchFamily="34" charset="0"/>
                <a:sym typeface="Amazon Ember"/>
              </a:endParaRPr>
            </a:p>
          </p:txBody>
        </p:sp>
        <p:sp>
          <p:nvSpPr>
            <p:cNvPr id="412" name="Rectangle">
              <a:extLst>
                <a:ext uri="{FF2B5EF4-FFF2-40B4-BE49-F238E27FC236}">
                  <a16:creationId xmlns:a16="http://schemas.microsoft.com/office/drawing/2014/main" id="{5796430A-FD65-FD45-84A7-78F7F7828AE6}"/>
                </a:ext>
              </a:extLst>
            </p:cNvPr>
            <p:cNvSpPr/>
            <p:nvPr/>
          </p:nvSpPr>
          <p:spPr>
            <a:xfrm>
              <a:off x="35070215" y="7697203"/>
              <a:ext cx="4307930" cy="1380037"/>
            </a:xfrm>
            <a:prstGeom prst="rect">
              <a:avLst/>
            </a:prstGeom>
            <a:ln w="25400">
              <a:solidFill>
                <a:srgbClr val="FFFFFF">
                  <a:alpha val="30000"/>
                </a:srgbClr>
              </a:solidFill>
              <a:miter/>
            </a:ln>
          </p:spPr>
          <p:txBody>
            <a:bodyPr lIns="13717" tIns="13717" rIns="13717" bIns="13717" anchor="ctr"/>
            <a:lstStyle/>
            <a:p>
              <a:pPr algn="ctr" defTabSz="936134" hangingPunct="0">
                <a:lnSpc>
                  <a:spcPct val="90000"/>
                </a:lnSpc>
                <a:defRPr sz="4000">
                  <a:solidFill>
                    <a:srgbClr val="FFFFFF"/>
                  </a:solidFill>
                  <a:latin typeface="Amazon Ember"/>
                  <a:ea typeface="Amazon Ember"/>
                  <a:cs typeface="Amazon Ember"/>
                  <a:sym typeface="Amazon Ember"/>
                </a:defRPr>
              </a:pPr>
              <a:endParaRPr sz="1200" kern="0" dirty="0">
                <a:solidFill>
                  <a:srgbClr val="FFFFFF"/>
                </a:solidFill>
                <a:latin typeface="Arial" panose="020B0604020202020204" pitchFamily="34" charset="0"/>
                <a:ea typeface="Amazon Ember"/>
                <a:cs typeface="Arial" panose="020B0604020202020204" pitchFamily="34" charset="0"/>
                <a:sym typeface="Amazon Ember"/>
              </a:endParaRPr>
            </a:p>
          </p:txBody>
        </p:sp>
        <p:sp>
          <p:nvSpPr>
            <p:cNvPr id="413" name="Rectangle">
              <a:extLst>
                <a:ext uri="{FF2B5EF4-FFF2-40B4-BE49-F238E27FC236}">
                  <a16:creationId xmlns:a16="http://schemas.microsoft.com/office/drawing/2014/main" id="{0C2875FD-378F-3B44-9022-E43C5FE98027}"/>
                </a:ext>
              </a:extLst>
            </p:cNvPr>
            <p:cNvSpPr/>
            <p:nvPr/>
          </p:nvSpPr>
          <p:spPr>
            <a:xfrm>
              <a:off x="39407129" y="7697203"/>
              <a:ext cx="3116121" cy="1380037"/>
            </a:xfrm>
            <a:prstGeom prst="rect">
              <a:avLst/>
            </a:prstGeom>
            <a:ln w="25400">
              <a:solidFill>
                <a:srgbClr val="FFFFFF">
                  <a:alpha val="30000"/>
                </a:srgbClr>
              </a:solidFill>
              <a:miter/>
            </a:ln>
          </p:spPr>
          <p:txBody>
            <a:bodyPr lIns="13717" tIns="13717" rIns="13717" bIns="13717" anchor="ctr"/>
            <a:lstStyle/>
            <a:p>
              <a:pPr algn="ctr" defTabSz="936134" hangingPunct="0">
                <a:lnSpc>
                  <a:spcPct val="90000"/>
                </a:lnSpc>
                <a:defRPr sz="4000">
                  <a:solidFill>
                    <a:srgbClr val="FFFFFF"/>
                  </a:solidFill>
                  <a:latin typeface="Amazon Ember"/>
                  <a:ea typeface="Amazon Ember"/>
                  <a:cs typeface="Amazon Ember"/>
                  <a:sym typeface="Amazon Ember"/>
                </a:defRPr>
              </a:pPr>
              <a:endParaRPr sz="1200" kern="0" dirty="0">
                <a:solidFill>
                  <a:srgbClr val="FFFFFF"/>
                </a:solidFill>
                <a:latin typeface="Arial" panose="020B0604020202020204" pitchFamily="34" charset="0"/>
                <a:ea typeface="Amazon Ember"/>
                <a:cs typeface="Arial" panose="020B0604020202020204" pitchFamily="34" charset="0"/>
                <a:sym typeface="Amazon Ember"/>
              </a:endParaRPr>
            </a:p>
          </p:txBody>
        </p:sp>
        <p:sp>
          <p:nvSpPr>
            <p:cNvPr id="414" name="Rectangle">
              <a:extLst>
                <a:ext uri="{FF2B5EF4-FFF2-40B4-BE49-F238E27FC236}">
                  <a16:creationId xmlns:a16="http://schemas.microsoft.com/office/drawing/2014/main" id="{DF36BD36-E327-4448-8DC4-4093AAF2EBFE}"/>
                </a:ext>
              </a:extLst>
            </p:cNvPr>
            <p:cNvSpPr/>
            <p:nvPr/>
          </p:nvSpPr>
          <p:spPr>
            <a:xfrm>
              <a:off x="30762902" y="7702332"/>
              <a:ext cx="4309681" cy="1380039"/>
            </a:xfrm>
            <a:prstGeom prst="rect">
              <a:avLst/>
            </a:prstGeom>
            <a:ln w="25400">
              <a:solidFill>
                <a:srgbClr val="FFFFFF">
                  <a:alpha val="30000"/>
                </a:srgbClr>
              </a:solidFill>
              <a:miter/>
            </a:ln>
          </p:spPr>
          <p:txBody>
            <a:bodyPr lIns="13717" tIns="13717" rIns="13717" bIns="13717" anchor="ctr"/>
            <a:lstStyle/>
            <a:p>
              <a:pPr algn="ctr" defTabSz="936134" hangingPunct="0">
                <a:lnSpc>
                  <a:spcPct val="90000"/>
                </a:lnSpc>
                <a:defRPr sz="3500">
                  <a:solidFill>
                    <a:srgbClr val="FFFFFF"/>
                  </a:solidFill>
                  <a:latin typeface="Amazon Ember"/>
                  <a:ea typeface="Amazon Ember"/>
                  <a:cs typeface="Amazon Ember"/>
                  <a:sym typeface="Amazon Ember"/>
                </a:defRPr>
              </a:pPr>
              <a:endParaRPr sz="1050" kern="0" dirty="0">
                <a:solidFill>
                  <a:srgbClr val="FFFFFF"/>
                </a:solidFill>
                <a:latin typeface="Arial" panose="020B0604020202020204" pitchFamily="34" charset="0"/>
                <a:ea typeface="Amazon Ember"/>
                <a:cs typeface="Arial" panose="020B0604020202020204" pitchFamily="34" charset="0"/>
                <a:sym typeface="Amazon Ember"/>
              </a:endParaRPr>
            </a:p>
          </p:txBody>
        </p:sp>
      </p:grpSp>
      <p:pic>
        <p:nvPicPr>
          <p:cNvPr id="126" name="Graphic 125">
            <a:extLst>
              <a:ext uri="{FF2B5EF4-FFF2-40B4-BE49-F238E27FC236}">
                <a16:creationId xmlns:a16="http://schemas.microsoft.com/office/drawing/2014/main" id="{A0742F8D-905E-714A-BA15-F4F738715B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5831" y="1694824"/>
            <a:ext cx="1343960" cy="1343960"/>
          </a:xfrm>
          <a:prstGeom prst="rect">
            <a:avLst/>
          </a:prstGeom>
        </p:spPr>
      </p:pic>
      <p:sp>
        <p:nvSpPr>
          <p:cNvPr id="97" name="Title 1">
            <a:extLst>
              <a:ext uri="{FF2B5EF4-FFF2-40B4-BE49-F238E27FC236}">
                <a16:creationId xmlns:a16="http://schemas.microsoft.com/office/drawing/2014/main" id="{AEC32300-455D-934B-8593-640F6E32F884}"/>
              </a:ext>
            </a:extLst>
          </p:cNvPr>
          <p:cNvSpPr>
            <a:spLocks noGrp="1"/>
          </p:cNvSpPr>
          <p:nvPr>
            <p:ph type="title"/>
          </p:nvPr>
        </p:nvSpPr>
        <p:spPr>
          <a:xfrm>
            <a:off x="860893" y="292609"/>
            <a:ext cx="12874752" cy="1079598"/>
          </a:xfrm>
        </p:spPr>
        <p:txBody>
          <a:bodyPr/>
          <a:lstStyle/>
          <a:p>
            <a:pPr marL="171450" indent="-171450" algn="ctr"/>
            <a:r>
              <a:rPr lang="en-US" dirty="0"/>
              <a:t>ML at the edge</a:t>
            </a:r>
            <a:endParaRPr lang="en-US" b="0" dirty="0">
              <a:gradFill>
                <a:gsLst>
                  <a:gs pos="0">
                    <a:schemeClr val="accent1"/>
                  </a:gs>
                  <a:gs pos="100000">
                    <a:schemeClr val="accent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8" name="TextBox 97">
            <a:extLst>
              <a:ext uri="{FF2B5EF4-FFF2-40B4-BE49-F238E27FC236}">
                <a16:creationId xmlns:a16="http://schemas.microsoft.com/office/drawing/2014/main" id="{BEA54762-621D-E644-9E6E-9660926FF0A7}"/>
              </a:ext>
            </a:extLst>
          </p:cNvPr>
          <p:cNvSpPr txBox="1"/>
          <p:nvPr/>
        </p:nvSpPr>
        <p:spPr>
          <a:xfrm>
            <a:off x="588131" y="1151388"/>
            <a:ext cx="13454139" cy="486287"/>
          </a:xfrm>
          <a:prstGeom prst="rect">
            <a:avLst/>
          </a:prstGeom>
          <a:noFill/>
        </p:spPr>
        <p:txBody>
          <a:bodyPr wrap="square" rtlCol="0">
            <a:spAutoFit/>
          </a:bodyPr>
          <a:lstStyle/>
          <a:p>
            <a:pPr algn="ctr"/>
            <a:r>
              <a:rPr lang="en-US" sz="2560" dirty="0">
                <a:latin typeface="Amazon Ember Light" panose="020B0403020204020204" pitchFamily="34" charset="0"/>
                <a:ea typeface="Amazon Ember Light" panose="020B0403020204020204" pitchFamily="34" charset="0"/>
                <a:cs typeface="Amazon Ember Light" panose="020B0403020204020204" pitchFamily="34" charset="0"/>
              </a:rPr>
              <a:t>Train in the cloud and infer at the edge</a:t>
            </a:r>
          </a:p>
        </p:txBody>
      </p:sp>
    </p:spTree>
    <p:extLst>
      <p:ext uri="{BB962C8B-B14F-4D97-AF65-F5344CB8AC3E}">
        <p14:creationId xmlns:p14="http://schemas.microsoft.com/office/powerpoint/2010/main" val="190965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CACE2E-9A79-4047-B1A0-CD7386EA4B65}"/>
              </a:ext>
            </a:extLst>
          </p:cNvPr>
          <p:cNvSpPr>
            <a:spLocks noGrp="1"/>
          </p:cNvSpPr>
          <p:nvPr>
            <p:ph type="title"/>
          </p:nvPr>
        </p:nvSpPr>
        <p:spPr>
          <a:xfrm>
            <a:off x="323850" y="3444973"/>
            <a:ext cx="12908725" cy="1957459"/>
          </a:xfrm>
        </p:spPr>
        <p:txBody>
          <a:bodyPr/>
          <a:lstStyle/>
          <a:p>
            <a:r>
              <a:rPr lang="en-US" dirty="0"/>
              <a:t>Enabling ML at the edge:</a:t>
            </a:r>
            <a:br>
              <a:rPr lang="en-US" dirty="0"/>
            </a:br>
            <a:r>
              <a:rPr lang="en-US" dirty="0"/>
              <a:t>Inferring at the edge</a:t>
            </a:r>
          </a:p>
        </p:txBody>
      </p:sp>
    </p:spTree>
    <p:extLst>
      <p:ext uri="{BB962C8B-B14F-4D97-AF65-F5344CB8AC3E}">
        <p14:creationId xmlns:p14="http://schemas.microsoft.com/office/powerpoint/2010/main" val="3705937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Rectangle 190">
            <a:extLst>
              <a:ext uri="{FF2B5EF4-FFF2-40B4-BE49-F238E27FC236}">
                <a16:creationId xmlns:a16="http://schemas.microsoft.com/office/drawing/2014/main" id="{5E7AD42B-A605-2F43-B721-C48617CE8775}"/>
              </a:ext>
            </a:extLst>
          </p:cNvPr>
          <p:cNvSpPr/>
          <p:nvPr/>
        </p:nvSpPr>
        <p:spPr bwMode="auto">
          <a:xfrm>
            <a:off x="9008832" y="4852429"/>
            <a:ext cx="4202518" cy="1486780"/>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AE9481F-EE7F-9344-A2A7-DAA7AE8F256A}"/>
              </a:ext>
            </a:extLst>
          </p:cNvPr>
          <p:cNvSpPr>
            <a:spLocks noGrp="1"/>
          </p:cNvSpPr>
          <p:nvPr>
            <p:ph type="title"/>
          </p:nvPr>
        </p:nvSpPr>
        <p:spPr>
          <a:xfrm>
            <a:off x="860893" y="292609"/>
            <a:ext cx="12874752" cy="1079598"/>
          </a:xfrm>
        </p:spPr>
        <p:txBody>
          <a:bodyPr/>
          <a:lstStyle/>
          <a:p>
            <a:pPr marL="171450" indent="-171450" algn="ctr"/>
            <a:r>
              <a:rPr lang="en-US" dirty="0"/>
              <a:t>ML at the edge</a:t>
            </a:r>
            <a:endParaRPr lang="en-US" b="0" dirty="0">
              <a:gradFill>
                <a:gsLst>
                  <a:gs pos="0">
                    <a:schemeClr val="accent1"/>
                  </a:gs>
                  <a:gs pos="100000">
                    <a:schemeClr val="accent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reeform: Shape 15">
            <a:extLst>
              <a:ext uri="{FF2B5EF4-FFF2-40B4-BE49-F238E27FC236}">
                <a16:creationId xmlns:a16="http://schemas.microsoft.com/office/drawing/2014/main" id="{38EF3F64-2C3A-CF4C-AB4D-84604005E833}"/>
              </a:ext>
            </a:extLst>
          </p:cNvPr>
          <p:cNvSpPr/>
          <p:nvPr/>
        </p:nvSpPr>
        <p:spPr>
          <a:xfrm>
            <a:off x="1373191" y="2674542"/>
            <a:ext cx="4044613" cy="1806427"/>
          </a:xfrm>
          <a:custGeom>
            <a:avLst/>
            <a:gdLst>
              <a:gd name="connsiteX0" fmla="*/ 2297152 w 2297152"/>
              <a:gd name="connsiteY0" fmla="*/ 1683834 h 1683834"/>
              <a:gd name="connsiteX1" fmla="*/ 0 w 2297152"/>
              <a:gd name="connsiteY1" fmla="*/ 1683834 h 1683834"/>
              <a:gd name="connsiteX2" fmla="*/ 0 w 2297152"/>
              <a:gd name="connsiteY2" fmla="*/ 0 h 1683834"/>
            </a:gdLst>
            <a:ahLst/>
            <a:cxnLst>
              <a:cxn ang="0">
                <a:pos x="connsiteX0" y="connsiteY0"/>
              </a:cxn>
              <a:cxn ang="0">
                <a:pos x="connsiteX1" y="connsiteY1"/>
              </a:cxn>
              <a:cxn ang="0">
                <a:pos x="connsiteX2" y="connsiteY2"/>
              </a:cxn>
            </a:cxnLst>
            <a:rect l="l" t="t" r="r" b="b"/>
            <a:pathLst>
              <a:path w="2297152" h="1683834">
                <a:moveTo>
                  <a:pt x="2297152" y="1683834"/>
                </a:moveTo>
                <a:lnTo>
                  <a:pt x="0" y="1683834"/>
                </a:lnTo>
                <a:lnTo>
                  <a:pt x="0" y="0"/>
                </a:lnTo>
              </a:path>
            </a:pathLst>
          </a:custGeom>
          <a:noFill/>
          <a:ln w="127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53">
              <a:defRPr/>
            </a:pPr>
            <a:endParaRPr lang="en-US" sz="2160" dirty="0">
              <a:solidFill>
                <a:srgbClr val="FFFFFF"/>
              </a:solidFill>
              <a:latin typeface="Arial"/>
            </a:endParaRPr>
          </a:p>
        </p:txBody>
      </p:sp>
      <p:sp>
        <p:nvSpPr>
          <p:cNvPr id="9" name="Freeform: Shape 194">
            <a:extLst>
              <a:ext uri="{FF2B5EF4-FFF2-40B4-BE49-F238E27FC236}">
                <a16:creationId xmlns:a16="http://schemas.microsoft.com/office/drawing/2014/main" id="{2B2F152D-9208-FC45-B95C-2FF92BD72945}"/>
              </a:ext>
            </a:extLst>
          </p:cNvPr>
          <p:cNvSpPr/>
          <p:nvPr/>
        </p:nvSpPr>
        <p:spPr>
          <a:xfrm flipH="1">
            <a:off x="9212600" y="2674542"/>
            <a:ext cx="4019210" cy="1806427"/>
          </a:xfrm>
          <a:custGeom>
            <a:avLst/>
            <a:gdLst>
              <a:gd name="connsiteX0" fmla="*/ 2297152 w 2297152"/>
              <a:gd name="connsiteY0" fmla="*/ 1683834 h 1683834"/>
              <a:gd name="connsiteX1" fmla="*/ 0 w 2297152"/>
              <a:gd name="connsiteY1" fmla="*/ 1683834 h 1683834"/>
              <a:gd name="connsiteX2" fmla="*/ 0 w 2297152"/>
              <a:gd name="connsiteY2" fmla="*/ 0 h 1683834"/>
            </a:gdLst>
            <a:ahLst/>
            <a:cxnLst>
              <a:cxn ang="0">
                <a:pos x="connsiteX0" y="connsiteY0"/>
              </a:cxn>
              <a:cxn ang="0">
                <a:pos x="connsiteX1" y="connsiteY1"/>
              </a:cxn>
              <a:cxn ang="0">
                <a:pos x="connsiteX2" y="connsiteY2"/>
              </a:cxn>
            </a:cxnLst>
            <a:rect l="l" t="t" r="r" b="b"/>
            <a:pathLst>
              <a:path w="2297152" h="1683834">
                <a:moveTo>
                  <a:pt x="2297152" y="1683834"/>
                </a:moveTo>
                <a:lnTo>
                  <a:pt x="0" y="1683834"/>
                </a:lnTo>
                <a:lnTo>
                  <a:pt x="0" y="0"/>
                </a:lnTo>
              </a:path>
            </a:pathLst>
          </a:custGeom>
          <a:noFill/>
          <a:ln w="12700">
            <a:solidFill>
              <a:srgbClr val="FFC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53">
              <a:defRPr/>
            </a:pPr>
            <a:endParaRPr lang="en-US" sz="2160" dirty="0">
              <a:solidFill>
                <a:srgbClr val="FFFFFF"/>
              </a:solidFill>
              <a:latin typeface="Arial"/>
            </a:endParaRPr>
          </a:p>
        </p:txBody>
      </p:sp>
      <p:sp>
        <p:nvSpPr>
          <p:cNvPr id="12" name="Rectangle 11">
            <a:extLst>
              <a:ext uri="{FF2B5EF4-FFF2-40B4-BE49-F238E27FC236}">
                <a16:creationId xmlns:a16="http://schemas.microsoft.com/office/drawing/2014/main" id="{7A90FAC8-F442-7846-954D-55EC31C3C1C3}"/>
              </a:ext>
            </a:extLst>
          </p:cNvPr>
          <p:cNvSpPr/>
          <p:nvPr/>
        </p:nvSpPr>
        <p:spPr>
          <a:xfrm>
            <a:off x="1924513" y="6753504"/>
            <a:ext cx="3180679" cy="358240"/>
          </a:xfrm>
          <a:prstGeom prst="rect">
            <a:avLst/>
          </a:prstGeom>
        </p:spPr>
        <p:txBody>
          <a:bodyPr wrap="none">
            <a:spAutoFit/>
          </a:bodyPr>
          <a:lstStyle/>
          <a:p>
            <a:pPr defTabSz="1097198">
              <a:lnSpc>
                <a:spcPct val="90000"/>
              </a:lnSpc>
              <a:spcAft>
                <a:spcPct val="0"/>
              </a:spcAft>
              <a:defRPr/>
            </a:pPr>
            <a:r>
              <a:rPr lang="en-US" sz="1920" dirty="0">
                <a:solidFill>
                  <a:schemeClr val="accent1"/>
                </a:solidFill>
                <a:latin typeface="Amazon Ember"/>
                <a:ea typeface="Amazon Ember Medium" panose="020B0603020204020204" pitchFamily="34" charset="0"/>
                <a:cs typeface="Amazon Ember Medium" panose="020B0603020204020204" pitchFamily="34" charset="0"/>
              </a:rPr>
              <a:t>Data transport and routing</a:t>
            </a:r>
          </a:p>
        </p:txBody>
      </p:sp>
      <p:sp>
        <p:nvSpPr>
          <p:cNvPr id="23" name="Rectangle 22">
            <a:extLst>
              <a:ext uri="{FF2B5EF4-FFF2-40B4-BE49-F238E27FC236}">
                <a16:creationId xmlns:a16="http://schemas.microsoft.com/office/drawing/2014/main" id="{0B6FAEEB-25A9-D546-8CFF-CC809F673145}"/>
              </a:ext>
            </a:extLst>
          </p:cNvPr>
          <p:cNvSpPr/>
          <p:nvPr/>
        </p:nvSpPr>
        <p:spPr>
          <a:xfrm>
            <a:off x="2028072" y="1936711"/>
            <a:ext cx="4628190" cy="624145"/>
          </a:xfrm>
          <a:prstGeom prst="rect">
            <a:avLst/>
          </a:prstGeom>
        </p:spPr>
        <p:txBody>
          <a:bodyPr wrap="none">
            <a:spAutoFit/>
          </a:bodyPr>
          <a:lstStyle/>
          <a:p>
            <a:pPr defTabSz="1097198">
              <a:lnSpc>
                <a:spcPct val="90000"/>
              </a:lnSpc>
              <a:spcAft>
                <a:spcPct val="0"/>
              </a:spcAft>
            </a:pPr>
            <a:r>
              <a:rPr lang="en-US" sz="1920" dirty="0">
                <a:solidFill>
                  <a:schemeClr val="accent1"/>
                </a:solidFill>
                <a:latin typeface="Amazon Ember"/>
                <a:ea typeface="Amazon Ember Medium" panose="020B0603020204020204" pitchFamily="34" charset="0"/>
                <a:cs typeface="Amazon Ember Medium" panose="020B0603020204020204" pitchFamily="34" charset="0"/>
              </a:rPr>
              <a:t>Data aggregation, enrichment,</a:t>
            </a:r>
            <a:br>
              <a:rPr lang="en-US" sz="1920" dirty="0">
                <a:solidFill>
                  <a:schemeClr val="accent1"/>
                </a:solidFill>
                <a:latin typeface="Amazon Ember"/>
                <a:ea typeface="Amazon Ember Medium" panose="020B0603020204020204" pitchFamily="34" charset="0"/>
                <a:cs typeface="Amazon Ember Medium" panose="020B0603020204020204" pitchFamily="34" charset="0"/>
              </a:rPr>
            </a:br>
            <a:r>
              <a:rPr lang="en-US" sz="1920" dirty="0">
                <a:solidFill>
                  <a:schemeClr val="accent1"/>
                </a:solidFill>
                <a:latin typeface="Amazon Ember"/>
                <a:ea typeface="Amazon Ember Medium" panose="020B0603020204020204" pitchFamily="34" charset="0"/>
                <a:cs typeface="Amazon Ember Medium" panose="020B0603020204020204" pitchFamily="34" charset="0"/>
              </a:rPr>
              <a:t>cleansing, time series, and model config</a:t>
            </a:r>
          </a:p>
        </p:txBody>
      </p:sp>
      <p:sp>
        <p:nvSpPr>
          <p:cNvPr id="24" name="Rectangle 23">
            <a:extLst>
              <a:ext uri="{FF2B5EF4-FFF2-40B4-BE49-F238E27FC236}">
                <a16:creationId xmlns:a16="http://schemas.microsoft.com/office/drawing/2014/main" id="{A0BB3E3F-83DB-2345-A4D0-EA2AF99BB014}"/>
              </a:ext>
            </a:extLst>
          </p:cNvPr>
          <p:cNvSpPr/>
          <p:nvPr/>
        </p:nvSpPr>
        <p:spPr>
          <a:xfrm>
            <a:off x="9667157" y="2069662"/>
            <a:ext cx="3052439" cy="358240"/>
          </a:xfrm>
          <a:prstGeom prst="rect">
            <a:avLst/>
          </a:prstGeom>
        </p:spPr>
        <p:txBody>
          <a:bodyPr wrap="none">
            <a:spAutoFit/>
          </a:bodyPr>
          <a:lstStyle/>
          <a:p>
            <a:pPr algn="r" defTabSz="1097198">
              <a:lnSpc>
                <a:spcPct val="90000"/>
              </a:lnSpc>
              <a:spcAft>
                <a:spcPct val="0"/>
              </a:spcAft>
            </a:pPr>
            <a:r>
              <a:rPr lang="en-US" sz="1920" dirty="0">
                <a:solidFill>
                  <a:schemeClr val="accent1"/>
                </a:solidFill>
                <a:latin typeface="Amazon Ember"/>
                <a:ea typeface="Amazon Ember Medium" panose="020B0603020204020204" pitchFamily="34" charset="0"/>
                <a:cs typeface="Amazon Ember Medium" panose="020B0603020204020204" pitchFamily="34" charset="0"/>
              </a:rPr>
              <a:t>ML and model generation</a:t>
            </a:r>
          </a:p>
        </p:txBody>
      </p:sp>
      <p:sp>
        <p:nvSpPr>
          <p:cNvPr id="25" name="Rectangle 24">
            <a:extLst>
              <a:ext uri="{FF2B5EF4-FFF2-40B4-BE49-F238E27FC236}">
                <a16:creationId xmlns:a16="http://schemas.microsoft.com/office/drawing/2014/main" id="{01724D63-B4F7-EC41-9F88-A864B7EA1C27}"/>
              </a:ext>
            </a:extLst>
          </p:cNvPr>
          <p:cNvSpPr/>
          <p:nvPr/>
        </p:nvSpPr>
        <p:spPr>
          <a:xfrm>
            <a:off x="8418393" y="6753504"/>
            <a:ext cx="4216219" cy="358240"/>
          </a:xfrm>
          <a:prstGeom prst="rect">
            <a:avLst/>
          </a:prstGeom>
        </p:spPr>
        <p:txBody>
          <a:bodyPr wrap="none">
            <a:spAutoFit/>
          </a:bodyPr>
          <a:lstStyle/>
          <a:p>
            <a:pPr defTabSz="1097198">
              <a:lnSpc>
                <a:spcPct val="90000"/>
              </a:lnSpc>
              <a:spcAft>
                <a:spcPct val="0"/>
              </a:spcAft>
            </a:pPr>
            <a:r>
              <a:rPr lang="en-US" sz="1920" dirty="0">
                <a:solidFill>
                  <a:schemeClr val="accent1"/>
                </a:solidFill>
                <a:latin typeface="Amazon Ember"/>
                <a:ea typeface="Amazon Ember Medium" panose="020B0603020204020204" pitchFamily="34" charset="0"/>
                <a:cs typeface="Amazon Ember Medium" panose="020B0603020204020204" pitchFamily="34" charset="0"/>
              </a:rPr>
              <a:t>Data collection and model inference</a:t>
            </a:r>
          </a:p>
        </p:txBody>
      </p:sp>
      <p:grpSp>
        <p:nvGrpSpPr>
          <p:cNvPr id="18" name="Group 4">
            <a:extLst>
              <a:ext uri="{FF2B5EF4-FFF2-40B4-BE49-F238E27FC236}">
                <a16:creationId xmlns:a16="http://schemas.microsoft.com/office/drawing/2014/main" id="{28BBA245-4626-7A42-8064-B2C0C4D1A0C9}"/>
              </a:ext>
            </a:extLst>
          </p:cNvPr>
          <p:cNvGrpSpPr>
            <a:grpSpLocks noChangeAspect="1"/>
          </p:cNvGrpSpPr>
          <p:nvPr/>
        </p:nvGrpSpPr>
        <p:grpSpPr bwMode="auto">
          <a:xfrm>
            <a:off x="5657179" y="2898183"/>
            <a:ext cx="3316045" cy="3322766"/>
            <a:chOff x="2455" y="855"/>
            <a:chExt cx="2467" cy="2472"/>
          </a:xfrm>
        </p:grpSpPr>
        <p:sp>
          <p:nvSpPr>
            <p:cNvPr id="19" name="Freeform 6">
              <a:extLst>
                <a:ext uri="{FF2B5EF4-FFF2-40B4-BE49-F238E27FC236}">
                  <a16:creationId xmlns:a16="http://schemas.microsoft.com/office/drawing/2014/main" id="{500E233C-7E47-7147-932F-9FF6569B11C9}"/>
                </a:ext>
              </a:extLst>
            </p:cNvPr>
            <p:cNvSpPr>
              <a:spLocks/>
            </p:cNvSpPr>
            <p:nvPr/>
          </p:nvSpPr>
          <p:spPr bwMode="auto">
            <a:xfrm>
              <a:off x="2455" y="855"/>
              <a:ext cx="1162" cy="1163"/>
            </a:xfrm>
            <a:custGeom>
              <a:avLst/>
              <a:gdLst>
                <a:gd name="T0" fmla="*/ 0 w 303"/>
                <a:gd name="T1" fmla="*/ 303 h 303"/>
                <a:gd name="T2" fmla="*/ 303 w 303"/>
                <a:gd name="T3" fmla="*/ 0 h 303"/>
              </a:gdLst>
              <a:ahLst/>
              <a:cxnLst>
                <a:cxn ang="0">
                  <a:pos x="T0" y="T1"/>
                </a:cxn>
                <a:cxn ang="0">
                  <a:pos x="T2" y="T3"/>
                </a:cxn>
              </a:cxnLst>
              <a:rect l="0" t="0" r="r" b="b"/>
              <a:pathLst>
                <a:path w="303" h="303">
                  <a:moveTo>
                    <a:pt x="0" y="303"/>
                  </a:moveTo>
                  <a:cubicBezTo>
                    <a:pt x="9" y="141"/>
                    <a:pt x="141" y="9"/>
                    <a:pt x="303" y="0"/>
                  </a:cubicBezTo>
                </a:path>
              </a:pathLst>
            </a:custGeom>
            <a:ln w="38100">
              <a:solidFill>
                <a:srgbClr val="00B050"/>
              </a:solidFill>
              <a:headEnd type="oval"/>
              <a:tailEnd type="arrow" w="med" len="sm"/>
            </a:ln>
          </p:spPr>
          <p:style>
            <a:lnRef idx="1">
              <a:schemeClr val="dk1"/>
            </a:lnRef>
            <a:fillRef idx="0">
              <a:schemeClr val="dk1"/>
            </a:fillRef>
            <a:effectRef idx="0">
              <a:schemeClr val="dk1"/>
            </a:effectRef>
            <a:fontRef idx="minor">
              <a:schemeClr val="tx1"/>
            </a:fontRef>
          </p:style>
          <p:txBody>
            <a:bodyPr vert="horz" wrap="square" lIns="109728" tIns="54864" rIns="109728" bIns="54864" numCol="1" anchor="t" anchorCtr="0" compatLnSpc="1">
              <a:prstTxWarp prst="textNoShape">
                <a:avLst/>
              </a:prstTxWarp>
            </a:bodyPr>
            <a:lstStyle/>
            <a:p>
              <a:pPr defTabSz="1097226">
                <a:defRPr/>
              </a:pPr>
              <a:endParaRPr lang="en-US" sz="2160" dirty="0">
                <a:solidFill>
                  <a:schemeClr val="accent2"/>
                </a:solidFill>
                <a:latin typeface="Arial"/>
              </a:endParaRPr>
            </a:p>
          </p:txBody>
        </p:sp>
        <p:sp>
          <p:nvSpPr>
            <p:cNvPr id="20" name="Freeform 8">
              <a:extLst>
                <a:ext uri="{FF2B5EF4-FFF2-40B4-BE49-F238E27FC236}">
                  <a16:creationId xmlns:a16="http://schemas.microsoft.com/office/drawing/2014/main" id="{A37320E1-A574-2D4A-A35F-D8693B9886BC}"/>
                </a:ext>
              </a:extLst>
            </p:cNvPr>
            <p:cNvSpPr>
              <a:spLocks/>
            </p:cNvSpPr>
            <p:nvPr/>
          </p:nvSpPr>
          <p:spPr bwMode="auto">
            <a:xfrm>
              <a:off x="3759" y="855"/>
              <a:ext cx="1163" cy="1163"/>
            </a:xfrm>
            <a:custGeom>
              <a:avLst/>
              <a:gdLst>
                <a:gd name="T0" fmla="*/ 0 w 303"/>
                <a:gd name="T1" fmla="*/ 0 h 303"/>
                <a:gd name="T2" fmla="*/ 303 w 303"/>
                <a:gd name="T3" fmla="*/ 303 h 303"/>
              </a:gdLst>
              <a:ahLst/>
              <a:cxnLst>
                <a:cxn ang="0">
                  <a:pos x="T0" y="T1"/>
                </a:cxn>
                <a:cxn ang="0">
                  <a:pos x="T2" y="T3"/>
                </a:cxn>
              </a:cxnLst>
              <a:rect l="0" t="0" r="r" b="b"/>
              <a:pathLst>
                <a:path w="303" h="303">
                  <a:moveTo>
                    <a:pt x="0" y="0"/>
                  </a:moveTo>
                  <a:cubicBezTo>
                    <a:pt x="162" y="9"/>
                    <a:pt x="294" y="141"/>
                    <a:pt x="303" y="303"/>
                  </a:cubicBezTo>
                </a:path>
              </a:pathLst>
            </a:custGeom>
            <a:ln w="38100">
              <a:solidFill>
                <a:srgbClr val="FFC000"/>
              </a:solidFill>
              <a:headEnd type="oval"/>
              <a:tailEnd type="arrow" w="med" len="sm"/>
            </a:ln>
          </p:spPr>
          <p:style>
            <a:lnRef idx="1">
              <a:schemeClr val="dk1"/>
            </a:lnRef>
            <a:fillRef idx="0">
              <a:schemeClr val="dk1"/>
            </a:fillRef>
            <a:effectRef idx="0">
              <a:schemeClr val="dk1"/>
            </a:effectRef>
            <a:fontRef idx="minor">
              <a:schemeClr val="tx1"/>
            </a:fontRef>
          </p:style>
          <p:txBody>
            <a:bodyPr vert="horz" wrap="square" lIns="109728" tIns="54864" rIns="109728" bIns="54864" numCol="1" anchor="t" anchorCtr="0" compatLnSpc="1">
              <a:prstTxWarp prst="textNoShape">
                <a:avLst/>
              </a:prstTxWarp>
            </a:bodyPr>
            <a:lstStyle/>
            <a:p>
              <a:pPr defTabSz="1097226">
                <a:defRPr/>
              </a:pPr>
              <a:endParaRPr lang="en-US" sz="2160" dirty="0">
                <a:solidFill>
                  <a:srgbClr val="474746"/>
                </a:solidFill>
                <a:latin typeface="Arial"/>
              </a:endParaRPr>
            </a:p>
          </p:txBody>
        </p:sp>
        <p:sp>
          <p:nvSpPr>
            <p:cNvPr id="21" name="Freeform 9">
              <a:extLst>
                <a:ext uri="{FF2B5EF4-FFF2-40B4-BE49-F238E27FC236}">
                  <a16:creationId xmlns:a16="http://schemas.microsoft.com/office/drawing/2014/main" id="{E30DDE61-5424-7E48-BDBC-C3861B188135}"/>
                </a:ext>
              </a:extLst>
            </p:cNvPr>
            <p:cNvSpPr>
              <a:spLocks/>
            </p:cNvSpPr>
            <p:nvPr/>
          </p:nvSpPr>
          <p:spPr bwMode="auto">
            <a:xfrm>
              <a:off x="3759" y="2164"/>
              <a:ext cx="1163" cy="1163"/>
            </a:xfrm>
            <a:custGeom>
              <a:avLst/>
              <a:gdLst>
                <a:gd name="T0" fmla="*/ 303 w 303"/>
                <a:gd name="T1" fmla="*/ 0 h 303"/>
                <a:gd name="T2" fmla="*/ 0 w 303"/>
                <a:gd name="T3" fmla="*/ 303 h 303"/>
              </a:gdLst>
              <a:ahLst/>
              <a:cxnLst>
                <a:cxn ang="0">
                  <a:pos x="T0" y="T1"/>
                </a:cxn>
                <a:cxn ang="0">
                  <a:pos x="T2" y="T3"/>
                </a:cxn>
              </a:cxnLst>
              <a:rect l="0" t="0" r="r" b="b"/>
              <a:pathLst>
                <a:path w="303" h="303">
                  <a:moveTo>
                    <a:pt x="303" y="0"/>
                  </a:moveTo>
                  <a:cubicBezTo>
                    <a:pt x="294" y="162"/>
                    <a:pt x="162" y="294"/>
                    <a:pt x="0" y="303"/>
                  </a:cubicBezTo>
                </a:path>
              </a:pathLst>
            </a:custGeom>
            <a:ln w="38100">
              <a:solidFill>
                <a:schemeClr val="accent5"/>
              </a:solidFill>
              <a:headEnd type="oval"/>
              <a:tailEnd type="arrow" w="med" len="sm"/>
            </a:ln>
          </p:spPr>
          <p:style>
            <a:lnRef idx="1">
              <a:schemeClr val="dk1"/>
            </a:lnRef>
            <a:fillRef idx="0">
              <a:schemeClr val="dk1"/>
            </a:fillRef>
            <a:effectRef idx="0">
              <a:schemeClr val="dk1"/>
            </a:effectRef>
            <a:fontRef idx="minor">
              <a:schemeClr val="tx1"/>
            </a:fontRef>
          </p:style>
          <p:txBody>
            <a:bodyPr vert="horz" wrap="square" lIns="109728" tIns="54864" rIns="109728" bIns="54864" numCol="1" anchor="t" anchorCtr="0" compatLnSpc="1">
              <a:prstTxWarp prst="textNoShape">
                <a:avLst/>
              </a:prstTxWarp>
            </a:bodyPr>
            <a:lstStyle/>
            <a:p>
              <a:pPr defTabSz="1097226">
                <a:defRPr/>
              </a:pPr>
              <a:endParaRPr lang="en-US" sz="2160" dirty="0">
                <a:solidFill>
                  <a:srgbClr val="474746"/>
                </a:solidFill>
                <a:latin typeface="Arial"/>
              </a:endParaRPr>
            </a:p>
          </p:txBody>
        </p:sp>
        <p:sp>
          <p:nvSpPr>
            <p:cNvPr id="22" name="Freeform 10">
              <a:extLst>
                <a:ext uri="{FF2B5EF4-FFF2-40B4-BE49-F238E27FC236}">
                  <a16:creationId xmlns:a16="http://schemas.microsoft.com/office/drawing/2014/main" id="{3BEDA919-F7C6-EC43-BB72-DBB2FD9ED839}"/>
                </a:ext>
              </a:extLst>
            </p:cNvPr>
            <p:cNvSpPr>
              <a:spLocks/>
            </p:cNvSpPr>
            <p:nvPr/>
          </p:nvSpPr>
          <p:spPr bwMode="auto">
            <a:xfrm>
              <a:off x="2455" y="2164"/>
              <a:ext cx="1162" cy="1163"/>
            </a:xfrm>
            <a:custGeom>
              <a:avLst/>
              <a:gdLst>
                <a:gd name="T0" fmla="*/ 303 w 303"/>
                <a:gd name="T1" fmla="*/ 303 h 303"/>
                <a:gd name="T2" fmla="*/ 0 w 303"/>
                <a:gd name="T3" fmla="*/ 0 h 303"/>
              </a:gdLst>
              <a:ahLst/>
              <a:cxnLst>
                <a:cxn ang="0">
                  <a:pos x="T0" y="T1"/>
                </a:cxn>
                <a:cxn ang="0">
                  <a:pos x="T2" y="T3"/>
                </a:cxn>
              </a:cxnLst>
              <a:rect l="0" t="0" r="r" b="b"/>
              <a:pathLst>
                <a:path w="303" h="303">
                  <a:moveTo>
                    <a:pt x="303" y="303"/>
                  </a:moveTo>
                  <a:cubicBezTo>
                    <a:pt x="141" y="294"/>
                    <a:pt x="9" y="162"/>
                    <a:pt x="0" y="0"/>
                  </a:cubicBezTo>
                </a:path>
              </a:pathLst>
            </a:custGeom>
            <a:ln w="38100">
              <a:solidFill>
                <a:srgbClr val="D232AA"/>
              </a:solidFill>
              <a:headEnd type="oval"/>
              <a:tailEnd type="arrow" w="med" len="sm"/>
            </a:ln>
          </p:spPr>
          <p:style>
            <a:lnRef idx="1">
              <a:schemeClr val="dk1"/>
            </a:lnRef>
            <a:fillRef idx="0">
              <a:schemeClr val="dk1"/>
            </a:fillRef>
            <a:effectRef idx="0">
              <a:schemeClr val="dk1"/>
            </a:effectRef>
            <a:fontRef idx="minor">
              <a:schemeClr val="tx1"/>
            </a:fontRef>
          </p:style>
          <p:txBody>
            <a:bodyPr vert="horz" wrap="square" lIns="109728" tIns="54864" rIns="109728" bIns="54864" numCol="1" anchor="t" anchorCtr="0" compatLnSpc="1">
              <a:prstTxWarp prst="textNoShape">
                <a:avLst/>
              </a:prstTxWarp>
            </a:bodyPr>
            <a:lstStyle/>
            <a:p>
              <a:pPr defTabSz="1097226">
                <a:defRPr/>
              </a:pPr>
              <a:endParaRPr lang="en-US" sz="2160" dirty="0">
                <a:solidFill>
                  <a:srgbClr val="474746"/>
                </a:solidFill>
                <a:latin typeface="Arial"/>
              </a:endParaRPr>
            </a:p>
          </p:txBody>
        </p:sp>
      </p:grpSp>
      <p:sp>
        <p:nvSpPr>
          <p:cNvPr id="209" name="Freeform: Shape 15">
            <a:extLst>
              <a:ext uri="{FF2B5EF4-FFF2-40B4-BE49-F238E27FC236}">
                <a16:creationId xmlns:a16="http://schemas.microsoft.com/office/drawing/2014/main" id="{D37AE7AB-33DC-465A-B766-42C50EFBECE8}"/>
              </a:ext>
            </a:extLst>
          </p:cNvPr>
          <p:cNvSpPr/>
          <p:nvPr/>
        </p:nvSpPr>
        <p:spPr>
          <a:xfrm flipV="1">
            <a:off x="1373191" y="4667430"/>
            <a:ext cx="4044613" cy="1806427"/>
          </a:xfrm>
          <a:custGeom>
            <a:avLst/>
            <a:gdLst>
              <a:gd name="connsiteX0" fmla="*/ 2297152 w 2297152"/>
              <a:gd name="connsiteY0" fmla="*/ 1683834 h 1683834"/>
              <a:gd name="connsiteX1" fmla="*/ 0 w 2297152"/>
              <a:gd name="connsiteY1" fmla="*/ 1683834 h 1683834"/>
              <a:gd name="connsiteX2" fmla="*/ 0 w 2297152"/>
              <a:gd name="connsiteY2" fmla="*/ 0 h 1683834"/>
            </a:gdLst>
            <a:ahLst/>
            <a:cxnLst>
              <a:cxn ang="0">
                <a:pos x="connsiteX0" y="connsiteY0"/>
              </a:cxn>
              <a:cxn ang="0">
                <a:pos x="connsiteX1" y="connsiteY1"/>
              </a:cxn>
              <a:cxn ang="0">
                <a:pos x="connsiteX2" y="connsiteY2"/>
              </a:cxn>
            </a:cxnLst>
            <a:rect l="l" t="t" r="r" b="b"/>
            <a:pathLst>
              <a:path w="2297152" h="1683834">
                <a:moveTo>
                  <a:pt x="2297152" y="1683834"/>
                </a:moveTo>
                <a:lnTo>
                  <a:pt x="0" y="1683834"/>
                </a:lnTo>
                <a:lnTo>
                  <a:pt x="0" y="0"/>
                </a:lnTo>
              </a:path>
            </a:pathLst>
          </a:custGeom>
          <a:noFill/>
          <a:ln w="12700">
            <a:solidFill>
              <a:srgbClr val="D232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53">
              <a:defRPr/>
            </a:pPr>
            <a:endParaRPr lang="en-US" sz="2160" dirty="0">
              <a:solidFill>
                <a:srgbClr val="FFFFFF"/>
              </a:solidFill>
              <a:latin typeface="Arial"/>
            </a:endParaRPr>
          </a:p>
        </p:txBody>
      </p:sp>
      <p:sp>
        <p:nvSpPr>
          <p:cNvPr id="210" name="Freeform: Shape 194">
            <a:extLst>
              <a:ext uri="{FF2B5EF4-FFF2-40B4-BE49-F238E27FC236}">
                <a16:creationId xmlns:a16="http://schemas.microsoft.com/office/drawing/2014/main" id="{4E0185E6-530A-40B8-B6AA-4647A36BF231}"/>
              </a:ext>
            </a:extLst>
          </p:cNvPr>
          <p:cNvSpPr/>
          <p:nvPr/>
        </p:nvSpPr>
        <p:spPr>
          <a:xfrm flipH="1" flipV="1">
            <a:off x="9212600" y="4667426"/>
            <a:ext cx="4019210" cy="1705936"/>
          </a:xfrm>
          <a:custGeom>
            <a:avLst/>
            <a:gdLst>
              <a:gd name="connsiteX0" fmla="*/ 2297152 w 2297152"/>
              <a:gd name="connsiteY0" fmla="*/ 1683834 h 1683834"/>
              <a:gd name="connsiteX1" fmla="*/ 0 w 2297152"/>
              <a:gd name="connsiteY1" fmla="*/ 1683834 h 1683834"/>
              <a:gd name="connsiteX2" fmla="*/ 0 w 2297152"/>
              <a:gd name="connsiteY2" fmla="*/ 0 h 1683834"/>
            </a:gdLst>
            <a:ahLst/>
            <a:cxnLst>
              <a:cxn ang="0">
                <a:pos x="connsiteX0" y="connsiteY0"/>
              </a:cxn>
              <a:cxn ang="0">
                <a:pos x="connsiteX1" y="connsiteY1"/>
              </a:cxn>
              <a:cxn ang="0">
                <a:pos x="connsiteX2" y="connsiteY2"/>
              </a:cxn>
            </a:cxnLst>
            <a:rect l="l" t="t" r="r" b="b"/>
            <a:pathLst>
              <a:path w="2297152" h="1683834">
                <a:moveTo>
                  <a:pt x="2297152" y="1683834"/>
                </a:moveTo>
                <a:lnTo>
                  <a:pt x="0" y="1683834"/>
                </a:lnTo>
                <a:lnTo>
                  <a:pt x="0" y="0"/>
                </a:lnTo>
              </a:path>
            </a:pathLst>
          </a:cu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53">
              <a:defRPr/>
            </a:pPr>
            <a:endParaRPr lang="en-US" sz="2160" dirty="0">
              <a:solidFill>
                <a:srgbClr val="FFFFFF"/>
              </a:solidFill>
              <a:latin typeface="Arial"/>
            </a:endParaRPr>
          </a:p>
        </p:txBody>
      </p:sp>
      <p:grpSp>
        <p:nvGrpSpPr>
          <p:cNvPr id="147" name="Group 146">
            <a:extLst>
              <a:ext uri="{FF2B5EF4-FFF2-40B4-BE49-F238E27FC236}">
                <a16:creationId xmlns:a16="http://schemas.microsoft.com/office/drawing/2014/main" id="{BC2EE852-064C-44D0-9F65-6AB96528DAE2}"/>
              </a:ext>
            </a:extLst>
          </p:cNvPr>
          <p:cNvGrpSpPr/>
          <p:nvPr/>
        </p:nvGrpSpPr>
        <p:grpSpPr>
          <a:xfrm>
            <a:off x="12692468" y="6194004"/>
            <a:ext cx="1080670" cy="1080670"/>
            <a:chOff x="10831983" y="8456166"/>
            <a:chExt cx="602960" cy="602960"/>
          </a:xfrm>
        </p:grpSpPr>
        <p:sp>
          <p:nvSpPr>
            <p:cNvPr id="148" name="Oval 147">
              <a:extLst>
                <a:ext uri="{FF2B5EF4-FFF2-40B4-BE49-F238E27FC236}">
                  <a16:creationId xmlns:a16="http://schemas.microsoft.com/office/drawing/2014/main" id="{D88316AE-E0B5-4E49-91AE-CE4164C8ECB9}"/>
                </a:ext>
              </a:extLst>
            </p:cNvPr>
            <p:cNvSpPr>
              <a:spLocks noChangeAspect="1"/>
            </p:cNvSpPr>
            <p:nvPr/>
          </p:nvSpPr>
          <p:spPr bwMode="auto">
            <a:xfrm rot="6842241">
              <a:off x="10831983" y="8456166"/>
              <a:ext cx="602960" cy="602960"/>
            </a:xfrm>
            <a:prstGeom prst="ellipse">
              <a:avLst/>
            </a:prstGeom>
            <a:solidFill>
              <a:schemeClr val="bg1"/>
            </a:solidFill>
            <a:ln w="19050">
              <a:solidFill>
                <a:srgbClr val="1D8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Segoe UI" pitchFamily="34" charset="0"/>
              </a:endParaRPr>
            </a:p>
          </p:txBody>
        </p:sp>
        <p:grpSp>
          <p:nvGrpSpPr>
            <p:cNvPr id="149" name="Group 13">
              <a:extLst>
                <a:ext uri="{FF2B5EF4-FFF2-40B4-BE49-F238E27FC236}">
                  <a16:creationId xmlns:a16="http://schemas.microsoft.com/office/drawing/2014/main" id="{840D3F78-69AC-4553-B01B-B53D965C8E79}"/>
                </a:ext>
              </a:extLst>
            </p:cNvPr>
            <p:cNvGrpSpPr>
              <a:grpSpLocks noChangeAspect="1"/>
            </p:cNvGrpSpPr>
            <p:nvPr/>
          </p:nvGrpSpPr>
          <p:grpSpPr bwMode="auto">
            <a:xfrm>
              <a:off x="10910471" y="8602362"/>
              <a:ext cx="445985" cy="310568"/>
              <a:chOff x="2727" y="1515"/>
              <a:chExt cx="303" cy="211"/>
            </a:xfrm>
          </p:grpSpPr>
          <p:sp>
            <p:nvSpPr>
              <p:cNvPr id="150" name="Freeform 14">
                <a:extLst>
                  <a:ext uri="{FF2B5EF4-FFF2-40B4-BE49-F238E27FC236}">
                    <a16:creationId xmlns:a16="http://schemas.microsoft.com/office/drawing/2014/main" id="{D3AAA8A6-0D65-48B2-9920-F7949C2D0175}"/>
                  </a:ext>
                </a:extLst>
              </p:cNvPr>
              <p:cNvSpPr>
                <a:spLocks/>
              </p:cNvSpPr>
              <p:nvPr/>
            </p:nvSpPr>
            <p:spPr bwMode="auto">
              <a:xfrm>
                <a:off x="2959" y="1610"/>
                <a:ext cx="71" cy="116"/>
              </a:xfrm>
              <a:custGeom>
                <a:avLst/>
                <a:gdLst>
                  <a:gd name="T0" fmla="*/ 36 w 41"/>
                  <a:gd name="T1" fmla="*/ 0 h 67"/>
                  <a:gd name="T2" fmla="*/ 5 w 41"/>
                  <a:gd name="T3" fmla="*/ 0 h 67"/>
                  <a:gd name="T4" fmla="*/ 0 w 41"/>
                  <a:gd name="T5" fmla="*/ 5 h 67"/>
                  <a:gd name="T6" fmla="*/ 0 w 41"/>
                  <a:gd name="T7" fmla="*/ 62 h 67"/>
                  <a:gd name="T8" fmla="*/ 5 w 41"/>
                  <a:gd name="T9" fmla="*/ 67 h 67"/>
                  <a:gd name="T10" fmla="*/ 36 w 41"/>
                  <a:gd name="T11" fmla="*/ 67 h 67"/>
                  <a:gd name="T12" fmla="*/ 41 w 41"/>
                  <a:gd name="T13" fmla="*/ 62 h 67"/>
                  <a:gd name="T14" fmla="*/ 41 w 41"/>
                  <a:gd name="T15" fmla="*/ 5 h 67"/>
                  <a:gd name="T16" fmla="*/ 36 w 41"/>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67">
                    <a:moveTo>
                      <a:pt x="36" y="0"/>
                    </a:moveTo>
                    <a:cubicBezTo>
                      <a:pt x="5" y="0"/>
                      <a:pt x="5" y="0"/>
                      <a:pt x="5" y="0"/>
                    </a:cubicBezTo>
                    <a:cubicBezTo>
                      <a:pt x="2" y="0"/>
                      <a:pt x="0" y="2"/>
                      <a:pt x="0" y="5"/>
                    </a:cubicBezTo>
                    <a:cubicBezTo>
                      <a:pt x="0" y="62"/>
                      <a:pt x="0" y="62"/>
                      <a:pt x="0" y="62"/>
                    </a:cubicBezTo>
                    <a:cubicBezTo>
                      <a:pt x="0" y="65"/>
                      <a:pt x="2" y="67"/>
                      <a:pt x="5" y="67"/>
                    </a:cubicBezTo>
                    <a:cubicBezTo>
                      <a:pt x="36" y="67"/>
                      <a:pt x="36" y="67"/>
                      <a:pt x="36" y="67"/>
                    </a:cubicBezTo>
                    <a:cubicBezTo>
                      <a:pt x="39" y="67"/>
                      <a:pt x="41" y="65"/>
                      <a:pt x="41" y="62"/>
                    </a:cubicBezTo>
                    <a:cubicBezTo>
                      <a:pt x="41" y="5"/>
                      <a:pt x="41" y="5"/>
                      <a:pt x="41" y="5"/>
                    </a:cubicBezTo>
                    <a:cubicBezTo>
                      <a:pt x="41" y="2"/>
                      <a:pt x="39" y="0"/>
                      <a:pt x="36" y="0"/>
                    </a:cubicBezTo>
                    <a:close/>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1" name="Line 15">
                <a:extLst>
                  <a:ext uri="{FF2B5EF4-FFF2-40B4-BE49-F238E27FC236}">
                    <a16:creationId xmlns:a16="http://schemas.microsoft.com/office/drawing/2014/main" id="{59D2DA62-2E2C-4B16-9AB1-948F552DF4B4}"/>
                  </a:ext>
                </a:extLst>
              </p:cNvPr>
              <p:cNvSpPr>
                <a:spLocks noChangeShapeType="1"/>
              </p:cNvSpPr>
              <p:nvPr/>
            </p:nvSpPr>
            <p:spPr bwMode="auto">
              <a:xfrm>
                <a:off x="2959" y="1627"/>
                <a:ext cx="71" cy="0"/>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2" name="Line 16">
                <a:extLst>
                  <a:ext uri="{FF2B5EF4-FFF2-40B4-BE49-F238E27FC236}">
                    <a16:creationId xmlns:a16="http://schemas.microsoft.com/office/drawing/2014/main" id="{2B0B1974-AFE3-40B8-B9BD-7DB2665B584B}"/>
                  </a:ext>
                </a:extLst>
              </p:cNvPr>
              <p:cNvSpPr>
                <a:spLocks noChangeShapeType="1"/>
              </p:cNvSpPr>
              <p:nvPr/>
            </p:nvSpPr>
            <p:spPr bwMode="auto">
              <a:xfrm>
                <a:off x="2959" y="1710"/>
                <a:ext cx="71" cy="0"/>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3" name="Freeform 17">
                <a:extLst>
                  <a:ext uri="{FF2B5EF4-FFF2-40B4-BE49-F238E27FC236}">
                    <a16:creationId xmlns:a16="http://schemas.microsoft.com/office/drawing/2014/main" id="{8587959C-EC54-4415-BE20-FDEB6A7E1D1B}"/>
                  </a:ext>
                </a:extLst>
              </p:cNvPr>
              <p:cNvSpPr>
                <a:spLocks/>
              </p:cNvSpPr>
              <p:nvPr/>
            </p:nvSpPr>
            <p:spPr bwMode="auto">
              <a:xfrm>
                <a:off x="2746" y="1710"/>
                <a:ext cx="241" cy="16"/>
              </a:xfrm>
              <a:custGeom>
                <a:avLst/>
                <a:gdLst>
                  <a:gd name="T0" fmla="*/ 140 w 140"/>
                  <a:gd name="T1" fmla="*/ 9 h 9"/>
                  <a:gd name="T2" fmla="*/ 10 w 140"/>
                  <a:gd name="T3" fmla="*/ 9 h 9"/>
                  <a:gd name="T4" fmla="*/ 0 w 140"/>
                  <a:gd name="T5" fmla="*/ 0 h 9"/>
                  <a:gd name="T6" fmla="*/ 0 w 140"/>
                  <a:gd name="T7" fmla="*/ 0 h 9"/>
                  <a:gd name="T8" fmla="*/ 124 w 140"/>
                  <a:gd name="T9" fmla="*/ 0 h 9"/>
                </a:gdLst>
                <a:ahLst/>
                <a:cxnLst>
                  <a:cxn ang="0">
                    <a:pos x="T0" y="T1"/>
                  </a:cxn>
                  <a:cxn ang="0">
                    <a:pos x="T2" y="T3"/>
                  </a:cxn>
                  <a:cxn ang="0">
                    <a:pos x="T4" y="T5"/>
                  </a:cxn>
                  <a:cxn ang="0">
                    <a:pos x="T6" y="T7"/>
                  </a:cxn>
                  <a:cxn ang="0">
                    <a:pos x="T8" y="T9"/>
                  </a:cxn>
                </a:cxnLst>
                <a:rect l="0" t="0" r="r" b="b"/>
                <a:pathLst>
                  <a:path w="140" h="9">
                    <a:moveTo>
                      <a:pt x="140" y="9"/>
                    </a:moveTo>
                    <a:cubicBezTo>
                      <a:pt x="10" y="9"/>
                      <a:pt x="10" y="9"/>
                      <a:pt x="10" y="9"/>
                    </a:cubicBezTo>
                    <a:cubicBezTo>
                      <a:pt x="4" y="9"/>
                      <a:pt x="0" y="5"/>
                      <a:pt x="0" y="0"/>
                    </a:cubicBezTo>
                    <a:cubicBezTo>
                      <a:pt x="0" y="0"/>
                      <a:pt x="0" y="0"/>
                      <a:pt x="0" y="0"/>
                    </a:cubicBezTo>
                    <a:cubicBezTo>
                      <a:pt x="124" y="0"/>
                      <a:pt x="124" y="0"/>
                      <a:pt x="124" y="0"/>
                    </a:cubicBezTo>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4" name="Line 18">
                <a:extLst>
                  <a:ext uri="{FF2B5EF4-FFF2-40B4-BE49-F238E27FC236}">
                    <a16:creationId xmlns:a16="http://schemas.microsoft.com/office/drawing/2014/main" id="{859D7835-AF03-4B43-894C-92437FF31D49}"/>
                  </a:ext>
                </a:extLst>
              </p:cNvPr>
              <p:cNvSpPr>
                <a:spLocks noChangeShapeType="1"/>
              </p:cNvSpPr>
              <p:nvPr/>
            </p:nvSpPr>
            <p:spPr bwMode="auto">
              <a:xfrm>
                <a:off x="2780" y="1618"/>
                <a:ext cx="0" cy="90"/>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5" name="Freeform 19">
                <a:extLst>
                  <a:ext uri="{FF2B5EF4-FFF2-40B4-BE49-F238E27FC236}">
                    <a16:creationId xmlns:a16="http://schemas.microsoft.com/office/drawing/2014/main" id="{D7111D58-050B-4457-8C47-A8F2A50FDE6E}"/>
                  </a:ext>
                </a:extLst>
              </p:cNvPr>
              <p:cNvSpPr>
                <a:spLocks/>
              </p:cNvSpPr>
              <p:nvPr/>
            </p:nvSpPr>
            <p:spPr bwMode="auto">
              <a:xfrm>
                <a:off x="2832" y="1566"/>
                <a:ext cx="153" cy="44"/>
              </a:xfrm>
              <a:custGeom>
                <a:avLst/>
                <a:gdLst>
                  <a:gd name="T0" fmla="*/ 153 w 153"/>
                  <a:gd name="T1" fmla="*/ 44 h 44"/>
                  <a:gd name="T2" fmla="*/ 153 w 153"/>
                  <a:gd name="T3" fmla="*/ 0 h 44"/>
                  <a:gd name="T4" fmla="*/ 0 w 153"/>
                  <a:gd name="T5" fmla="*/ 0 h 44"/>
                </a:gdLst>
                <a:ahLst/>
                <a:cxnLst>
                  <a:cxn ang="0">
                    <a:pos x="T0" y="T1"/>
                  </a:cxn>
                  <a:cxn ang="0">
                    <a:pos x="T2" y="T3"/>
                  </a:cxn>
                  <a:cxn ang="0">
                    <a:pos x="T4" y="T5"/>
                  </a:cxn>
                </a:cxnLst>
                <a:rect l="0" t="0" r="r" b="b"/>
                <a:pathLst>
                  <a:path w="153" h="44">
                    <a:moveTo>
                      <a:pt x="153" y="44"/>
                    </a:moveTo>
                    <a:lnTo>
                      <a:pt x="153" y="0"/>
                    </a:lnTo>
                    <a:lnTo>
                      <a:pt x="0" y="0"/>
                    </a:lnTo>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6" name="Line 20">
                <a:extLst>
                  <a:ext uri="{FF2B5EF4-FFF2-40B4-BE49-F238E27FC236}">
                    <a16:creationId xmlns:a16="http://schemas.microsoft.com/office/drawing/2014/main" id="{38AB1C55-0F1A-4223-9AB8-D4952038DA9A}"/>
                  </a:ext>
                </a:extLst>
              </p:cNvPr>
              <p:cNvSpPr>
                <a:spLocks noChangeShapeType="1"/>
              </p:cNvSpPr>
              <p:nvPr/>
            </p:nvSpPr>
            <p:spPr bwMode="auto">
              <a:xfrm>
                <a:off x="2796" y="1603"/>
                <a:ext cx="0" cy="107"/>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7" name="Freeform 21">
                <a:extLst>
                  <a:ext uri="{FF2B5EF4-FFF2-40B4-BE49-F238E27FC236}">
                    <a16:creationId xmlns:a16="http://schemas.microsoft.com/office/drawing/2014/main" id="{570143AE-DF3C-4A3B-9FCC-1CC75687698A}"/>
                  </a:ext>
                </a:extLst>
              </p:cNvPr>
              <p:cNvSpPr>
                <a:spLocks/>
              </p:cNvSpPr>
              <p:nvPr/>
            </p:nvSpPr>
            <p:spPr bwMode="auto">
              <a:xfrm>
                <a:off x="2815" y="1584"/>
                <a:ext cx="155" cy="26"/>
              </a:xfrm>
              <a:custGeom>
                <a:avLst/>
                <a:gdLst>
                  <a:gd name="T0" fmla="*/ 155 w 155"/>
                  <a:gd name="T1" fmla="*/ 26 h 26"/>
                  <a:gd name="T2" fmla="*/ 155 w 155"/>
                  <a:gd name="T3" fmla="*/ 0 h 26"/>
                  <a:gd name="T4" fmla="*/ 0 w 155"/>
                  <a:gd name="T5" fmla="*/ 0 h 26"/>
                </a:gdLst>
                <a:ahLst/>
                <a:cxnLst>
                  <a:cxn ang="0">
                    <a:pos x="T0" y="T1"/>
                  </a:cxn>
                  <a:cxn ang="0">
                    <a:pos x="T2" y="T3"/>
                  </a:cxn>
                  <a:cxn ang="0">
                    <a:pos x="T4" y="T5"/>
                  </a:cxn>
                </a:cxnLst>
                <a:rect l="0" t="0" r="r" b="b"/>
                <a:pathLst>
                  <a:path w="155" h="26">
                    <a:moveTo>
                      <a:pt x="155" y="26"/>
                    </a:moveTo>
                    <a:lnTo>
                      <a:pt x="155" y="0"/>
                    </a:lnTo>
                    <a:lnTo>
                      <a:pt x="0" y="0"/>
                    </a:lnTo>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8" name="Freeform 22">
                <a:extLst>
                  <a:ext uri="{FF2B5EF4-FFF2-40B4-BE49-F238E27FC236}">
                    <a16:creationId xmlns:a16="http://schemas.microsoft.com/office/drawing/2014/main" id="{9267886A-C053-4DC6-B5F0-7F6EACC6F4AF}"/>
                  </a:ext>
                </a:extLst>
              </p:cNvPr>
              <p:cNvSpPr>
                <a:spLocks/>
              </p:cNvSpPr>
              <p:nvPr/>
            </p:nvSpPr>
            <p:spPr bwMode="auto">
              <a:xfrm>
                <a:off x="2727" y="1515"/>
                <a:ext cx="105" cy="103"/>
              </a:xfrm>
              <a:custGeom>
                <a:avLst/>
                <a:gdLst>
                  <a:gd name="T0" fmla="*/ 61 w 61"/>
                  <a:gd name="T1" fmla="*/ 36 h 60"/>
                  <a:gd name="T2" fmla="*/ 61 w 61"/>
                  <a:gd name="T3" fmla="*/ 24 h 60"/>
                  <a:gd name="T4" fmla="*/ 53 w 61"/>
                  <a:gd name="T5" fmla="*/ 24 h 60"/>
                  <a:gd name="T6" fmla="*/ 51 w 61"/>
                  <a:gd name="T7" fmla="*/ 19 h 60"/>
                  <a:gd name="T8" fmla="*/ 56 w 61"/>
                  <a:gd name="T9" fmla="*/ 13 h 60"/>
                  <a:gd name="T10" fmla="*/ 48 w 61"/>
                  <a:gd name="T11" fmla="*/ 4 h 60"/>
                  <a:gd name="T12" fmla="*/ 42 w 61"/>
                  <a:gd name="T13" fmla="*/ 10 h 60"/>
                  <a:gd name="T14" fmla="*/ 37 w 61"/>
                  <a:gd name="T15" fmla="*/ 8 h 60"/>
                  <a:gd name="T16" fmla="*/ 37 w 61"/>
                  <a:gd name="T17" fmla="*/ 0 h 60"/>
                  <a:gd name="T18" fmla="*/ 25 w 61"/>
                  <a:gd name="T19" fmla="*/ 0 h 60"/>
                  <a:gd name="T20" fmla="*/ 25 w 61"/>
                  <a:gd name="T21" fmla="*/ 8 h 60"/>
                  <a:gd name="T22" fmla="*/ 19 w 61"/>
                  <a:gd name="T23" fmla="*/ 10 h 60"/>
                  <a:gd name="T24" fmla="*/ 14 w 61"/>
                  <a:gd name="T25" fmla="*/ 4 h 60"/>
                  <a:gd name="T26" fmla="*/ 5 w 61"/>
                  <a:gd name="T27" fmla="*/ 13 h 60"/>
                  <a:gd name="T28" fmla="*/ 11 w 61"/>
                  <a:gd name="T29" fmla="*/ 19 h 60"/>
                  <a:gd name="T30" fmla="*/ 9 w 61"/>
                  <a:gd name="T31" fmla="*/ 24 h 60"/>
                  <a:gd name="T32" fmla="*/ 0 w 61"/>
                  <a:gd name="T33" fmla="*/ 24 h 60"/>
                  <a:gd name="T34" fmla="*/ 0 w 61"/>
                  <a:gd name="T35" fmla="*/ 36 h 60"/>
                  <a:gd name="T36" fmla="*/ 9 w 61"/>
                  <a:gd name="T37" fmla="*/ 36 h 60"/>
                  <a:gd name="T38" fmla="*/ 11 w 61"/>
                  <a:gd name="T39" fmla="*/ 41 h 60"/>
                  <a:gd name="T40" fmla="*/ 5 w 61"/>
                  <a:gd name="T41" fmla="*/ 47 h 60"/>
                  <a:gd name="T42" fmla="*/ 14 w 61"/>
                  <a:gd name="T43" fmla="*/ 56 h 60"/>
                  <a:gd name="T44" fmla="*/ 19 w 61"/>
                  <a:gd name="T45" fmla="*/ 50 h 60"/>
                  <a:gd name="T46" fmla="*/ 25 w 61"/>
                  <a:gd name="T47" fmla="*/ 52 h 60"/>
                  <a:gd name="T48" fmla="*/ 25 w 61"/>
                  <a:gd name="T49" fmla="*/ 60 h 60"/>
                  <a:gd name="T50" fmla="*/ 37 w 61"/>
                  <a:gd name="T51" fmla="*/ 60 h 60"/>
                  <a:gd name="T52" fmla="*/ 37 w 61"/>
                  <a:gd name="T53" fmla="*/ 52 h 60"/>
                  <a:gd name="T54" fmla="*/ 42 w 61"/>
                  <a:gd name="T55" fmla="*/ 50 h 60"/>
                  <a:gd name="T56" fmla="*/ 48 w 61"/>
                  <a:gd name="T57" fmla="*/ 56 h 60"/>
                  <a:gd name="T58" fmla="*/ 56 w 61"/>
                  <a:gd name="T59" fmla="*/ 47 h 60"/>
                  <a:gd name="T60" fmla="*/ 51 w 61"/>
                  <a:gd name="T61" fmla="*/ 41 h 60"/>
                  <a:gd name="T62" fmla="*/ 53 w 61"/>
                  <a:gd name="T63" fmla="*/ 36 h 60"/>
                  <a:gd name="T64" fmla="*/ 61 w 61"/>
                  <a:gd name="T65"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 h="60">
                    <a:moveTo>
                      <a:pt x="61" y="36"/>
                    </a:moveTo>
                    <a:cubicBezTo>
                      <a:pt x="61" y="24"/>
                      <a:pt x="61" y="24"/>
                      <a:pt x="61" y="24"/>
                    </a:cubicBezTo>
                    <a:cubicBezTo>
                      <a:pt x="53" y="24"/>
                      <a:pt x="53" y="24"/>
                      <a:pt x="53" y="24"/>
                    </a:cubicBezTo>
                    <a:cubicBezTo>
                      <a:pt x="52" y="22"/>
                      <a:pt x="52" y="20"/>
                      <a:pt x="51" y="19"/>
                    </a:cubicBezTo>
                    <a:cubicBezTo>
                      <a:pt x="56" y="13"/>
                      <a:pt x="56" y="13"/>
                      <a:pt x="56" y="13"/>
                    </a:cubicBezTo>
                    <a:cubicBezTo>
                      <a:pt x="48" y="4"/>
                      <a:pt x="48" y="4"/>
                      <a:pt x="48" y="4"/>
                    </a:cubicBezTo>
                    <a:cubicBezTo>
                      <a:pt x="42" y="10"/>
                      <a:pt x="42" y="10"/>
                      <a:pt x="42" y="10"/>
                    </a:cubicBezTo>
                    <a:cubicBezTo>
                      <a:pt x="41" y="9"/>
                      <a:pt x="39" y="8"/>
                      <a:pt x="37" y="8"/>
                    </a:cubicBezTo>
                    <a:cubicBezTo>
                      <a:pt x="37" y="0"/>
                      <a:pt x="37" y="0"/>
                      <a:pt x="37" y="0"/>
                    </a:cubicBezTo>
                    <a:cubicBezTo>
                      <a:pt x="25" y="0"/>
                      <a:pt x="25" y="0"/>
                      <a:pt x="25" y="0"/>
                    </a:cubicBezTo>
                    <a:cubicBezTo>
                      <a:pt x="25" y="8"/>
                      <a:pt x="25" y="8"/>
                      <a:pt x="25" y="8"/>
                    </a:cubicBezTo>
                    <a:cubicBezTo>
                      <a:pt x="23" y="8"/>
                      <a:pt x="21" y="9"/>
                      <a:pt x="19" y="10"/>
                    </a:cubicBezTo>
                    <a:cubicBezTo>
                      <a:pt x="14" y="4"/>
                      <a:pt x="14" y="4"/>
                      <a:pt x="14" y="4"/>
                    </a:cubicBezTo>
                    <a:cubicBezTo>
                      <a:pt x="5" y="13"/>
                      <a:pt x="5" y="13"/>
                      <a:pt x="5" y="13"/>
                    </a:cubicBezTo>
                    <a:cubicBezTo>
                      <a:pt x="11" y="19"/>
                      <a:pt x="11" y="19"/>
                      <a:pt x="11" y="19"/>
                    </a:cubicBezTo>
                    <a:cubicBezTo>
                      <a:pt x="10" y="20"/>
                      <a:pt x="9" y="22"/>
                      <a:pt x="9" y="24"/>
                    </a:cubicBezTo>
                    <a:cubicBezTo>
                      <a:pt x="0" y="24"/>
                      <a:pt x="0" y="24"/>
                      <a:pt x="0" y="24"/>
                    </a:cubicBezTo>
                    <a:cubicBezTo>
                      <a:pt x="0" y="36"/>
                      <a:pt x="0" y="36"/>
                      <a:pt x="0" y="36"/>
                    </a:cubicBezTo>
                    <a:cubicBezTo>
                      <a:pt x="9" y="36"/>
                      <a:pt x="9" y="36"/>
                      <a:pt x="9" y="36"/>
                    </a:cubicBezTo>
                    <a:cubicBezTo>
                      <a:pt x="9" y="38"/>
                      <a:pt x="10" y="40"/>
                      <a:pt x="11" y="41"/>
                    </a:cubicBezTo>
                    <a:cubicBezTo>
                      <a:pt x="5" y="47"/>
                      <a:pt x="5" y="47"/>
                      <a:pt x="5" y="47"/>
                    </a:cubicBezTo>
                    <a:cubicBezTo>
                      <a:pt x="14" y="56"/>
                      <a:pt x="14" y="56"/>
                      <a:pt x="14" y="56"/>
                    </a:cubicBezTo>
                    <a:cubicBezTo>
                      <a:pt x="19" y="50"/>
                      <a:pt x="19" y="50"/>
                      <a:pt x="19" y="50"/>
                    </a:cubicBezTo>
                    <a:cubicBezTo>
                      <a:pt x="21" y="51"/>
                      <a:pt x="23" y="51"/>
                      <a:pt x="25" y="52"/>
                    </a:cubicBezTo>
                    <a:cubicBezTo>
                      <a:pt x="25" y="60"/>
                      <a:pt x="25" y="60"/>
                      <a:pt x="25" y="60"/>
                    </a:cubicBezTo>
                    <a:cubicBezTo>
                      <a:pt x="37" y="60"/>
                      <a:pt x="37" y="60"/>
                      <a:pt x="37" y="60"/>
                    </a:cubicBezTo>
                    <a:cubicBezTo>
                      <a:pt x="37" y="52"/>
                      <a:pt x="37" y="52"/>
                      <a:pt x="37" y="52"/>
                    </a:cubicBezTo>
                    <a:cubicBezTo>
                      <a:pt x="39" y="51"/>
                      <a:pt x="40" y="51"/>
                      <a:pt x="42" y="50"/>
                    </a:cubicBezTo>
                    <a:cubicBezTo>
                      <a:pt x="48" y="56"/>
                      <a:pt x="48" y="56"/>
                      <a:pt x="48" y="56"/>
                    </a:cubicBezTo>
                    <a:cubicBezTo>
                      <a:pt x="56" y="47"/>
                      <a:pt x="56" y="47"/>
                      <a:pt x="56" y="47"/>
                    </a:cubicBezTo>
                    <a:cubicBezTo>
                      <a:pt x="51" y="41"/>
                      <a:pt x="51" y="41"/>
                      <a:pt x="51" y="41"/>
                    </a:cubicBezTo>
                    <a:cubicBezTo>
                      <a:pt x="52" y="40"/>
                      <a:pt x="52" y="38"/>
                      <a:pt x="53" y="36"/>
                    </a:cubicBezTo>
                    <a:lnTo>
                      <a:pt x="61" y="36"/>
                    </a:lnTo>
                    <a:close/>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9" name="Oval 23">
                <a:extLst>
                  <a:ext uri="{FF2B5EF4-FFF2-40B4-BE49-F238E27FC236}">
                    <a16:creationId xmlns:a16="http://schemas.microsoft.com/office/drawing/2014/main" id="{3EBA8FDC-3BD4-46D1-8449-9334AC6FD30A}"/>
                  </a:ext>
                </a:extLst>
              </p:cNvPr>
              <p:cNvSpPr>
                <a:spLocks noChangeArrowheads="1"/>
              </p:cNvSpPr>
              <p:nvPr/>
            </p:nvSpPr>
            <p:spPr bwMode="auto">
              <a:xfrm>
                <a:off x="2771" y="1558"/>
                <a:ext cx="16" cy="17"/>
              </a:xfrm>
              <a:prstGeom prst="ellipse">
                <a:avLst/>
              </a:pr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60" name="Rectangle 24">
                <a:extLst>
                  <a:ext uri="{FF2B5EF4-FFF2-40B4-BE49-F238E27FC236}">
                    <a16:creationId xmlns:a16="http://schemas.microsoft.com/office/drawing/2014/main" id="{3559BE83-87EA-49EB-AA04-F5247FAB749D}"/>
                  </a:ext>
                </a:extLst>
              </p:cNvPr>
              <p:cNvSpPr>
                <a:spLocks noChangeArrowheads="1"/>
              </p:cNvSpPr>
              <p:nvPr/>
            </p:nvSpPr>
            <p:spPr bwMode="auto">
              <a:xfrm>
                <a:off x="2820" y="1632"/>
                <a:ext cx="31" cy="31"/>
              </a:xfrm>
              <a:prstGeom prst="rect">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61" name="Rectangle 25">
                <a:extLst>
                  <a:ext uri="{FF2B5EF4-FFF2-40B4-BE49-F238E27FC236}">
                    <a16:creationId xmlns:a16="http://schemas.microsoft.com/office/drawing/2014/main" id="{6AF6F964-19E7-4C81-A06A-567C1F985FBD}"/>
                  </a:ext>
                </a:extLst>
              </p:cNvPr>
              <p:cNvSpPr>
                <a:spLocks noChangeArrowheads="1"/>
              </p:cNvSpPr>
              <p:nvPr/>
            </p:nvSpPr>
            <p:spPr bwMode="auto">
              <a:xfrm>
                <a:off x="2866" y="1632"/>
                <a:ext cx="31" cy="31"/>
              </a:xfrm>
              <a:prstGeom prst="rect">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62" name="Rectangle 26">
                <a:extLst>
                  <a:ext uri="{FF2B5EF4-FFF2-40B4-BE49-F238E27FC236}">
                    <a16:creationId xmlns:a16="http://schemas.microsoft.com/office/drawing/2014/main" id="{2C45DE64-8EFD-48A4-BE7A-B3AA4971E85F}"/>
                  </a:ext>
                </a:extLst>
              </p:cNvPr>
              <p:cNvSpPr>
                <a:spLocks noChangeArrowheads="1"/>
              </p:cNvSpPr>
              <p:nvPr/>
            </p:nvSpPr>
            <p:spPr bwMode="auto">
              <a:xfrm>
                <a:off x="2913" y="1632"/>
                <a:ext cx="31" cy="31"/>
              </a:xfrm>
              <a:prstGeom prst="rect">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grpSp>
      </p:grpSp>
      <p:grpSp>
        <p:nvGrpSpPr>
          <p:cNvPr id="296" name="Group 295">
            <a:extLst>
              <a:ext uri="{FF2B5EF4-FFF2-40B4-BE49-F238E27FC236}">
                <a16:creationId xmlns:a16="http://schemas.microsoft.com/office/drawing/2014/main" id="{6C08DB4D-B604-42EF-BD69-91552A063C25}"/>
              </a:ext>
            </a:extLst>
          </p:cNvPr>
          <p:cNvGrpSpPr/>
          <p:nvPr/>
        </p:nvGrpSpPr>
        <p:grpSpPr>
          <a:xfrm>
            <a:off x="840714" y="6194842"/>
            <a:ext cx="1078992" cy="1078992"/>
            <a:chOff x="3018396" y="2117272"/>
            <a:chExt cx="3995056" cy="3995056"/>
          </a:xfrm>
        </p:grpSpPr>
        <p:sp>
          <p:nvSpPr>
            <p:cNvPr id="297" name="Oval 296">
              <a:extLst>
                <a:ext uri="{FF2B5EF4-FFF2-40B4-BE49-F238E27FC236}">
                  <a16:creationId xmlns:a16="http://schemas.microsoft.com/office/drawing/2014/main" id="{DA35394C-FE08-4E36-84EB-F63942F57BA9}"/>
                </a:ext>
              </a:extLst>
            </p:cNvPr>
            <p:cNvSpPr>
              <a:spLocks noChangeAspect="1"/>
            </p:cNvSpPr>
            <p:nvPr/>
          </p:nvSpPr>
          <p:spPr bwMode="auto">
            <a:xfrm rot="6842241">
              <a:off x="3018396" y="2117272"/>
              <a:ext cx="3995056" cy="3995056"/>
            </a:xfrm>
            <a:prstGeom prst="ellipse">
              <a:avLst/>
            </a:prstGeom>
            <a:solidFill>
              <a:schemeClr val="bg1"/>
            </a:solidFill>
            <a:ln w="19050">
              <a:solidFill>
                <a:srgbClr val="D232A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Segoe UI" pitchFamily="34" charset="0"/>
              </a:endParaRPr>
            </a:p>
          </p:txBody>
        </p:sp>
        <p:grpSp>
          <p:nvGrpSpPr>
            <p:cNvPr id="298" name="Group 297">
              <a:extLst>
                <a:ext uri="{FF2B5EF4-FFF2-40B4-BE49-F238E27FC236}">
                  <a16:creationId xmlns:a16="http://schemas.microsoft.com/office/drawing/2014/main" id="{FD86AD50-ADA0-4C9C-B754-8B36B1B1ACFF}"/>
                </a:ext>
              </a:extLst>
            </p:cNvPr>
            <p:cNvGrpSpPr/>
            <p:nvPr/>
          </p:nvGrpSpPr>
          <p:grpSpPr>
            <a:xfrm>
              <a:off x="3263064" y="2828011"/>
              <a:ext cx="3505720" cy="2573578"/>
              <a:chOff x="508000" y="3884116"/>
              <a:chExt cx="871004" cy="639412"/>
            </a:xfrm>
          </p:grpSpPr>
          <p:cxnSp>
            <p:nvCxnSpPr>
              <p:cNvPr id="299" name="Straight Arrow Connector 298">
                <a:extLst>
                  <a:ext uri="{FF2B5EF4-FFF2-40B4-BE49-F238E27FC236}">
                    <a16:creationId xmlns:a16="http://schemas.microsoft.com/office/drawing/2014/main" id="{48D48194-7696-4098-9C78-7C46EFE62D15}"/>
                  </a:ext>
                </a:extLst>
              </p:cNvPr>
              <p:cNvCxnSpPr>
                <a:cxnSpLocks/>
              </p:cNvCxnSpPr>
              <p:nvPr/>
            </p:nvCxnSpPr>
            <p:spPr>
              <a:xfrm>
                <a:off x="508000" y="4126213"/>
                <a:ext cx="871004" cy="0"/>
              </a:xfrm>
              <a:prstGeom prst="straightConnector1">
                <a:avLst/>
              </a:prstGeom>
              <a:ln w="19050" cap="rnd">
                <a:solidFill>
                  <a:schemeClr val="accent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00" name="Straight Arrow Connector 299">
                <a:extLst>
                  <a:ext uri="{FF2B5EF4-FFF2-40B4-BE49-F238E27FC236}">
                    <a16:creationId xmlns:a16="http://schemas.microsoft.com/office/drawing/2014/main" id="{A372800E-A719-4E2E-AEBD-AE0B7E69656B}"/>
                  </a:ext>
                </a:extLst>
              </p:cNvPr>
              <p:cNvCxnSpPr>
                <a:cxnSpLocks/>
              </p:cNvCxnSpPr>
              <p:nvPr/>
            </p:nvCxnSpPr>
            <p:spPr>
              <a:xfrm flipH="1">
                <a:off x="508000" y="4253213"/>
                <a:ext cx="871004" cy="0"/>
              </a:xfrm>
              <a:prstGeom prst="straightConnector1">
                <a:avLst/>
              </a:prstGeom>
              <a:ln w="19050" cap="rnd">
                <a:solidFill>
                  <a:schemeClr val="accent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301" name="Freeform 5">
                <a:extLst>
                  <a:ext uri="{FF2B5EF4-FFF2-40B4-BE49-F238E27FC236}">
                    <a16:creationId xmlns:a16="http://schemas.microsoft.com/office/drawing/2014/main" id="{4DD3BD26-1385-4C3F-8490-B534EFB9A710}"/>
                  </a:ext>
                </a:extLst>
              </p:cNvPr>
              <p:cNvSpPr>
                <a:spLocks/>
              </p:cNvSpPr>
              <p:nvPr/>
            </p:nvSpPr>
            <p:spPr bwMode="auto">
              <a:xfrm>
                <a:off x="703003" y="3884116"/>
                <a:ext cx="480998" cy="639412"/>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solidFill>
                <a:schemeClr val="bg1"/>
              </a:solidFill>
              <a:ln w="19050" cap="rnd">
                <a:solidFill>
                  <a:schemeClr val="accent1"/>
                </a:solidFill>
                <a:round/>
                <a:headEnd/>
                <a:tailEnd/>
              </a:ln>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grpSp>
      </p:grpSp>
      <p:grpSp>
        <p:nvGrpSpPr>
          <p:cNvPr id="302" name="Group 301">
            <a:extLst>
              <a:ext uri="{FF2B5EF4-FFF2-40B4-BE49-F238E27FC236}">
                <a16:creationId xmlns:a16="http://schemas.microsoft.com/office/drawing/2014/main" id="{95CAB84D-64A5-4BD7-9FE3-38A0333754AC}"/>
              </a:ext>
            </a:extLst>
          </p:cNvPr>
          <p:cNvGrpSpPr/>
          <p:nvPr/>
        </p:nvGrpSpPr>
        <p:grpSpPr>
          <a:xfrm>
            <a:off x="12693306" y="1765776"/>
            <a:ext cx="1078992" cy="1078992"/>
            <a:chOff x="12965248" y="5184535"/>
            <a:chExt cx="602960" cy="602960"/>
          </a:xfrm>
        </p:grpSpPr>
        <p:sp>
          <p:nvSpPr>
            <p:cNvPr id="303" name="Oval 302">
              <a:extLst>
                <a:ext uri="{FF2B5EF4-FFF2-40B4-BE49-F238E27FC236}">
                  <a16:creationId xmlns:a16="http://schemas.microsoft.com/office/drawing/2014/main" id="{87377CE3-8C86-481F-A1EE-FB4B3B2BBF3C}"/>
                </a:ext>
              </a:extLst>
            </p:cNvPr>
            <p:cNvSpPr>
              <a:spLocks noChangeAspect="1"/>
            </p:cNvSpPr>
            <p:nvPr/>
          </p:nvSpPr>
          <p:spPr bwMode="auto">
            <a:xfrm rot="6842241">
              <a:off x="12965248" y="5184535"/>
              <a:ext cx="602960" cy="602960"/>
            </a:xfrm>
            <a:prstGeom prst="ellipse">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Segoe UI" pitchFamily="34" charset="0"/>
              </a:endParaRPr>
            </a:p>
          </p:txBody>
        </p:sp>
        <p:grpSp>
          <p:nvGrpSpPr>
            <p:cNvPr id="304" name="Group 303">
              <a:extLst>
                <a:ext uri="{FF2B5EF4-FFF2-40B4-BE49-F238E27FC236}">
                  <a16:creationId xmlns:a16="http://schemas.microsoft.com/office/drawing/2014/main" id="{D88CE69A-0DAA-48E3-9D13-570160E63188}"/>
                </a:ext>
              </a:extLst>
            </p:cNvPr>
            <p:cNvGrpSpPr/>
            <p:nvPr/>
          </p:nvGrpSpPr>
          <p:grpSpPr>
            <a:xfrm>
              <a:off x="13110464" y="5320098"/>
              <a:ext cx="312528" cy="312528"/>
              <a:chOff x="4390661" y="1411318"/>
              <a:chExt cx="362678" cy="362678"/>
            </a:xfrm>
          </p:grpSpPr>
          <p:sp>
            <p:nvSpPr>
              <p:cNvPr id="305" name="Freeform 17">
                <a:extLst>
                  <a:ext uri="{FF2B5EF4-FFF2-40B4-BE49-F238E27FC236}">
                    <a16:creationId xmlns:a16="http://schemas.microsoft.com/office/drawing/2014/main" id="{4CC3B939-41A6-47E4-B502-9194693A5442}"/>
                  </a:ext>
                </a:extLst>
              </p:cNvPr>
              <p:cNvSpPr>
                <a:spLocks/>
              </p:cNvSpPr>
              <p:nvPr/>
            </p:nvSpPr>
            <p:spPr bwMode="auto">
              <a:xfrm>
                <a:off x="4411031" y="1411318"/>
                <a:ext cx="342308" cy="342308"/>
              </a:xfrm>
              <a:custGeom>
                <a:avLst/>
                <a:gdLst>
                  <a:gd name="T0" fmla="*/ 0 w 689"/>
                  <a:gd name="T1" fmla="*/ 0 h 689"/>
                  <a:gd name="T2" fmla="*/ 0 w 689"/>
                  <a:gd name="T3" fmla="*/ 689 h 689"/>
                  <a:gd name="T4" fmla="*/ 689 w 689"/>
                  <a:gd name="T5" fmla="*/ 689 h 689"/>
                </a:gdLst>
                <a:ahLst/>
                <a:cxnLst>
                  <a:cxn ang="0">
                    <a:pos x="T0" y="T1"/>
                  </a:cxn>
                  <a:cxn ang="0">
                    <a:pos x="T2" y="T3"/>
                  </a:cxn>
                  <a:cxn ang="0">
                    <a:pos x="T4" y="T5"/>
                  </a:cxn>
                </a:cxnLst>
                <a:rect l="0" t="0" r="r" b="b"/>
                <a:pathLst>
                  <a:path w="689" h="689">
                    <a:moveTo>
                      <a:pt x="0" y="0"/>
                    </a:moveTo>
                    <a:lnTo>
                      <a:pt x="0" y="689"/>
                    </a:lnTo>
                    <a:lnTo>
                      <a:pt x="689" y="689"/>
                    </a:lnTo>
                  </a:path>
                </a:pathLst>
              </a:cu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06" name="Line 18">
                <a:extLst>
                  <a:ext uri="{FF2B5EF4-FFF2-40B4-BE49-F238E27FC236}">
                    <a16:creationId xmlns:a16="http://schemas.microsoft.com/office/drawing/2014/main" id="{9BA9448D-C7DA-4D92-A991-19B04AEEE1B9}"/>
                  </a:ext>
                </a:extLst>
              </p:cNvPr>
              <p:cNvSpPr>
                <a:spLocks noChangeShapeType="1"/>
              </p:cNvSpPr>
              <p:nvPr/>
            </p:nvSpPr>
            <p:spPr bwMode="auto">
              <a:xfrm>
                <a:off x="4684281"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07" name="Line 19">
                <a:extLst>
                  <a:ext uri="{FF2B5EF4-FFF2-40B4-BE49-F238E27FC236}">
                    <a16:creationId xmlns:a16="http://schemas.microsoft.com/office/drawing/2014/main" id="{147BD57C-8717-435D-B695-4DD2892AB88E}"/>
                  </a:ext>
                </a:extLst>
              </p:cNvPr>
              <p:cNvSpPr>
                <a:spLocks noChangeShapeType="1"/>
              </p:cNvSpPr>
              <p:nvPr/>
            </p:nvSpPr>
            <p:spPr bwMode="auto">
              <a:xfrm>
                <a:off x="4474623"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08" name="Line 20">
                <a:extLst>
                  <a:ext uri="{FF2B5EF4-FFF2-40B4-BE49-F238E27FC236}">
                    <a16:creationId xmlns:a16="http://schemas.microsoft.com/office/drawing/2014/main" id="{2CE3FA3B-CF10-4FE4-8513-35CCA6D56E30}"/>
                  </a:ext>
                </a:extLst>
              </p:cNvPr>
              <p:cNvSpPr>
                <a:spLocks noChangeShapeType="1"/>
              </p:cNvSpPr>
              <p:nvPr/>
            </p:nvSpPr>
            <p:spPr bwMode="auto">
              <a:xfrm>
                <a:off x="4579452"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09" name="Line 21">
                <a:extLst>
                  <a:ext uri="{FF2B5EF4-FFF2-40B4-BE49-F238E27FC236}">
                    <a16:creationId xmlns:a16="http://schemas.microsoft.com/office/drawing/2014/main" id="{8EFE417D-93FA-4EE0-AA07-02BF517D24B3}"/>
                  </a:ext>
                </a:extLst>
              </p:cNvPr>
              <p:cNvSpPr>
                <a:spLocks noChangeShapeType="1"/>
              </p:cNvSpPr>
              <p:nvPr/>
            </p:nvSpPr>
            <p:spPr bwMode="auto">
              <a:xfrm flipH="1">
                <a:off x="4390661" y="1692021"/>
                <a:ext cx="20370"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0" name="Line 22">
                <a:extLst>
                  <a:ext uri="{FF2B5EF4-FFF2-40B4-BE49-F238E27FC236}">
                    <a16:creationId xmlns:a16="http://schemas.microsoft.com/office/drawing/2014/main" id="{1A1CD284-9651-4F44-B878-59A9A02F339A}"/>
                  </a:ext>
                </a:extLst>
              </p:cNvPr>
              <p:cNvSpPr>
                <a:spLocks noChangeShapeType="1"/>
              </p:cNvSpPr>
              <p:nvPr/>
            </p:nvSpPr>
            <p:spPr bwMode="auto">
              <a:xfrm flipV="1">
                <a:off x="4734460" y="1639358"/>
                <a:ext cx="18879" cy="14408"/>
              </a:xfrm>
              <a:prstGeom prst="line">
                <a:avLst/>
              </a:prstGeom>
              <a:noFill/>
              <a:ln w="952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1" name="Line 23">
                <a:extLst>
                  <a:ext uri="{FF2B5EF4-FFF2-40B4-BE49-F238E27FC236}">
                    <a16:creationId xmlns:a16="http://schemas.microsoft.com/office/drawing/2014/main" id="{DA64C4D4-CFA4-4D4D-BDBB-4BF9E06924A6}"/>
                  </a:ext>
                </a:extLst>
              </p:cNvPr>
              <p:cNvSpPr>
                <a:spLocks noChangeShapeType="1"/>
              </p:cNvSpPr>
              <p:nvPr/>
            </p:nvSpPr>
            <p:spPr bwMode="auto">
              <a:xfrm flipV="1">
                <a:off x="4701670" y="1666186"/>
                <a:ext cx="16395" cy="12420"/>
              </a:xfrm>
              <a:prstGeom prst="line">
                <a:avLst/>
              </a:prstGeom>
              <a:noFill/>
              <a:ln w="952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2" name="Line 24">
                <a:extLst>
                  <a:ext uri="{FF2B5EF4-FFF2-40B4-BE49-F238E27FC236}">
                    <a16:creationId xmlns:a16="http://schemas.microsoft.com/office/drawing/2014/main" id="{68C5C21D-D85F-419E-8F42-E23055E30D3D}"/>
                  </a:ext>
                </a:extLst>
              </p:cNvPr>
              <p:cNvSpPr>
                <a:spLocks noChangeShapeType="1"/>
              </p:cNvSpPr>
              <p:nvPr/>
            </p:nvSpPr>
            <p:spPr bwMode="auto">
              <a:xfrm>
                <a:off x="4587898" y="1454541"/>
                <a:ext cx="88434" cy="216613"/>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3" name="Line 25">
                <a:extLst>
                  <a:ext uri="{FF2B5EF4-FFF2-40B4-BE49-F238E27FC236}">
                    <a16:creationId xmlns:a16="http://schemas.microsoft.com/office/drawing/2014/main" id="{CD97B79C-5E8F-4F9E-B784-6679193CB5D6}"/>
                  </a:ext>
                </a:extLst>
              </p:cNvPr>
              <p:cNvSpPr>
                <a:spLocks noChangeShapeType="1"/>
              </p:cNvSpPr>
              <p:nvPr/>
            </p:nvSpPr>
            <p:spPr bwMode="auto">
              <a:xfrm flipV="1">
                <a:off x="4487044" y="1452554"/>
                <a:ext cx="79988" cy="116256"/>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4" name="Freeform 26">
                <a:extLst>
                  <a:ext uri="{FF2B5EF4-FFF2-40B4-BE49-F238E27FC236}">
                    <a16:creationId xmlns:a16="http://schemas.microsoft.com/office/drawing/2014/main" id="{DA5EE3F1-5BD4-4466-A2D3-CF1B52051C24}"/>
                  </a:ext>
                </a:extLst>
              </p:cNvPr>
              <p:cNvSpPr>
                <a:spLocks/>
              </p:cNvSpPr>
              <p:nvPr/>
            </p:nvSpPr>
            <p:spPr bwMode="auto">
              <a:xfrm>
                <a:off x="4390661" y="1482363"/>
                <a:ext cx="73032" cy="84956"/>
              </a:xfrm>
              <a:custGeom>
                <a:avLst/>
                <a:gdLst>
                  <a:gd name="T0" fmla="*/ 0 w 147"/>
                  <a:gd name="T1" fmla="*/ 0 h 171"/>
                  <a:gd name="T2" fmla="*/ 41 w 147"/>
                  <a:gd name="T3" fmla="*/ 0 h 171"/>
                  <a:gd name="T4" fmla="*/ 147 w 147"/>
                  <a:gd name="T5" fmla="*/ 171 h 171"/>
                </a:gdLst>
                <a:ahLst/>
                <a:cxnLst>
                  <a:cxn ang="0">
                    <a:pos x="T0" y="T1"/>
                  </a:cxn>
                  <a:cxn ang="0">
                    <a:pos x="T2" y="T3"/>
                  </a:cxn>
                  <a:cxn ang="0">
                    <a:pos x="T4" y="T5"/>
                  </a:cxn>
                </a:cxnLst>
                <a:rect l="0" t="0" r="r" b="b"/>
                <a:pathLst>
                  <a:path w="147" h="171">
                    <a:moveTo>
                      <a:pt x="0" y="0"/>
                    </a:moveTo>
                    <a:lnTo>
                      <a:pt x="41" y="0"/>
                    </a:lnTo>
                    <a:lnTo>
                      <a:pt x="147" y="171"/>
                    </a:lnTo>
                  </a:path>
                </a:pathLst>
              </a:cu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5" name="Line 27">
                <a:extLst>
                  <a:ext uri="{FF2B5EF4-FFF2-40B4-BE49-F238E27FC236}">
                    <a16:creationId xmlns:a16="http://schemas.microsoft.com/office/drawing/2014/main" id="{3CAEDBB4-218E-471E-9680-DE646D69EC1B}"/>
                  </a:ext>
                </a:extLst>
              </p:cNvPr>
              <p:cNvSpPr>
                <a:spLocks noChangeShapeType="1"/>
              </p:cNvSpPr>
              <p:nvPr/>
            </p:nvSpPr>
            <p:spPr bwMode="auto">
              <a:xfrm flipH="1">
                <a:off x="4390661" y="1587192"/>
                <a:ext cx="20370"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6" name="Line 28">
                <a:extLst>
                  <a:ext uri="{FF2B5EF4-FFF2-40B4-BE49-F238E27FC236}">
                    <a16:creationId xmlns:a16="http://schemas.microsoft.com/office/drawing/2014/main" id="{621D34AB-528B-4BC1-A87A-229FB129C259}"/>
                  </a:ext>
                </a:extLst>
              </p:cNvPr>
              <p:cNvSpPr>
                <a:spLocks noChangeShapeType="1"/>
              </p:cNvSpPr>
              <p:nvPr/>
            </p:nvSpPr>
            <p:spPr bwMode="auto">
              <a:xfrm>
                <a:off x="4707135" y="1462987"/>
                <a:ext cx="46204" cy="0"/>
              </a:xfrm>
              <a:prstGeom prst="line">
                <a:avLst/>
              </a:prstGeom>
              <a:noFill/>
              <a:ln w="952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7" name="Line 29">
                <a:extLst>
                  <a:ext uri="{FF2B5EF4-FFF2-40B4-BE49-F238E27FC236}">
                    <a16:creationId xmlns:a16="http://schemas.microsoft.com/office/drawing/2014/main" id="{BCF007AC-613F-497D-8D4D-9B091156A5B3}"/>
                  </a:ext>
                </a:extLst>
              </p:cNvPr>
              <p:cNvSpPr>
                <a:spLocks noChangeShapeType="1"/>
              </p:cNvSpPr>
              <p:nvPr/>
            </p:nvSpPr>
            <p:spPr bwMode="auto">
              <a:xfrm flipV="1">
                <a:off x="4588892" y="1483357"/>
                <a:ext cx="87440" cy="20618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8" name="Line 30">
                <a:extLst>
                  <a:ext uri="{FF2B5EF4-FFF2-40B4-BE49-F238E27FC236}">
                    <a16:creationId xmlns:a16="http://schemas.microsoft.com/office/drawing/2014/main" id="{4CFADF79-A478-4D1A-8A39-6F4F85E3BBFC}"/>
                  </a:ext>
                </a:extLst>
              </p:cNvPr>
              <p:cNvSpPr>
                <a:spLocks noChangeShapeType="1"/>
              </p:cNvSpPr>
              <p:nvPr/>
            </p:nvSpPr>
            <p:spPr bwMode="auto">
              <a:xfrm>
                <a:off x="4496483" y="1695002"/>
                <a:ext cx="61606" cy="11427"/>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9" name="Line 31">
                <a:extLst>
                  <a:ext uri="{FF2B5EF4-FFF2-40B4-BE49-F238E27FC236}">
                    <a16:creationId xmlns:a16="http://schemas.microsoft.com/office/drawing/2014/main" id="{6820ED26-7900-46E5-B2C8-A725A0EDA691}"/>
                  </a:ext>
                </a:extLst>
              </p:cNvPr>
              <p:cNvSpPr>
                <a:spLocks noChangeShapeType="1"/>
              </p:cNvSpPr>
              <p:nvPr/>
            </p:nvSpPr>
            <p:spPr bwMode="auto">
              <a:xfrm flipV="1">
                <a:off x="4411031" y="1706429"/>
                <a:ext cx="48191" cy="47198"/>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0" name="Oval 32">
                <a:extLst>
                  <a:ext uri="{FF2B5EF4-FFF2-40B4-BE49-F238E27FC236}">
                    <a16:creationId xmlns:a16="http://schemas.microsoft.com/office/drawing/2014/main" id="{8C376F27-BCC1-41DA-BACE-8F0E7EB52FA8}"/>
                  </a:ext>
                </a:extLst>
              </p:cNvPr>
              <p:cNvSpPr>
                <a:spLocks noChangeArrowheads="1"/>
              </p:cNvSpPr>
              <p:nvPr/>
            </p:nvSpPr>
            <p:spPr bwMode="auto">
              <a:xfrm>
                <a:off x="4453260" y="1564338"/>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1" name="Oval 33">
                <a:extLst>
                  <a:ext uri="{FF2B5EF4-FFF2-40B4-BE49-F238E27FC236}">
                    <a16:creationId xmlns:a16="http://schemas.microsoft.com/office/drawing/2014/main" id="{0C9A3EFC-BC8E-4524-AA7D-9A8F9A372CAB}"/>
                  </a:ext>
                </a:extLst>
              </p:cNvPr>
              <p:cNvSpPr>
                <a:spLocks noChangeArrowheads="1"/>
              </p:cNvSpPr>
              <p:nvPr/>
            </p:nvSpPr>
            <p:spPr bwMode="auto">
              <a:xfrm>
                <a:off x="4558089" y="1412312"/>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2" name="Oval 34">
                <a:extLst>
                  <a:ext uri="{FF2B5EF4-FFF2-40B4-BE49-F238E27FC236}">
                    <a16:creationId xmlns:a16="http://schemas.microsoft.com/office/drawing/2014/main" id="{D7FEBBCB-12BA-441D-8284-60F5D95AE76F}"/>
                  </a:ext>
                </a:extLst>
              </p:cNvPr>
              <p:cNvSpPr>
                <a:spLocks noChangeArrowheads="1"/>
              </p:cNvSpPr>
              <p:nvPr/>
            </p:nvSpPr>
            <p:spPr bwMode="auto">
              <a:xfrm>
                <a:off x="4662918" y="1669167"/>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3" name="Oval 35">
                <a:extLst>
                  <a:ext uri="{FF2B5EF4-FFF2-40B4-BE49-F238E27FC236}">
                    <a16:creationId xmlns:a16="http://schemas.microsoft.com/office/drawing/2014/main" id="{BE4BFDCC-A7CF-4D93-A76E-3E1895B0ECB8}"/>
                  </a:ext>
                </a:extLst>
              </p:cNvPr>
              <p:cNvSpPr>
                <a:spLocks noChangeArrowheads="1"/>
              </p:cNvSpPr>
              <p:nvPr/>
            </p:nvSpPr>
            <p:spPr bwMode="auto">
              <a:xfrm>
                <a:off x="4662918" y="1440134"/>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4" name="Oval 36">
                <a:extLst>
                  <a:ext uri="{FF2B5EF4-FFF2-40B4-BE49-F238E27FC236}">
                    <a16:creationId xmlns:a16="http://schemas.microsoft.com/office/drawing/2014/main" id="{73421A4E-C564-44AF-BBB7-EDE4B5078846}"/>
                  </a:ext>
                </a:extLst>
              </p:cNvPr>
              <p:cNvSpPr>
                <a:spLocks noChangeArrowheads="1"/>
              </p:cNvSpPr>
              <p:nvPr/>
            </p:nvSpPr>
            <p:spPr bwMode="auto">
              <a:xfrm>
                <a:off x="4558089" y="1687549"/>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5" name="Oval 37">
                <a:extLst>
                  <a:ext uri="{FF2B5EF4-FFF2-40B4-BE49-F238E27FC236}">
                    <a16:creationId xmlns:a16="http://schemas.microsoft.com/office/drawing/2014/main" id="{D06D4CA5-D5C5-4102-80AA-89396D9B338B}"/>
                  </a:ext>
                </a:extLst>
              </p:cNvPr>
              <p:cNvSpPr>
                <a:spLocks noChangeArrowheads="1"/>
              </p:cNvSpPr>
              <p:nvPr/>
            </p:nvSpPr>
            <p:spPr bwMode="auto">
              <a:xfrm>
                <a:off x="4453260" y="1669167"/>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grpSp>
      </p:grpSp>
      <p:grpSp>
        <p:nvGrpSpPr>
          <p:cNvPr id="326" name="Group 325">
            <a:extLst>
              <a:ext uri="{FF2B5EF4-FFF2-40B4-BE49-F238E27FC236}">
                <a16:creationId xmlns:a16="http://schemas.microsoft.com/office/drawing/2014/main" id="{95CAB84D-64A5-4BD7-9FE3-38A0333754AC}"/>
              </a:ext>
            </a:extLst>
          </p:cNvPr>
          <p:cNvGrpSpPr/>
          <p:nvPr/>
        </p:nvGrpSpPr>
        <p:grpSpPr>
          <a:xfrm>
            <a:off x="840714" y="1765776"/>
            <a:ext cx="1078992" cy="1078992"/>
            <a:chOff x="12965248" y="5184535"/>
            <a:chExt cx="602960" cy="602960"/>
          </a:xfrm>
        </p:grpSpPr>
        <p:sp>
          <p:nvSpPr>
            <p:cNvPr id="327" name="Oval 326">
              <a:extLst>
                <a:ext uri="{FF2B5EF4-FFF2-40B4-BE49-F238E27FC236}">
                  <a16:creationId xmlns:a16="http://schemas.microsoft.com/office/drawing/2014/main" id="{87377CE3-8C86-481F-A1EE-FB4B3B2BBF3C}"/>
                </a:ext>
              </a:extLst>
            </p:cNvPr>
            <p:cNvSpPr>
              <a:spLocks noChangeAspect="1"/>
            </p:cNvSpPr>
            <p:nvPr/>
          </p:nvSpPr>
          <p:spPr bwMode="auto">
            <a:xfrm rot="6842241">
              <a:off x="12965248" y="5184535"/>
              <a:ext cx="602960" cy="602960"/>
            </a:xfrm>
            <a:prstGeom prst="ellipse">
              <a:avLst/>
            </a:prstGeom>
            <a:solidFill>
              <a:schemeClr val="bg1"/>
            </a:solid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Segoe UI" pitchFamily="34" charset="0"/>
              </a:endParaRPr>
            </a:p>
          </p:txBody>
        </p:sp>
        <p:grpSp>
          <p:nvGrpSpPr>
            <p:cNvPr id="328" name="Group 327">
              <a:extLst>
                <a:ext uri="{FF2B5EF4-FFF2-40B4-BE49-F238E27FC236}">
                  <a16:creationId xmlns:a16="http://schemas.microsoft.com/office/drawing/2014/main" id="{D88CE69A-0DAA-48E3-9D13-570160E63188}"/>
                </a:ext>
              </a:extLst>
            </p:cNvPr>
            <p:cNvGrpSpPr/>
            <p:nvPr/>
          </p:nvGrpSpPr>
          <p:grpSpPr>
            <a:xfrm>
              <a:off x="13110464" y="5320098"/>
              <a:ext cx="312528" cy="312528"/>
              <a:chOff x="4390661" y="1411318"/>
              <a:chExt cx="362678" cy="362678"/>
            </a:xfrm>
          </p:grpSpPr>
          <p:sp>
            <p:nvSpPr>
              <p:cNvPr id="329" name="Freeform 17">
                <a:extLst>
                  <a:ext uri="{FF2B5EF4-FFF2-40B4-BE49-F238E27FC236}">
                    <a16:creationId xmlns:a16="http://schemas.microsoft.com/office/drawing/2014/main" id="{4CC3B939-41A6-47E4-B502-9194693A5442}"/>
                  </a:ext>
                </a:extLst>
              </p:cNvPr>
              <p:cNvSpPr>
                <a:spLocks/>
              </p:cNvSpPr>
              <p:nvPr/>
            </p:nvSpPr>
            <p:spPr bwMode="auto">
              <a:xfrm>
                <a:off x="4411031" y="1411318"/>
                <a:ext cx="342308" cy="342308"/>
              </a:xfrm>
              <a:custGeom>
                <a:avLst/>
                <a:gdLst>
                  <a:gd name="T0" fmla="*/ 0 w 689"/>
                  <a:gd name="T1" fmla="*/ 0 h 689"/>
                  <a:gd name="T2" fmla="*/ 0 w 689"/>
                  <a:gd name="T3" fmla="*/ 689 h 689"/>
                  <a:gd name="T4" fmla="*/ 689 w 689"/>
                  <a:gd name="T5" fmla="*/ 689 h 689"/>
                </a:gdLst>
                <a:ahLst/>
                <a:cxnLst>
                  <a:cxn ang="0">
                    <a:pos x="T0" y="T1"/>
                  </a:cxn>
                  <a:cxn ang="0">
                    <a:pos x="T2" y="T3"/>
                  </a:cxn>
                  <a:cxn ang="0">
                    <a:pos x="T4" y="T5"/>
                  </a:cxn>
                </a:cxnLst>
                <a:rect l="0" t="0" r="r" b="b"/>
                <a:pathLst>
                  <a:path w="689" h="689">
                    <a:moveTo>
                      <a:pt x="0" y="0"/>
                    </a:moveTo>
                    <a:lnTo>
                      <a:pt x="0" y="689"/>
                    </a:lnTo>
                    <a:lnTo>
                      <a:pt x="689" y="689"/>
                    </a:lnTo>
                  </a:path>
                </a:pathLst>
              </a:cu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0" name="Line 18">
                <a:extLst>
                  <a:ext uri="{FF2B5EF4-FFF2-40B4-BE49-F238E27FC236}">
                    <a16:creationId xmlns:a16="http://schemas.microsoft.com/office/drawing/2014/main" id="{9BA9448D-C7DA-4D92-A991-19B04AEEE1B9}"/>
                  </a:ext>
                </a:extLst>
              </p:cNvPr>
              <p:cNvSpPr>
                <a:spLocks noChangeShapeType="1"/>
              </p:cNvSpPr>
              <p:nvPr/>
            </p:nvSpPr>
            <p:spPr bwMode="auto">
              <a:xfrm>
                <a:off x="4684281"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1" name="Line 19">
                <a:extLst>
                  <a:ext uri="{FF2B5EF4-FFF2-40B4-BE49-F238E27FC236}">
                    <a16:creationId xmlns:a16="http://schemas.microsoft.com/office/drawing/2014/main" id="{147BD57C-8717-435D-B695-4DD2892AB88E}"/>
                  </a:ext>
                </a:extLst>
              </p:cNvPr>
              <p:cNvSpPr>
                <a:spLocks noChangeShapeType="1"/>
              </p:cNvSpPr>
              <p:nvPr/>
            </p:nvSpPr>
            <p:spPr bwMode="auto">
              <a:xfrm>
                <a:off x="4474623"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2" name="Line 20">
                <a:extLst>
                  <a:ext uri="{FF2B5EF4-FFF2-40B4-BE49-F238E27FC236}">
                    <a16:creationId xmlns:a16="http://schemas.microsoft.com/office/drawing/2014/main" id="{2CE3FA3B-CF10-4FE4-8513-35CCA6D56E30}"/>
                  </a:ext>
                </a:extLst>
              </p:cNvPr>
              <p:cNvSpPr>
                <a:spLocks noChangeShapeType="1"/>
              </p:cNvSpPr>
              <p:nvPr/>
            </p:nvSpPr>
            <p:spPr bwMode="auto">
              <a:xfrm>
                <a:off x="4579452"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3" name="Line 21">
                <a:extLst>
                  <a:ext uri="{FF2B5EF4-FFF2-40B4-BE49-F238E27FC236}">
                    <a16:creationId xmlns:a16="http://schemas.microsoft.com/office/drawing/2014/main" id="{8EFE417D-93FA-4EE0-AA07-02BF517D24B3}"/>
                  </a:ext>
                </a:extLst>
              </p:cNvPr>
              <p:cNvSpPr>
                <a:spLocks noChangeShapeType="1"/>
              </p:cNvSpPr>
              <p:nvPr/>
            </p:nvSpPr>
            <p:spPr bwMode="auto">
              <a:xfrm flipH="1">
                <a:off x="4390661" y="1692021"/>
                <a:ext cx="20370"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4" name="Line 22">
                <a:extLst>
                  <a:ext uri="{FF2B5EF4-FFF2-40B4-BE49-F238E27FC236}">
                    <a16:creationId xmlns:a16="http://schemas.microsoft.com/office/drawing/2014/main" id="{1A1CD284-9651-4F44-B878-59A9A02F339A}"/>
                  </a:ext>
                </a:extLst>
              </p:cNvPr>
              <p:cNvSpPr>
                <a:spLocks noChangeShapeType="1"/>
              </p:cNvSpPr>
              <p:nvPr/>
            </p:nvSpPr>
            <p:spPr bwMode="auto">
              <a:xfrm flipV="1">
                <a:off x="4734460" y="1639358"/>
                <a:ext cx="18879" cy="14408"/>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5" name="Line 23">
                <a:extLst>
                  <a:ext uri="{FF2B5EF4-FFF2-40B4-BE49-F238E27FC236}">
                    <a16:creationId xmlns:a16="http://schemas.microsoft.com/office/drawing/2014/main" id="{DA64C4D4-CFA4-4D4D-BDBB-4BF9E06924A6}"/>
                  </a:ext>
                </a:extLst>
              </p:cNvPr>
              <p:cNvSpPr>
                <a:spLocks noChangeShapeType="1"/>
              </p:cNvSpPr>
              <p:nvPr/>
            </p:nvSpPr>
            <p:spPr bwMode="auto">
              <a:xfrm flipV="1">
                <a:off x="4701670" y="1666186"/>
                <a:ext cx="16395" cy="1242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6" name="Line 24">
                <a:extLst>
                  <a:ext uri="{FF2B5EF4-FFF2-40B4-BE49-F238E27FC236}">
                    <a16:creationId xmlns:a16="http://schemas.microsoft.com/office/drawing/2014/main" id="{68C5C21D-D85F-419E-8F42-E23055E30D3D}"/>
                  </a:ext>
                </a:extLst>
              </p:cNvPr>
              <p:cNvSpPr>
                <a:spLocks noChangeShapeType="1"/>
              </p:cNvSpPr>
              <p:nvPr/>
            </p:nvSpPr>
            <p:spPr bwMode="auto">
              <a:xfrm>
                <a:off x="4587898" y="1454541"/>
                <a:ext cx="88434" cy="216613"/>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7" name="Line 25">
                <a:extLst>
                  <a:ext uri="{FF2B5EF4-FFF2-40B4-BE49-F238E27FC236}">
                    <a16:creationId xmlns:a16="http://schemas.microsoft.com/office/drawing/2014/main" id="{CD97B79C-5E8F-4F9E-B784-6679193CB5D6}"/>
                  </a:ext>
                </a:extLst>
              </p:cNvPr>
              <p:cNvSpPr>
                <a:spLocks noChangeShapeType="1"/>
              </p:cNvSpPr>
              <p:nvPr/>
            </p:nvSpPr>
            <p:spPr bwMode="auto">
              <a:xfrm flipV="1">
                <a:off x="4487044" y="1452554"/>
                <a:ext cx="79988" cy="116256"/>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8" name="Freeform 26">
                <a:extLst>
                  <a:ext uri="{FF2B5EF4-FFF2-40B4-BE49-F238E27FC236}">
                    <a16:creationId xmlns:a16="http://schemas.microsoft.com/office/drawing/2014/main" id="{DA5EE3F1-5BD4-4466-A2D3-CF1B52051C24}"/>
                  </a:ext>
                </a:extLst>
              </p:cNvPr>
              <p:cNvSpPr>
                <a:spLocks/>
              </p:cNvSpPr>
              <p:nvPr/>
            </p:nvSpPr>
            <p:spPr bwMode="auto">
              <a:xfrm>
                <a:off x="4390661" y="1482363"/>
                <a:ext cx="73032" cy="84956"/>
              </a:xfrm>
              <a:custGeom>
                <a:avLst/>
                <a:gdLst>
                  <a:gd name="T0" fmla="*/ 0 w 147"/>
                  <a:gd name="T1" fmla="*/ 0 h 171"/>
                  <a:gd name="T2" fmla="*/ 41 w 147"/>
                  <a:gd name="T3" fmla="*/ 0 h 171"/>
                  <a:gd name="T4" fmla="*/ 147 w 147"/>
                  <a:gd name="T5" fmla="*/ 171 h 171"/>
                </a:gdLst>
                <a:ahLst/>
                <a:cxnLst>
                  <a:cxn ang="0">
                    <a:pos x="T0" y="T1"/>
                  </a:cxn>
                  <a:cxn ang="0">
                    <a:pos x="T2" y="T3"/>
                  </a:cxn>
                  <a:cxn ang="0">
                    <a:pos x="T4" y="T5"/>
                  </a:cxn>
                </a:cxnLst>
                <a:rect l="0" t="0" r="r" b="b"/>
                <a:pathLst>
                  <a:path w="147" h="171">
                    <a:moveTo>
                      <a:pt x="0" y="0"/>
                    </a:moveTo>
                    <a:lnTo>
                      <a:pt x="41" y="0"/>
                    </a:lnTo>
                    <a:lnTo>
                      <a:pt x="147" y="171"/>
                    </a:lnTo>
                  </a:path>
                </a:pathLst>
              </a:cu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9" name="Line 27">
                <a:extLst>
                  <a:ext uri="{FF2B5EF4-FFF2-40B4-BE49-F238E27FC236}">
                    <a16:creationId xmlns:a16="http://schemas.microsoft.com/office/drawing/2014/main" id="{3CAEDBB4-218E-471E-9680-DE646D69EC1B}"/>
                  </a:ext>
                </a:extLst>
              </p:cNvPr>
              <p:cNvSpPr>
                <a:spLocks noChangeShapeType="1"/>
              </p:cNvSpPr>
              <p:nvPr/>
            </p:nvSpPr>
            <p:spPr bwMode="auto">
              <a:xfrm flipH="1">
                <a:off x="4390661" y="1587192"/>
                <a:ext cx="20370"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0" name="Line 28">
                <a:extLst>
                  <a:ext uri="{FF2B5EF4-FFF2-40B4-BE49-F238E27FC236}">
                    <a16:creationId xmlns:a16="http://schemas.microsoft.com/office/drawing/2014/main" id="{621D34AB-528B-4BC1-A87A-229FB129C259}"/>
                  </a:ext>
                </a:extLst>
              </p:cNvPr>
              <p:cNvSpPr>
                <a:spLocks noChangeShapeType="1"/>
              </p:cNvSpPr>
              <p:nvPr/>
            </p:nvSpPr>
            <p:spPr bwMode="auto">
              <a:xfrm>
                <a:off x="4707135" y="1462987"/>
                <a:ext cx="46204"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1" name="Line 29">
                <a:extLst>
                  <a:ext uri="{FF2B5EF4-FFF2-40B4-BE49-F238E27FC236}">
                    <a16:creationId xmlns:a16="http://schemas.microsoft.com/office/drawing/2014/main" id="{BCF007AC-613F-497D-8D4D-9B091156A5B3}"/>
                  </a:ext>
                </a:extLst>
              </p:cNvPr>
              <p:cNvSpPr>
                <a:spLocks noChangeShapeType="1"/>
              </p:cNvSpPr>
              <p:nvPr/>
            </p:nvSpPr>
            <p:spPr bwMode="auto">
              <a:xfrm flipV="1">
                <a:off x="4588892" y="1483357"/>
                <a:ext cx="87440" cy="206180"/>
              </a:xfrm>
              <a:prstGeom prst="line">
                <a:avLst/>
              </a:prstGeom>
              <a:noFill/>
              <a:ln w="9525"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2" name="Line 30">
                <a:extLst>
                  <a:ext uri="{FF2B5EF4-FFF2-40B4-BE49-F238E27FC236}">
                    <a16:creationId xmlns:a16="http://schemas.microsoft.com/office/drawing/2014/main" id="{4CFADF79-A478-4D1A-8A39-6F4F85E3BBFC}"/>
                  </a:ext>
                </a:extLst>
              </p:cNvPr>
              <p:cNvSpPr>
                <a:spLocks noChangeShapeType="1"/>
              </p:cNvSpPr>
              <p:nvPr/>
            </p:nvSpPr>
            <p:spPr bwMode="auto">
              <a:xfrm>
                <a:off x="4496483" y="1695002"/>
                <a:ext cx="61606" cy="11427"/>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3" name="Line 31">
                <a:extLst>
                  <a:ext uri="{FF2B5EF4-FFF2-40B4-BE49-F238E27FC236}">
                    <a16:creationId xmlns:a16="http://schemas.microsoft.com/office/drawing/2014/main" id="{6820ED26-7900-46E5-B2C8-A725A0EDA691}"/>
                  </a:ext>
                </a:extLst>
              </p:cNvPr>
              <p:cNvSpPr>
                <a:spLocks noChangeShapeType="1"/>
              </p:cNvSpPr>
              <p:nvPr/>
            </p:nvSpPr>
            <p:spPr bwMode="auto">
              <a:xfrm flipV="1">
                <a:off x="4411031" y="1706429"/>
                <a:ext cx="48191" cy="47198"/>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4" name="Oval 32">
                <a:extLst>
                  <a:ext uri="{FF2B5EF4-FFF2-40B4-BE49-F238E27FC236}">
                    <a16:creationId xmlns:a16="http://schemas.microsoft.com/office/drawing/2014/main" id="{8C376F27-BCC1-41DA-BACE-8F0E7EB52FA8}"/>
                  </a:ext>
                </a:extLst>
              </p:cNvPr>
              <p:cNvSpPr>
                <a:spLocks noChangeArrowheads="1"/>
              </p:cNvSpPr>
              <p:nvPr/>
            </p:nvSpPr>
            <p:spPr bwMode="auto">
              <a:xfrm>
                <a:off x="4453260" y="1564338"/>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5" name="Oval 33">
                <a:extLst>
                  <a:ext uri="{FF2B5EF4-FFF2-40B4-BE49-F238E27FC236}">
                    <a16:creationId xmlns:a16="http://schemas.microsoft.com/office/drawing/2014/main" id="{0C9A3EFC-BC8E-4524-AA7D-9A8F9A372CAB}"/>
                  </a:ext>
                </a:extLst>
              </p:cNvPr>
              <p:cNvSpPr>
                <a:spLocks noChangeArrowheads="1"/>
              </p:cNvSpPr>
              <p:nvPr/>
            </p:nvSpPr>
            <p:spPr bwMode="auto">
              <a:xfrm>
                <a:off x="4558089" y="1412312"/>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6" name="Oval 34">
                <a:extLst>
                  <a:ext uri="{FF2B5EF4-FFF2-40B4-BE49-F238E27FC236}">
                    <a16:creationId xmlns:a16="http://schemas.microsoft.com/office/drawing/2014/main" id="{D7FEBBCB-12BA-441D-8284-60F5D95AE76F}"/>
                  </a:ext>
                </a:extLst>
              </p:cNvPr>
              <p:cNvSpPr>
                <a:spLocks noChangeArrowheads="1"/>
              </p:cNvSpPr>
              <p:nvPr/>
            </p:nvSpPr>
            <p:spPr bwMode="auto">
              <a:xfrm>
                <a:off x="4662918" y="1669167"/>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7" name="Oval 35">
                <a:extLst>
                  <a:ext uri="{FF2B5EF4-FFF2-40B4-BE49-F238E27FC236}">
                    <a16:creationId xmlns:a16="http://schemas.microsoft.com/office/drawing/2014/main" id="{BE4BFDCC-A7CF-4D93-A76E-3E1895B0ECB8}"/>
                  </a:ext>
                </a:extLst>
              </p:cNvPr>
              <p:cNvSpPr>
                <a:spLocks noChangeArrowheads="1"/>
              </p:cNvSpPr>
              <p:nvPr/>
            </p:nvSpPr>
            <p:spPr bwMode="auto">
              <a:xfrm>
                <a:off x="4662918" y="1440134"/>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8" name="Oval 36">
                <a:extLst>
                  <a:ext uri="{FF2B5EF4-FFF2-40B4-BE49-F238E27FC236}">
                    <a16:creationId xmlns:a16="http://schemas.microsoft.com/office/drawing/2014/main" id="{73421A4E-C564-44AF-BBB7-EDE4B5078846}"/>
                  </a:ext>
                </a:extLst>
              </p:cNvPr>
              <p:cNvSpPr>
                <a:spLocks noChangeArrowheads="1"/>
              </p:cNvSpPr>
              <p:nvPr/>
            </p:nvSpPr>
            <p:spPr bwMode="auto">
              <a:xfrm>
                <a:off x="4558089" y="1687549"/>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9" name="Oval 37">
                <a:extLst>
                  <a:ext uri="{FF2B5EF4-FFF2-40B4-BE49-F238E27FC236}">
                    <a16:creationId xmlns:a16="http://schemas.microsoft.com/office/drawing/2014/main" id="{D06D4CA5-D5C5-4102-80AA-89396D9B338B}"/>
                  </a:ext>
                </a:extLst>
              </p:cNvPr>
              <p:cNvSpPr>
                <a:spLocks noChangeArrowheads="1"/>
              </p:cNvSpPr>
              <p:nvPr/>
            </p:nvSpPr>
            <p:spPr bwMode="auto">
              <a:xfrm>
                <a:off x="4453260" y="1669167"/>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grpSp>
      </p:grpSp>
      <p:sp>
        <p:nvSpPr>
          <p:cNvPr id="176" name="Rectangle 175">
            <a:extLst>
              <a:ext uri="{FF2B5EF4-FFF2-40B4-BE49-F238E27FC236}">
                <a16:creationId xmlns:a16="http://schemas.microsoft.com/office/drawing/2014/main" id="{B5DEBF16-C0CC-4FE9-8D5F-A95EF2CC8A2A}"/>
              </a:ext>
            </a:extLst>
          </p:cNvPr>
          <p:cNvSpPr/>
          <p:nvPr/>
        </p:nvSpPr>
        <p:spPr>
          <a:xfrm>
            <a:off x="6207050" y="4746131"/>
            <a:ext cx="2126882" cy="1314347"/>
          </a:xfrm>
          <a:prstGeom prst="rect">
            <a:avLst/>
          </a:prstGeom>
          <a:noFill/>
        </p:spPr>
        <p:txBody>
          <a:bodyPr wrap="square" lIns="91440" tIns="0" rIns="0" bIns="0" rtlCol="0" anchor="ctr" anchorCtr="0">
            <a:noAutofit/>
          </a:bodyPr>
          <a:lstStyle/>
          <a:p>
            <a:pPr algn="ctr" defTabSz="1097213">
              <a:lnSpc>
                <a:spcPct val="90000"/>
              </a:lnSpc>
            </a:pPr>
            <a:r>
              <a:rPr lang="en-US" sz="1920" dirty="0">
                <a:latin typeface="Amazon Ember"/>
              </a:rPr>
              <a:t>Intelligence </a:t>
            </a:r>
            <a:br>
              <a:rPr lang="en-US" sz="1920" dirty="0">
                <a:latin typeface="Amazon Ember"/>
              </a:rPr>
            </a:br>
            <a:r>
              <a:rPr lang="en-US" sz="1920" dirty="0">
                <a:latin typeface="Amazon Ember"/>
              </a:rPr>
              <a:t>and outcomes</a:t>
            </a:r>
          </a:p>
        </p:txBody>
      </p:sp>
      <p:grpSp>
        <p:nvGrpSpPr>
          <p:cNvPr id="177" name="Group 176">
            <a:extLst>
              <a:ext uri="{FF2B5EF4-FFF2-40B4-BE49-F238E27FC236}">
                <a16:creationId xmlns:a16="http://schemas.microsoft.com/office/drawing/2014/main" id="{ACDD61F4-8DF4-4FD0-8D50-F924C785BC36}"/>
              </a:ext>
            </a:extLst>
          </p:cNvPr>
          <p:cNvGrpSpPr/>
          <p:nvPr/>
        </p:nvGrpSpPr>
        <p:grpSpPr>
          <a:xfrm>
            <a:off x="6566511" y="3651087"/>
            <a:ext cx="1403574" cy="1399918"/>
            <a:chOff x="6611952" y="3412452"/>
            <a:chExt cx="1810198" cy="1805484"/>
          </a:xfrm>
        </p:grpSpPr>
        <p:sp>
          <p:nvSpPr>
            <p:cNvPr id="179" name="Freeform: Shape 196">
              <a:extLst>
                <a:ext uri="{FF2B5EF4-FFF2-40B4-BE49-F238E27FC236}">
                  <a16:creationId xmlns:a16="http://schemas.microsoft.com/office/drawing/2014/main" id="{B546095E-BB06-484C-A08A-E8DFCCBB47C3}"/>
                </a:ext>
              </a:extLst>
            </p:cNvPr>
            <p:cNvSpPr/>
            <p:nvPr/>
          </p:nvSpPr>
          <p:spPr>
            <a:xfrm>
              <a:off x="7195081" y="3930998"/>
              <a:ext cx="721251" cy="565687"/>
            </a:xfrm>
            <a:custGeom>
              <a:avLst/>
              <a:gdLst>
                <a:gd name="connsiteX0" fmla="*/ 7071 w 721250"/>
                <a:gd name="connsiteY0" fmla="*/ 188091 h 565686"/>
                <a:gd name="connsiteX1" fmla="*/ 332812 w 721250"/>
                <a:gd name="connsiteY1" fmla="*/ 7071 h 565686"/>
                <a:gd name="connsiteX2" fmla="*/ 716065 w 721250"/>
                <a:gd name="connsiteY2" fmla="*/ 390324 h 565686"/>
                <a:gd name="connsiteX3" fmla="*/ 675524 w 721250"/>
                <a:gd name="connsiteY3" fmla="*/ 562387 h 565686"/>
              </a:gdLst>
              <a:ahLst/>
              <a:cxnLst>
                <a:cxn ang="0">
                  <a:pos x="connsiteX0" y="connsiteY0"/>
                </a:cxn>
                <a:cxn ang="0">
                  <a:pos x="connsiteX1" y="connsiteY1"/>
                </a:cxn>
                <a:cxn ang="0">
                  <a:pos x="connsiteX2" y="connsiteY2"/>
                </a:cxn>
                <a:cxn ang="0">
                  <a:pos x="connsiteX3" y="connsiteY3"/>
                </a:cxn>
              </a:cxnLst>
              <a:rect l="l" t="t" r="r" b="b"/>
              <a:pathLst>
                <a:path w="721250" h="565686">
                  <a:moveTo>
                    <a:pt x="7071" y="188091"/>
                  </a:moveTo>
                  <a:cubicBezTo>
                    <a:pt x="74482" y="79196"/>
                    <a:pt x="195162" y="7071"/>
                    <a:pt x="332812" y="7071"/>
                  </a:cubicBezTo>
                  <a:cubicBezTo>
                    <a:pt x="544474" y="7071"/>
                    <a:pt x="716065" y="178663"/>
                    <a:pt x="716065" y="390324"/>
                  </a:cubicBezTo>
                  <a:cubicBezTo>
                    <a:pt x="716065" y="452078"/>
                    <a:pt x="701452" y="510532"/>
                    <a:pt x="675524" y="562387"/>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0" name="Freeform: Shape 197">
              <a:extLst>
                <a:ext uri="{FF2B5EF4-FFF2-40B4-BE49-F238E27FC236}">
                  <a16:creationId xmlns:a16="http://schemas.microsoft.com/office/drawing/2014/main" id="{C9E30A02-D6F7-481C-A379-BAB1C8409A57}"/>
                </a:ext>
              </a:extLst>
            </p:cNvPr>
            <p:cNvSpPr/>
            <p:nvPr/>
          </p:nvSpPr>
          <p:spPr>
            <a:xfrm>
              <a:off x="7048622" y="4079015"/>
              <a:ext cx="160278" cy="146136"/>
            </a:xfrm>
            <a:custGeom>
              <a:avLst/>
              <a:gdLst>
                <a:gd name="connsiteX0" fmla="*/ 112989 w 160277"/>
                <a:gd name="connsiteY0" fmla="*/ 139541 h 146135"/>
                <a:gd name="connsiteX1" fmla="*/ 8808 w 160277"/>
                <a:gd name="connsiteY1" fmla="*/ 16975 h 146135"/>
                <a:gd name="connsiteX2" fmla="*/ 157772 w 160277"/>
                <a:gd name="connsiteY2" fmla="*/ 36303 h 146135"/>
                <a:gd name="connsiteX3" fmla="*/ 112989 w 160277"/>
                <a:gd name="connsiteY3" fmla="*/ 139541 h 146135"/>
              </a:gdLst>
              <a:ahLst/>
              <a:cxnLst>
                <a:cxn ang="0">
                  <a:pos x="connsiteX0" y="connsiteY0"/>
                </a:cxn>
                <a:cxn ang="0">
                  <a:pos x="connsiteX1" y="connsiteY1"/>
                </a:cxn>
                <a:cxn ang="0">
                  <a:pos x="connsiteX2" y="connsiteY2"/>
                </a:cxn>
                <a:cxn ang="0">
                  <a:pos x="connsiteX3" y="connsiteY3"/>
                </a:cxn>
              </a:cxnLst>
              <a:rect l="l" t="t" r="r" b="b"/>
              <a:pathLst>
                <a:path w="160277" h="146135">
                  <a:moveTo>
                    <a:pt x="112989" y="139541"/>
                  </a:moveTo>
                  <a:cubicBezTo>
                    <a:pt x="38507" y="82029"/>
                    <a:pt x="-2034" y="36303"/>
                    <a:pt x="8808" y="16975"/>
                  </a:cubicBezTo>
                  <a:cubicBezTo>
                    <a:pt x="19179" y="-1881"/>
                    <a:pt x="74805" y="7076"/>
                    <a:pt x="157772" y="36303"/>
                  </a:cubicBezTo>
                  <a:cubicBezTo>
                    <a:pt x="137973" y="67416"/>
                    <a:pt x="122417" y="102300"/>
                    <a:pt x="112989" y="139541"/>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1" name="Freeform: Shape 198">
              <a:extLst>
                <a:ext uri="{FF2B5EF4-FFF2-40B4-BE49-F238E27FC236}">
                  <a16:creationId xmlns:a16="http://schemas.microsoft.com/office/drawing/2014/main" id="{7C454211-229B-47DE-8966-4B6DC1B94DC1}"/>
                </a:ext>
              </a:extLst>
            </p:cNvPr>
            <p:cNvSpPr/>
            <p:nvPr/>
          </p:nvSpPr>
          <p:spPr>
            <a:xfrm>
              <a:off x="7803666" y="4486314"/>
              <a:ext cx="150850" cy="122565"/>
            </a:xfrm>
            <a:custGeom>
              <a:avLst/>
              <a:gdLst>
                <a:gd name="connsiteX0" fmla="*/ 66468 w 150849"/>
                <a:gd name="connsiteY0" fmla="*/ 7071 h 122565"/>
                <a:gd name="connsiteX1" fmla="*/ 142365 w 150849"/>
                <a:gd name="connsiteY1" fmla="*/ 107009 h 122565"/>
                <a:gd name="connsiteX2" fmla="*/ 7071 w 150849"/>
                <a:gd name="connsiteY2" fmla="*/ 92867 h 122565"/>
                <a:gd name="connsiteX3" fmla="*/ 66468 w 150849"/>
                <a:gd name="connsiteY3" fmla="*/ 7071 h 122565"/>
              </a:gdLst>
              <a:ahLst/>
              <a:cxnLst>
                <a:cxn ang="0">
                  <a:pos x="connsiteX0" y="connsiteY0"/>
                </a:cxn>
                <a:cxn ang="0">
                  <a:pos x="connsiteX1" y="connsiteY1"/>
                </a:cxn>
                <a:cxn ang="0">
                  <a:pos x="connsiteX2" y="connsiteY2"/>
                </a:cxn>
                <a:cxn ang="0">
                  <a:pos x="connsiteX3" y="connsiteY3"/>
                </a:cxn>
              </a:cxnLst>
              <a:rect l="l" t="t" r="r" b="b"/>
              <a:pathLst>
                <a:path w="150849" h="122565">
                  <a:moveTo>
                    <a:pt x="66468" y="7071"/>
                  </a:moveTo>
                  <a:cubicBezTo>
                    <a:pt x="122565" y="53740"/>
                    <a:pt x="151793" y="90510"/>
                    <a:pt x="142365" y="107009"/>
                  </a:cubicBezTo>
                  <a:cubicBezTo>
                    <a:pt x="132465" y="124451"/>
                    <a:pt x="82496" y="117851"/>
                    <a:pt x="7071" y="92867"/>
                  </a:cubicBezTo>
                  <a:cubicBezTo>
                    <a:pt x="30641" y="66940"/>
                    <a:pt x="50440" y="38184"/>
                    <a:pt x="66468" y="7071"/>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2" name="Freeform: Shape 199">
              <a:extLst>
                <a:ext uri="{FF2B5EF4-FFF2-40B4-BE49-F238E27FC236}">
                  <a16:creationId xmlns:a16="http://schemas.microsoft.com/office/drawing/2014/main" id="{ACFB7B9A-A25B-4A68-BE5D-EA9B8BE426B2}"/>
                </a:ext>
              </a:extLst>
            </p:cNvPr>
            <p:cNvSpPr/>
            <p:nvPr/>
          </p:nvSpPr>
          <p:spPr>
            <a:xfrm>
              <a:off x="7141341" y="4211485"/>
              <a:ext cx="678824" cy="494976"/>
            </a:xfrm>
            <a:custGeom>
              <a:avLst/>
              <a:gdLst>
                <a:gd name="connsiteX0" fmla="*/ 673639 w 678824"/>
                <a:gd name="connsiteY0" fmla="*/ 363454 h 494976"/>
                <a:gd name="connsiteX1" fmla="*/ 323384 w 678824"/>
                <a:gd name="connsiteY1" fmla="*/ 201290 h 494976"/>
                <a:gd name="connsiteX2" fmla="*/ 19799 w 678824"/>
                <a:gd name="connsiteY2" fmla="*/ 7071 h 494976"/>
                <a:gd name="connsiteX3" fmla="*/ 7071 w 678824"/>
                <a:gd name="connsiteY3" fmla="*/ 105595 h 494976"/>
                <a:gd name="connsiteX4" fmla="*/ 390324 w 678824"/>
                <a:gd name="connsiteY4" fmla="*/ 488848 h 494976"/>
                <a:gd name="connsiteX5" fmla="*/ 673639 w 678824"/>
                <a:gd name="connsiteY5" fmla="*/ 363454 h 49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8824" h="494976">
                  <a:moveTo>
                    <a:pt x="673639" y="363454"/>
                  </a:moveTo>
                  <a:cubicBezTo>
                    <a:pt x="583600" y="333284"/>
                    <a:pt x="457735" y="275772"/>
                    <a:pt x="323384" y="201290"/>
                  </a:cubicBezTo>
                  <a:cubicBezTo>
                    <a:pt x="200347" y="133408"/>
                    <a:pt x="93810" y="64111"/>
                    <a:pt x="19799" y="7071"/>
                  </a:cubicBezTo>
                  <a:cubicBezTo>
                    <a:pt x="11314" y="38655"/>
                    <a:pt x="7071" y="71654"/>
                    <a:pt x="7071" y="105595"/>
                  </a:cubicBezTo>
                  <a:cubicBezTo>
                    <a:pt x="7071" y="317256"/>
                    <a:pt x="178663" y="488848"/>
                    <a:pt x="390324" y="488848"/>
                  </a:cubicBezTo>
                  <a:cubicBezTo>
                    <a:pt x="502518" y="488376"/>
                    <a:pt x="603871" y="440293"/>
                    <a:pt x="673639" y="363454"/>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3" name="Freeform: Shape 200">
              <a:extLst>
                <a:ext uri="{FF2B5EF4-FFF2-40B4-BE49-F238E27FC236}">
                  <a16:creationId xmlns:a16="http://schemas.microsoft.com/office/drawing/2014/main" id="{4ECD5C03-0F91-4BC9-9E24-B2EDB929C1C4}"/>
                </a:ext>
              </a:extLst>
            </p:cNvPr>
            <p:cNvSpPr/>
            <p:nvPr/>
          </p:nvSpPr>
          <p:spPr>
            <a:xfrm>
              <a:off x="7129084" y="4253911"/>
              <a:ext cx="664682" cy="367696"/>
            </a:xfrm>
            <a:custGeom>
              <a:avLst/>
              <a:gdLst>
                <a:gd name="connsiteX0" fmla="*/ 7071 w 664682"/>
                <a:gd name="connsiteY0" fmla="*/ 7071 h 367696"/>
                <a:gd name="connsiteX1" fmla="*/ 310656 w 664682"/>
                <a:gd name="connsiteY1" fmla="*/ 201290 h 367696"/>
                <a:gd name="connsiteX2" fmla="*/ 660911 w 664682"/>
                <a:gd name="connsiteY2" fmla="*/ 363454 h 367696"/>
              </a:gdLst>
              <a:ahLst/>
              <a:cxnLst>
                <a:cxn ang="0">
                  <a:pos x="connsiteX0" y="connsiteY0"/>
                </a:cxn>
                <a:cxn ang="0">
                  <a:pos x="connsiteX1" y="connsiteY1"/>
                </a:cxn>
                <a:cxn ang="0">
                  <a:pos x="connsiteX2" y="connsiteY2"/>
                </a:cxn>
              </a:cxnLst>
              <a:rect l="l" t="t" r="r" b="b"/>
              <a:pathLst>
                <a:path w="664682" h="367696">
                  <a:moveTo>
                    <a:pt x="7071" y="7071"/>
                  </a:moveTo>
                  <a:cubicBezTo>
                    <a:pt x="80610" y="64111"/>
                    <a:pt x="187620" y="133408"/>
                    <a:pt x="310656" y="201290"/>
                  </a:cubicBezTo>
                  <a:cubicBezTo>
                    <a:pt x="445007" y="275772"/>
                    <a:pt x="570872" y="332812"/>
                    <a:pt x="660911" y="363454"/>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4" name="Freeform: Shape 201">
              <a:extLst>
                <a:ext uri="{FF2B5EF4-FFF2-40B4-BE49-F238E27FC236}">
                  <a16:creationId xmlns:a16="http://schemas.microsoft.com/office/drawing/2014/main" id="{EF4A49AC-49E0-4948-831B-28F37C4C0CFC}"/>
                </a:ext>
              </a:extLst>
            </p:cNvPr>
            <p:cNvSpPr/>
            <p:nvPr/>
          </p:nvSpPr>
          <p:spPr>
            <a:xfrm>
              <a:off x="7023166" y="4121179"/>
              <a:ext cx="160278" cy="146136"/>
            </a:xfrm>
            <a:custGeom>
              <a:avLst/>
              <a:gdLst>
                <a:gd name="connsiteX0" fmla="*/ 157772 w 160277"/>
                <a:gd name="connsiteY0" fmla="*/ 36094 h 146135"/>
                <a:gd name="connsiteX1" fmla="*/ 8808 w 160277"/>
                <a:gd name="connsiteY1" fmla="*/ 16766 h 146135"/>
                <a:gd name="connsiteX2" fmla="*/ 112989 w 160277"/>
                <a:gd name="connsiteY2" fmla="*/ 139332 h 146135"/>
              </a:gdLst>
              <a:ahLst/>
              <a:cxnLst>
                <a:cxn ang="0">
                  <a:pos x="connsiteX0" y="connsiteY0"/>
                </a:cxn>
                <a:cxn ang="0">
                  <a:pos x="connsiteX1" y="connsiteY1"/>
                </a:cxn>
                <a:cxn ang="0">
                  <a:pos x="connsiteX2" y="connsiteY2"/>
                </a:cxn>
              </a:cxnLst>
              <a:rect l="l" t="t" r="r" b="b"/>
              <a:pathLst>
                <a:path w="160277" h="146135">
                  <a:moveTo>
                    <a:pt x="157772" y="36094"/>
                  </a:moveTo>
                  <a:cubicBezTo>
                    <a:pt x="75276" y="6867"/>
                    <a:pt x="19179" y="-1618"/>
                    <a:pt x="8808" y="16766"/>
                  </a:cubicBezTo>
                  <a:cubicBezTo>
                    <a:pt x="-2034" y="36094"/>
                    <a:pt x="38507" y="81820"/>
                    <a:pt x="112989" y="139332"/>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5" name="Freeform: Shape 202">
              <a:extLst>
                <a:ext uri="{FF2B5EF4-FFF2-40B4-BE49-F238E27FC236}">
                  <a16:creationId xmlns:a16="http://schemas.microsoft.com/office/drawing/2014/main" id="{CF456F60-AFCA-4757-9EED-EEB8CFC90BC5}"/>
                </a:ext>
              </a:extLst>
            </p:cNvPr>
            <p:cNvSpPr/>
            <p:nvPr/>
          </p:nvSpPr>
          <p:spPr>
            <a:xfrm>
              <a:off x="7782452" y="4524027"/>
              <a:ext cx="150850" cy="122565"/>
            </a:xfrm>
            <a:custGeom>
              <a:avLst/>
              <a:gdLst>
                <a:gd name="connsiteX0" fmla="*/ 7071 w 150849"/>
                <a:gd name="connsiteY0" fmla="*/ 92867 h 122565"/>
                <a:gd name="connsiteX1" fmla="*/ 142365 w 150849"/>
                <a:gd name="connsiteY1" fmla="*/ 107009 h 122565"/>
                <a:gd name="connsiteX2" fmla="*/ 66468 w 150849"/>
                <a:gd name="connsiteY2" fmla="*/ 7071 h 122565"/>
              </a:gdLst>
              <a:ahLst/>
              <a:cxnLst>
                <a:cxn ang="0">
                  <a:pos x="connsiteX0" y="connsiteY0"/>
                </a:cxn>
                <a:cxn ang="0">
                  <a:pos x="connsiteX1" y="connsiteY1"/>
                </a:cxn>
                <a:cxn ang="0">
                  <a:pos x="connsiteX2" y="connsiteY2"/>
                </a:cxn>
              </a:cxnLst>
              <a:rect l="l" t="t" r="r" b="b"/>
              <a:pathLst>
                <a:path w="150849" h="122565">
                  <a:moveTo>
                    <a:pt x="7071" y="92867"/>
                  </a:moveTo>
                  <a:cubicBezTo>
                    <a:pt x="82025" y="118323"/>
                    <a:pt x="132465" y="124922"/>
                    <a:pt x="142365" y="107009"/>
                  </a:cubicBezTo>
                  <a:cubicBezTo>
                    <a:pt x="151793" y="90038"/>
                    <a:pt x="122565" y="53740"/>
                    <a:pt x="66468"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7" name="Freeform: Shape 203">
              <a:extLst>
                <a:ext uri="{FF2B5EF4-FFF2-40B4-BE49-F238E27FC236}">
                  <a16:creationId xmlns:a16="http://schemas.microsoft.com/office/drawing/2014/main" id="{B483B45A-D7FF-4614-82C9-83A6BE414765}"/>
                </a:ext>
              </a:extLst>
            </p:cNvPr>
            <p:cNvSpPr/>
            <p:nvPr/>
          </p:nvSpPr>
          <p:spPr>
            <a:xfrm>
              <a:off x="7862591" y="4062049"/>
              <a:ext cx="51855" cy="89567"/>
            </a:xfrm>
            <a:custGeom>
              <a:avLst/>
              <a:gdLst>
                <a:gd name="connsiteX0" fmla="*/ 7071 w 51854"/>
                <a:gd name="connsiteY0" fmla="*/ 83439 h 89567"/>
                <a:gd name="connsiteX1" fmla="*/ 47141 w 51854"/>
                <a:gd name="connsiteY1" fmla="*/ 7071 h 89567"/>
              </a:gdLst>
              <a:ahLst/>
              <a:cxnLst>
                <a:cxn ang="0">
                  <a:pos x="connsiteX0" y="connsiteY0"/>
                </a:cxn>
                <a:cxn ang="0">
                  <a:pos x="connsiteX1" y="connsiteY1"/>
                </a:cxn>
              </a:cxnLst>
              <a:rect l="l" t="t" r="r" b="b"/>
              <a:pathLst>
                <a:path w="51854" h="89567">
                  <a:moveTo>
                    <a:pt x="7071" y="83439"/>
                  </a:moveTo>
                  <a:cubicBezTo>
                    <a:pt x="26399" y="54683"/>
                    <a:pt x="40069" y="28756"/>
                    <a:pt x="4714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8" name="Freeform: Shape 204">
              <a:extLst>
                <a:ext uri="{FF2B5EF4-FFF2-40B4-BE49-F238E27FC236}">
                  <a16:creationId xmlns:a16="http://schemas.microsoft.com/office/drawing/2014/main" id="{2622CE5F-6665-4D63-B7B5-316B564C6A5C}"/>
                </a:ext>
              </a:extLst>
            </p:cNvPr>
            <p:cNvSpPr/>
            <p:nvPr/>
          </p:nvSpPr>
          <p:spPr>
            <a:xfrm>
              <a:off x="7765010" y="3993695"/>
              <a:ext cx="108423" cy="37712"/>
            </a:xfrm>
            <a:custGeom>
              <a:avLst/>
              <a:gdLst>
                <a:gd name="connsiteX0" fmla="*/ 7071 w 108423"/>
                <a:gd name="connsiteY0" fmla="*/ 34884 h 37712"/>
                <a:gd name="connsiteX1" fmla="*/ 105595 w 108423"/>
                <a:gd name="connsiteY1" fmla="*/ 7071 h 37712"/>
              </a:gdLst>
              <a:ahLst/>
              <a:cxnLst>
                <a:cxn ang="0">
                  <a:pos x="connsiteX0" y="connsiteY0"/>
                </a:cxn>
                <a:cxn ang="0">
                  <a:pos x="connsiteX1" y="connsiteY1"/>
                </a:cxn>
              </a:cxnLst>
              <a:rect l="l" t="t" r="r" b="b"/>
              <a:pathLst>
                <a:path w="108423" h="37712">
                  <a:moveTo>
                    <a:pt x="7071" y="34884"/>
                  </a:moveTo>
                  <a:cubicBezTo>
                    <a:pt x="47141" y="16971"/>
                    <a:pt x="80610" y="7542"/>
                    <a:pt x="105595"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9" name="Freeform: Shape 205">
              <a:extLst>
                <a:ext uri="{FF2B5EF4-FFF2-40B4-BE49-F238E27FC236}">
                  <a16:creationId xmlns:a16="http://schemas.microsoft.com/office/drawing/2014/main" id="{1829038E-A4EA-47FA-A0EA-F22A8EC6396E}"/>
                </a:ext>
              </a:extLst>
            </p:cNvPr>
            <p:cNvSpPr/>
            <p:nvPr/>
          </p:nvSpPr>
          <p:spPr>
            <a:xfrm>
              <a:off x="7290305" y="4556554"/>
              <a:ext cx="127280" cy="75425"/>
            </a:xfrm>
            <a:custGeom>
              <a:avLst/>
              <a:gdLst>
                <a:gd name="connsiteX0" fmla="*/ 122094 w 127279"/>
                <a:gd name="connsiteY0" fmla="*/ 7071 h 75424"/>
                <a:gd name="connsiteX1" fmla="*/ 7071 w 127279"/>
                <a:gd name="connsiteY1" fmla="*/ 68825 h 75424"/>
              </a:gdLst>
              <a:ahLst/>
              <a:cxnLst>
                <a:cxn ang="0">
                  <a:pos x="connsiteX0" y="connsiteY0"/>
                </a:cxn>
                <a:cxn ang="0">
                  <a:pos x="connsiteX1" y="connsiteY1"/>
                </a:cxn>
              </a:cxnLst>
              <a:rect l="l" t="t" r="r" b="b"/>
              <a:pathLst>
                <a:path w="127279" h="75424">
                  <a:moveTo>
                    <a:pt x="122094" y="7071"/>
                  </a:moveTo>
                  <a:cubicBezTo>
                    <a:pt x="80139" y="32998"/>
                    <a:pt x="41484" y="53740"/>
                    <a:pt x="7071" y="68825"/>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2" name="Freeform: Shape 206">
              <a:extLst>
                <a:ext uri="{FF2B5EF4-FFF2-40B4-BE49-F238E27FC236}">
                  <a16:creationId xmlns:a16="http://schemas.microsoft.com/office/drawing/2014/main" id="{8B55C9DC-6FFC-454F-9B75-FEED5D17AA65}"/>
                </a:ext>
              </a:extLst>
            </p:cNvPr>
            <p:cNvSpPr/>
            <p:nvPr/>
          </p:nvSpPr>
          <p:spPr>
            <a:xfrm>
              <a:off x="7641502" y="4307651"/>
              <a:ext cx="89567" cy="84853"/>
            </a:xfrm>
            <a:custGeom>
              <a:avLst/>
              <a:gdLst>
                <a:gd name="connsiteX0" fmla="*/ 82967 w 89567"/>
                <a:gd name="connsiteY0" fmla="*/ 7071 h 84853"/>
                <a:gd name="connsiteX1" fmla="*/ 7071 w 89567"/>
                <a:gd name="connsiteY1" fmla="*/ 77782 h 84853"/>
              </a:gdLst>
              <a:ahLst/>
              <a:cxnLst>
                <a:cxn ang="0">
                  <a:pos x="connsiteX0" y="connsiteY0"/>
                </a:cxn>
                <a:cxn ang="0">
                  <a:pos x="connsiteX1" y="connsiteY1"/>
                </a:cxn>
              </a:cxnLst>
              <a:rect l="l" t="t" r="r" b="b"/>
              <a:pathLst>
                <a:path w="89567" h="84853">
                  <a:moveTo>
                    <a:pt x="82967" y="7071"/>
                  </a:moveTo>
                  <a:cubicBezTo>
                    <a:pt x="59397" y="30170"/>
                    <a:pt x="33941" y="54212"/>
                    <a:pt x="7071" y="77782"/>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3" name="Freeform: Shape 207">
              <a:extLst>
                <a:ext uri="{FF2B5EF4-FFF2-40B4-BE49-F238E27FC236}">
                  <a16:creationId xmlns:a16="http://schemas.microsoft.com/office/drawing/2014/main" id="{B084A860-E136-4834-B9EE-D37A5F501D4B}"/>
                </a:ext>
              </a:extLst>
            </p:cNvPr>
            <p:cNvSpPr/>
            <p:nvPr/>
          </p:nvSpPr>
          <p:spPr>
            <a:xfrm>
              <a:off x="7779153" y="4138417"/>
              <a:ext cx="94281" cy="117851"/>
            </a:xfrm>
            <a:custGeom>
              <a:avLst/>
              <a:gdLst>
                <a:gd name="connsiteX0" fmla="*/ 7071 w 94281"/>
                <a:gd name="connsiteY0" fmla="*/ 112195 h 117851"/>
                <a:gd name="connsiteX1" fmla="*/ 90981 w 94281"/>
                <a:gd name="connsiteY1" fmla="*/ 7071 h 117851"/>
              </a:gdLst>
              <a:ahLst/>
              <a:cxnLst>
                <a:cxn ang="0">
                  <a:pos x="connsiteX0" y="connsiteY0"/>
                </a:cxn>
                <a:cxn ang="0">
                  <a:pos x="connsiteX1" y="connsiteY1"/>
                </a:cxn>
              </a:cxnLst>
              <a:rect l="l" t="t" r="r" b="b"/>
              <a:pathLst>
                <a:path w="94281" h="117851">
                  <a:moveTo>
                    <a:pt x="7071" y="112195"/>
                  </a:moveTo>
                  <a:cubicBezTo>
                    <a:pt x="41012" y="74482"/>
                    <a:pt x="69297" y="39127"/>
                    <a:pt x="9098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4" name="Freeform: Shape 208">
              <a:extLst>
                <a:ext uri="{FF2B5EF4-FFF2-40B4-BE49-F238E27FC236}">
                  <a16:creationId xmlns:a16="http://schemas.microsoft.com/office/drawing/2014/main" id="{6BDFB8F6-E771-47A6-A7FC-790035F41F96}"/>
                </a:ext>
              </a:extLst>
            </p:cNvPr>
            <p:cNvSpPr/>
            <p:nvPr/>
          </p:nvSpPr>
          <p:spPr>
            <a:xfrm>
              <a:off x="7404856" y="4378362"/>
              <a:ext cx="249845" cy="188562"/>
            </a:xfrm>
            <a:custGeom>
              <a:avLst/>
              <a:gdLst>
                <a:gd name="connsiteX0" fmla="*/ 243717 w 249845"/>
                <a:gd name="connsiteY0" fmla="*/ 7071 h 188562"/>
                <a:gd name="connsiteX1" fmla="*/ 206476 w 249845"/>
                <a:gd name="connsiteY1" fmla="*/ 39127 h 188562"/>
                <a:gd name="connsiteX2" fmla="*/ 7071 w 249845"/>
                <a:gd name="connsiteY2" fmla="*/ 185262 h 188562"/>
              </a:gdLst>
              <a:ahLst/>
              <a:cxnLst>
                <a:cxn ang="0">
                  <a:pos x="connsiteX0" y="connsiteY0"/>
                </a:cxn>
                <a:cxn ang="0">
                  <a:pos x="connsiteX1" y="connsiteY1"/>
                </a:cxn>
                <a:cxn ang="0">
                  <a:pos x="connsiteX2" y="connsiteY2"/>
                </a:cxn>
              </a:cxnLst>
              <a:rect l="l" t="t" r="r" b="b"/>
              <a:pathLst>
                <a:path w="249845" h="188562">
                  <a:moveTo>
                    <a:pt x="243717" y="7071"/>
                  </a:moveTo>
                  <a:cubicBezTo>
                    <a:pt x="231460" y="17913"/>
                    <a:pt x="219204" y="28284"/>
                    <a:pt x="206476" y="39127"/>
                  </a:cubicBezTo>
                  <a:cubicBezTo>
                    <a:pt x="137650" y="97110"/>
                    <a:pt x="69297" y="146607"/>
                    <a:pt x="7071" y="185262"/>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5" name="Freeform: Shape 209">
              <a:extLst>
                <a:ext uri="{FF2B5EF4-FFF2-40B4-BE49-F238E27FC236}">
                  <a16:creationId xmlns:a16="http://schemas.microsoft.com/office/drawing/2014/main" id="{BF96C5FE-123B-4B4E-8B2A-01E15747E351}"/>
                </a:ext>
              </a:extLst>
            </p:cNvPr>
            <p:cNvSpPr/>
            <p:nvPr/>
          </p:nvSpPr>
          <p:spPr>
            <a:xfrm>
              <a:off x="7150769" y="4502813"/>
              <a:ext cx="51855" cy="98995"/>
            </a:xfrm>
            <a:custGeom>
              <a:avLst/>
              <a:gdLst>
                <a:gd name="connsiteX0" fmla="*/ 7071 w 51854"/>
                <a:gd name="connsiteY0" fmla="*/ 92395 h 98995"/>
                <a:gd name="connsiteX1" fmla="*/ 49026 w 51854"/>
                <a:gd name="connsiteY1" fmla="*/ 7071 h 98995"/>
              </a:gdLst>
              <a:ahLst/>
              <a:cxnLst>
                <a:cxn ang="0">
                  <a:pos x="connsiteX0" y="connsiteY0"/>
                </a:cxn>
                <a:cxn ang="0">
                  <a:pos x="connsiteX1" y="connsiteY1"/>
                </a:cxn>
              </a:cxnLst>
              <a:rect l="l" t="t" r="r" b="b"/>
              <a:pathLst>
                <a:path w="51854" h="98995">
                  <a:moveTo>
                    <a:pt x="7071" y="92395"/>
                  </a:moveTo>
                  <a:cubicBezTo>
                    <a:pt x="12728" y="69297"/>
                    <a:pt x="27342" y="40069"/>
                    <a:pt x="49026"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6" name="Freeform: Shape 210">
              <a:extLst>
                <a:ext uri="{FF2B5EF4-FFF2-40B4-BE49-F238E27FC236}">
                  <a16:creationId xmlns:a16="http://schemas.microsoft.com/office/drawing/2014/main" id="{5699B609-1197-450D-893E-FF6E4D8596E7}"/>
                </a:ext>
              </a:extLst>
            </p:cNvPr>
            <p:cNvSpPr/>
            <p:nvPr/>
          </p:nvSpPr>
          <p:spPr>
            <a:xfrm>
              <a:off x="7202623" y="4618779"/>
              <a:ext cx="98995" cy="37712"/>
            </a:xfrm>
            <a:custGeom>
              <a:avLst/>
              <a:gdLst>
                <a:gd name="connsiteX0" fmla="*/ 94753 w 98995"/>
                <a:gd name="connsiteY0" fmla="*/ 7071 h 37712"/>
                <a:gd name="connsiteX1" fmla="*/ 7071 w 98995"/>
                <a:gd name="connsiteY1" fmla="*/ 33470 h 37712"/>
              </a:gdLst>
              <a:ahLst/>
              <a:cxnLst>
                <a:cxn ang="0">
                  <a:pos x="connsiteX0" y="connsiteY0"/>
                </a:cxn>
                <a:cxn ang="0">
                  <a:pos x="connsiteX1" y="connsiteY1"/>
                </a:cxn>
              </a:cxnLst>
              <a:rect l="l" t="t" r="r" b="b"/>
              <a:pathLst>
                <a:path w="98995" h="37712">
                  <a:moveTo>
                    <a:pt x="94753" y="7071"/>
                  </a:moveTo>
                  <a:cubicBezTo>
                    <a:pt x="60340" y="22156"/>
                    <a:pt x="30170" y="31584"/>
                    <a:pt x="7071" y="33470"/>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7" name="Freeform: Shape 211">
              <a:extLst>
                <a:ext uri="{FF2B5EF4-FFF2-40B4-BE49-F238E27FC236}">
                  <a16:creationId xmlns:a16="http://schemas.microsoft.com/office/drawing/2014/main" id="{D939792B-F38D-4848-A91B-66AEC62B9866}"/>
                </a:ext>
              </a:extLst>
            </p:cNvPr>
            <p:cNvSpPr/>
            <p:nvPr/>
          </p:nvSpPr>
          <p:spPr>
            <a:xfrm>
              <a:off x="7402726" y="4294924"/>
              <a:ext cx="18856" cy="273415"/>
            </a:xfrm>
            <a:custGeom>
              <a:avLst/>
              <a:gdLst>
                <a:gd name="connsiteX0" fmla="*/ 15802 w 18856"/>
                <a:gd name="connsiteY0" fmla="*/ 7071 h 273415"/>
                <a:gd name="connsiteX1" fmla="*/ 14387 w 18856"/>
                <a:gd name="connsiteY1" fmla="*/ 21685 h 273415"/>
                <a:gd name="connsiteX2" fmla="*/ 9202 w 18856"/>
                <a:gd name="connsiteY2" fmla="*/ 268701 h 273415"/>
              </a:gdLst>
              <a:ahLst/>
              <a:cxnLst>
                <a:cxn ang="0">
                  <a:pos x="connsiteX0" y="connsiteY0"/>
                </a:cxn>
                <a:cxn ang="0">
                  <a:pos x="connsiteX1" y="connsiteY1"/>
                </a:cxn>
                <a:cxn ang="0">
                  <a:pos x="connsiteX2" y="connsiteY2"/>
                </a:cxn>
              </a:cxnLst>
              <a:rect l="l" t="t" r="r" b="b"/>
              <a:pathLst>
                <a:path w="18856" h="273415">
                  <a:moveTo>
                    <a:pt x="15802" y="7071"/>
                  </a:moveTo>
                  <a:cubicBezTo>
                    <a:pt x="15330" y="11785"/>
                    <a:pt x="14859" y="16499"/>
                    <a:pt x="14387" y="21685"/>
                  </a:cubicBezTo>
                  <a:cubicBezTo>
                    <a:pt x="6374" y="111252"/>
                    <a:pt x="5431" y="196105"/>
                    <a:pt x="9202" y="26870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8" name="Freeform: Shape 212">
              <a:extLst>
                <a:ext uri="{FF2B5EF4-FFF2-40B4-BE49-F238E27FC236}">
                  <a16:creationId xmlns:a16="http://schemas.microsoft.com/office/drawing/2014/main" id="{D06C1D37-2D49-4C3A-9FA5-D419DF3DB73B}"/>
                </a:ext>
              </a:extLst>
            </p:cNvPr>
            <p:cNvSpPr/>
            <p:nvPr/>
          </p:nvSpPr>
          <p:spPr>
            <a:xfrm>
              <a:off x="7405328" y="4556554"/>
              <a:ext cx="28284" cy="141422"/>
            </a:xfrm>
            <a:custGeom>
              <a:avLst/>
              <a:gdLst>
                <a:gd name="connsiteX0" fmla="*/ 7071 w 28284"/>
                <a:gd name="connsiteY0" fmla="*/ 7071 h 141421"/>
                <a:gd name="connsiteX1" fmla="*/ 22156 w 28284"/>
                <a:gd name="connsiteY1" fmla="*/ 136236 h 141421"/>
              </a:gdLst>
              <a:ahLst/>
              <a:cxnLst>
                <a:cxn ang="0">
                  <a:pos x="connsiteX0" y="connsiteY0"/>
                </a:cxn>
                <a:cxn ang="0">
                  <a:pos x="connsiteX1" y="connsiteY1"/>
                </a:cxn>
              </a:cxnLst>
              <a:rect l="l" t="t" r="r" b="b"/>
              <a:pathLst>
                <a:path w="28284" h="141421">
                  <a:moveTo>
                    <a:pt x="7071" y="7071"/>
                  </a:moveTo>
                  <a:cubicBezTo>
                    <a:pt x="9899" y="55626"/>
                    <a:pt x="15085" y="99467"/>
                    <a:pt x="22156" y="136236"/>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9" name="Freeform: Shape 213">
              <a:extLst>
                <a:ext uri="{FF2B5EF4-FFF2-40B4-BE49-F238E27FC236}">
                  <a16:creationId xmlns:a16="http://schemas.microsoft.com/office/drawing/2014/main" id="{DB4A73CF-1AD1-4CA2-BE5E-F38874140064}"/>
                </a:ext>
              </a:extLst>
            </p:cNvPr>
            <p:cNvSpPr/>
            <p:nvPr/>
          </p:nvSpPr>
          <p:spPr>
            <a:xfrm>
              <a:off x="7421827" y="3939955"/>
              <a:ext cx="75425" cy="278129"/>
            </a:xfrm>
            <a:custGeom>
              <a:avLst/>
              <a:gdLst>
                <a:gd name="connsiteX0" fmla="*/ 7071 w 75424"/>
                <a:gd name="connsiteY0" fmla="*/ 273887 h 278129"/>
                <a:gd name="connsiteX1" fmla="*/ 70711 w 75424"/>
                <a:gd name="connsiteY1" fmla="*/ 7071 h 278129"/>
              </a:gdLst>
              <a:ahLst/>
              <a:cxnLst>
                <a:cxn ang="0">
                  <a:pos x="connsiteX0" y="connsiteY0"/>
                </a:cxn>
                <a:cxn ang="0">
                  <a:pos x="connsiteX1" y="connsiteY1"/>
                </a:cxn>
              </a:cxnLst>
              <a:rect l="l" t="t" r="r" b="b"/>
              <a:pathLst>
                <a:path w="75424" h="278129">
                  <a:moveTo>
                    <a:pt x="7071" y="273887"/>
                  </a:moveTo>
                  <a:cubicBezTo>
                    <a:pt x="22156" y="166878"/>
                    <a:pt x="44784" y="73539"/>
                    <a:pt x="7071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0" name="Freeform: Shape 214">
              <a:extLst>
                <a:ext uri="{FF2B5EF4-FFF2-40B4-BE49-F238E27FC236}">
                  <a16:creationId xmlns:a16="http://schemas.microsoft.com/office/drawing/2014/main" id="{B9D1D369-57A4-4296-9E58-AC1E5061E4BB}"/>
                </a:ext>
              </a:extLst>
            </p:cNvPr>
            <p:cNvSpPr/>
            <p:nvPr/>
          </p:nvSpPr>
          <p:spPr>
            <a:xfrm>
              <a:off x="7420413" y="4685247"/>
              <a:ext cx="37712" cy="94281"/>
            </a:xfrm>
            <a:custGeom>
              <a:avLst/>
              <a:gdLst>
                <a:gd name="connsiteX0" fmla="*/ 33470 w 37712"/>
                <a:gd name="connsiteY0" fmla="*/ 90981 h 94281"/>
                <a:gd name="connsiteX1" fmla="*/ 7071 w 37712"/>
                <a:gd name="connsiteY1" fmla="*/ 7071 h 94281"/>
              </a:gdLst>
              <a:ahLst/>
              <a:cxnLst>
                <a:cxn ang="0">
                  <a:pos x="connsiteX0" y="connsiteY0"/>
                </a:cxn>
                <a:cxn ang="0">
                  <a:pos x="connsiteX1" y="connsiteY1"/>
                </a:cxn>
              </a:cxnLst>
              <a:rect l="l" t="t" r="r" b="b"/>
              <a:pathLst>
                <a:path w="37712" h="94281">
                  <a:moveTo>
                    <a:pt x="33470" y="90981"/>
                  </a:moveTo>
                  <a:cubicBezTo>
                    <a:pt x="22627" y="70711"/>
                    <a:pt x="14142" y="41955"/>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1" name="Freeform: Shape 215">
              <a:extLst>
                <a:ext uri="{FF2B5EF4-FFF2-40B4-BE49-F238E27FC236}">
                  <a16:creationId xmlns:a16="http://schemas.microsoft.com/office/drawing/2014/main" id="{4247B3E0-F4DE-4ACF-B9CB-129D911DF5B5}"/>
                </a:ext>
              </a:extLst>
            </p:cNvPr>
            <p:cNvSpPr/>
            <p:nvPr/>
          </p:nvSpPr>
          <p:spPr>
            <a:xfrm>
              <a:off x="7524122" y="4689019"/>
              <a:ext cx="65997" cy="108423"/>
            </a:xfrm>
            <a:custGeom>
              <a:avLst/>
              <a:gdLst>
                <a:gd name="connsiteX0" fmla="*/ 59869 w 65996"/>
                <a:gd name="connsiteY0" fmla="*/ 7071 h 108423"/>
                <a:gd name="connsiteX1" fmla="*/ 7071 w 65996"/>
                <a:gd name="connsiteY1" fmla="*/ 101824 h 108423"/>
              </a:gdLst>
              <a:ahLst/>
              <a:cxnLst>
                <a:cxn ang="0">
                  <a:pos x="connsiteX0" y="connsiteY0"/>
                </a:cxn>
                <a:cxn ang="0">
                  <a:pos x="connsiteX1" y="connsiteY1"/>
                </a:cxn>
              </a:cxnLst>
              <a:rect l="l" t="t" r="r" b="b"/>
              <a:pathLst>
                <a:path w="65996" h="108423">
                  <a:moveTo>
                    <a:pt x="59869" y="7071"/>
                  </a:moveTo>
                  <a:cubicBezTo>
                    <a:pt x="44312" y="47612"/>
                    <a:pt x="25456" y="81082"/>
                    <a:pt x="7071" y="101824"/>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2" name="Freeform: Shape 216">
              <a:extLst>
                <a:ext uri="{FF2B5EF4-FFF2-40B4-BE49-F238E27FC236}">
                  <a16:creationId xmlns:a16="http://schemas.microsoft.com/office/drawing/2014/main" id="{53EF6120-C5EA-441C-A0A9-640C64089A8F}"/>
                </a:ext>
              </a:extLst>
            </p:cNvPr>
            <p:cNvSpPr/>
            <p:nvPr/>
          </p:nvSpPr>
          <p:spPr>
            <a:xfrm>
              <a:off x="7485467" y="3862644"/>
              <a:ext cx="51855" cy="89567"/>
            </a:xfrm>
            <a:custGeom>
              <a:avLst/>
              <a:gdLst>
                <a:gd name="connsiteX0" fmla="*/ 7071 w 51854"/>
                <a:gd name="connsiteY0" fmla="*/ 84853 h 89567"/>
                <a:gd name="connsiteX1" fmla="*/ 47612 w 51854"/>
                <a:gd name="connsiteY1" fmla="*/ 7071 h 89567"/>
              </a:gdLst>
              <a:ahLst/>
              <a:cxnLst>
                <a:cxn ang="0">
                  <a:pos x="connsiteX0" y="connsiteY0"/>
                </a:cxn>
                <a:cxn ang="0">
                  <a:pos x="connsiteX1" y="connsiteY1"/>
                </a:cxn>
              </a:cxnLst>
              <a:rect l="l" t="t" r="r" b="b"/>
              <a:pathLst>
                <a:path w="51854" h="89567">
                  <a:moveTo>
                    <a:pt x="7071" y="84853"/>
                  </a:moveTo>
                  <a:cubicBezTo>
                    <a:pt x="19799" y="51855"/>
                    <a:pt x="33941" y="24985"/>
                    <a:pt x="47612"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3" name="Freeform: Shape 217">
              <a:extLst>
                <a:ext uri="{FF2B5EF4-FFF2-40B4-BE49-F238E27FC236}">
                  <a16:creationId xmlns:a16="http://schemas.microsoft.com/office/drawing/2014/main" id="{112285F3-2E50-4CF8-8344-59EB90E2000D}"/>
                </a:ext>
              </a:extLst>
            </p:cNvPr>
            <p:cNvSpPr/>
            <p:nvPr/>
          </p:nvSpPr>
          <p:spPr>
            <a:xfrm>
              <a:off x="7597661" y="3851331"/>
              <a:ext cx="51855" cy="113137"/>
            </a:xfrm>
            <a:custGeom>
              <a:avLst/>
              <a:gdLst>
                <a:gd name="connsiteX0" fmla="*/ 7071 w 51854"/>
                <a:gd name="connsiteY0" fmla="*/ 7071 h 113137"/>
                <a:gd name="connsiteX1" fmla="*/ 45726 w 51854"/>
                <a:gd name="connsiteY1" fmla="*/ 109838 h 113137"/>
              </a:gdLst>
              <a:ahLst/>
              <a:cxnLst>
                <a:cxn ang="0">
                  <a:pos x="connsiteX0" y="connsiteY0"/>
                </a:cxn>
                <a:cxn ang="0">
                  <a:pos x="connsiteX1" y="connsiteY1"/>
                </a:cxn>
              </a:cxnLst>
              <a:rect l="l" t="t" r="r" b="b"/>
              <a:pathLst>
                <a:path w="51854" h="113137">
                  <a:moveTo>
                    <a:pt x="7071" y="7071"/>
                  </a:moveTo>
                  <a:cubicBezTo>
                    <a:pt x="23099" y="26399"/>
                    <a:pt x="36298" y="62226"/>
                    <a:pt x="45726" y="109838"/>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4" name="Freeform: Shape 218">
              <a:extLst>
                <a:ext uri="{FF2B5EF4-FFF2-40B4-BE49-F238E27FC236}">
                  <a16:creationId xmlns:a16="http://schemas.microsoft.com/office/drawing/2014/main" id="{645CA877-02F1-49E1-837F-CCE1D57D3DB7}"/>
                </a:ext>
              </a:extLst>
            </p:cNvPr>
            <p:cNvSpPr/>
            <p:nvPr/>
          </p:nvSpPr>
          <p:spPr>
            <a:xfrm>
              <a:off x="7513751" y="3787220"/>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5" name="Freeform: Shape 219">
              <a:extLst>
                <a:ext uri="{FF2B5EF4-FFF2-40B4-BE49-F238E27FC236}">
                  <a16:creationId xmlns:a16="http://schemas.microsoft.com/office/drawing/2014/main" id="{A1BA7BC8-1FC3-4AE1-89D1-B33A347A2433}"/>
                </a:ext>
              </a:extLst>
            </p:cNvPr>
            <p:cNvSpPr/>
            <p:nvPr/>
          </p:nvSpPr>
          <p:spPr>
            <a:xfrm>
              <a:off x="7369972" y="4206299"/>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6" name="Freeform: Shape 220">
              <a:extLst>
                <a:ext uri="{FF2B5EF4-FFF2-40B4-BE49-F238E27FC236}">
                  <a16:creationId xmlns:a16="http://schemas.microsoft.com/office/drawing/2014/main" id="{85ED3C1F-1B02-497D-B340-CAE8FB368611}"/>
                </a:ext>
              </a:extLst>
            </p:cNvPr>
            <p:cNvSpPr/>
            <p:nvPr/>
          </p:nvSpPr>
          <p:spPr>
            <a:xfrm>
              <a:off x="7704199" y="4231755"/>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7" name="Freeform: Shape 221">
              <a:extLst>
                <a:ext uri="{FF2B5EF4-FFF2-40B4-BE49-F238E27FC236}">
                  <a16:creationId xmlns:a16="http://schemas.microsoft.com/office/drawing/2014/main" id="{D77DDB41-AFB4-4725-97BC-6D2A873EA7C6}"/>
                </a:ext>
              </a:extLst>
            </p:cNvPr>
            <p:cNvSpPr/>
            <p:nvPr/>
          </p:nvSpPr>
          <p:spPr>
            <a:xfrm>
              <a:off x="7115885" y="4587195"/>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8" name="Freeform: Shape 222">
              <a:extLst>
                <a:ext uri="{FF2B5EF4-FFF2-40B4-BE49-F238E27FC236}">
                  <a16:creationId xmlns:a16="http://schemas.microsoft.com/office/drawing/2014/main" id="{261291F5-15C5-4746-AD67-235253809404}"/>
                </a:ext>
              </a:extLst>
            </p:cNvPr>
            <p:cNvSpPr/>
            <p:nvPr/>
          </p:nvSpPr>
          <p:spPr>
            <a:xfrm>
              <a:off x="7856463" y="3973425"/>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1" name="Freeform: Shape 223">
              <a:extLst>
                <a:ext uri="{FF2B5EF4-FFF2-40B4-BE49-F238E27FC236}">
                  <a16:creationId xmlns:a16="http://schemas.microsoft.com/office/drawing/2014/main" id="{DE7F93AE-E88C-47E9-BB65-8E443034480B}"/>
                </a:ext>
              </a:extLst>
            </p:cNvPr>
            <p:cNvSpPr/>
            <p:nvPr/>
          </p:nvSpPr>
          <p:spPr>
            <a:xfrm>
              <a:off x="7437383" y="4752659"/>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2" name="Freeform: Shape 224">
              <a:extLst>
                <a:ext uri="{FF2B5EF4-FFF2-40B4-BE49-F238E27FC236}">
                  <a16:creationId xmlns:a16="http://schemas.microsoft.com/office/drawing/2014/main" id="{7EAB7F2A-70B2-4E12-85A9-43CA611829D6}"/>
                </a:ext>
              </a:extLst>
            </p:cNvPr>
            <p:cNvSpPr/>
            <p:nvPr/>
          </p:nvSpPr>
          <p:spPr>
            <a:xfrm>
              <a:off x="7512808" y="4965734"/>
              <a:ext cx="14142" cy="169706"/>
            </a:xfrm>
            <a:custGeom>
              <a:avLst/>
              <a:gdLst>
                <a:gd name="connsiteX0" fmla="*/ 7071 w 14142"/>
                <a:gd name="connsiteY0" fmla="*/ 7071 h 169706"/>
                <a:gd name="connsiteX1" fmla="*/ 7071 w 14142"/>
                <a:gd name="connsiteY1" fmla="*/ 164049 h 169706"/>
              </a:gdLst>
              <a:ahLst/>
              <a:cxnLst>
                <a:cxn ang="0">
                  <a:pos x="connsiteX0" y="connsiteY0"/>
                </a:cxn>
                <a:cxn ang="0">
                  <a:pos x="connsiteX1" y="connsiteY1"/>
                </a:cxn>
              </a:cxnLst>
              <a:rect l="l" t="t" r="r" b="b"/>
              <a:pathLst>
                <a:path w="14142" h="169706">
                  <a:moveTo>
                    <a:pt x="7071" y="7071"/>
                  </a:moveTo>
                  <a:lnTo>
                    <a:pt x="7071" y="164049"/>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3" name="Freeform: Shape 225">
              <a:extLst>
                <a:ext uri="{FF2B5EF4-FFF2-40B4-BE49-F238E27FC236}">
                  <a16:creationId xmlns:a16="http://schemas.microsoft.com/office/drawing/2014/main" id="{F271FAA3-8D2D-4848-AAA9-84538A722311}"/>
                </a:ext>
              </a:extLst>
            </p:cNvPr>
            <p:cNvSpPr/>
            <p:nvPr/>
          </p:nvSpPr>
          <p:spPr>
            <a:xfrm>
              <a:off x="7512808" y="3501076"/>
              <a:ext cx="14142" cy="169706"/>
            </a:xfrm>
            <a:custGeom>
              <a:avLst/>
              <a:gdLst>
                <a:gd name="connsiteX0" fmla="*/ 7071 w 14142"/>
                <a:gd name="connsiteY0" fmla="*/ 7071 h 169706"/>
                <a:gd name="connsiteX1" fmla="*/ 7071 w 14142"/>
                <a:gd name="connsiteY1" fmla="*/ 164049 h 169706"/>
              </a:gdLst>
              <a:ahLst/>
              <a:cxnLst>
                <a:cxn ang="0">
                  <a:pos x="connsiteX0" y="connsiteY0"/>
                </a:cxn>
                <a:cxn ang="0">
                  <a:pos x="connsiteX1" y="connsiteY1"/>
                </a:cxn>
              </a:cxnLst>
              <a:rect l="l" t="t" r="r" b="b"/>
              <a:pathLst>
                <a:path w="14142" h="169706">
                  <a:moveTo>
                    <a:pt x="7071" y="7071"/>
                  </a:moveTo>
                  <a:lnTo>
                    <a:pt x="7071" y="164049"/>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4" name="Freeform: Shape 226">
              <a:extLst>
                <a:ext uri="{FF2B5EF4-FFF2-40B4-BE49-F238E27FC236}">
                  <a16:creationId xmlns:a16="http://schemas.microsoft.com/office/drawing/2014/main" id="{780CD721-C36D-4255-BF43-95051995636A}"/>
                </a:ext>
              </a:extLst>
            </p:cNvPr>
            <p:cNvSpPr/>
            <p:nvPr/>
          </p:nvSpPr>
          <p:spPr>
            <a:xfrm>
              <a:off x="7994114" y="4763972"/>
              <a:ext cx="122565" cy="122565"/>
            </a:xfrm>
            <a:custGeom>
              <a:avLst/>
              <a:gdLst>
                <a:gd name="connsiteX0" fmla="*/ 7071 w 122565"/>
                <a:gd name="connsiteY0" fmla="*/ 7071 h 122565"/>
                <a:gd name="connsiteX1" fmla="*/ 117851 w 122565"/>
                <a:gd name="connsiteY1" fmla="*/ 117380 h 122565"/>
              </a:gdLst>
              <a:ahLst/>
              <a:cxnLst>
                <a:cxn ang="0">
                  <a:pos x="connsiteX0" y="connsiteY0"/>
                </a:cxn>
                <a:cxn ang="0">
                  <a:pos x="connsiteX1" y="connsiteY1"/>
                </a:cxn>
              </a:cxnLst>
              <a:rect l="l" t="t" r="r" b="b"/>
              <a:pathLst>
                <a:path w="122565" h="122565">
                  <a:moveTo>
                    <a:pt x="7071" y="7071"/>
                  </a:moveTo>
                  <a:lnTo>
                    <a:pt x="117851" y="117380"/>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5" name="Freeform: Shape 227">
              <a:extLst>
                <a:ext uri="{FF2B5EF4-FFF2-40B4-BE49-F238E27FC236}">
                  <a16:creationId xmlns:a16="http://schemas.microsoft.com/office/drawing/2014/main" id="{E4A20600-B41B-41E5-8094-A3BE6E73F7F8}"/>
                </a:ext>
              </a:extLst>
            </p:cNvPr>
            <p:cNvSpPr/>
            <p:nvPr/>
          </p:nvSpPr>
          <p:spPr>
            <a:xfrm>
              <a:off x="6958435" y="3728294"/>
              <a:ext cx="122565" cy="122565"/>
            </a:xfrm>
            <a:custGeom>
              <a:avLst/>
              <a:gdLst>
                <a:gd name="connsiteX0" fmla="*/ 7071 w 122565"/>
                <a:gd name="connsiteY0" fmla="*/ 7071 h 122565"/>
                <a:gd name="connsiteX1" fmla="*/ 117851 w 122565"/>
                <a:gd name="connsiteY1" fmla="*/ 117851 h 122565"/>
              </a:gdLst>
              <a:ahLst/>
              <a:cxnLst>
                <a:cxn ang="0">
                  <a:pos x="connsiteX0" y="connsiteY0"/>
                </a:cxn>
                <a:cxn ang="0">
                  <a:pos x="connsiteX1" y="connsiteY1"/>
                </a:cxn>
              </a:cxnLst>
              <a:rect l="l" t="t" r="r" b="b"/>
              <a:pathLst>
                <a:path w="122565" h="122565">
                  <a:moveTo>
                    <a:pt x="7071" y="7071"/>
                  </a:moveTo>
                  <a:lnTo>
                    <a:pt x="117851" y="11785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6" name="Freeform: Shape 228">
              <a:extLst>
                <a:ext uri="{FF2B5EF4-FFF2-40B4-BE49-F238E27FC236}">
                  <a16:creationId xmlns:a16="http://schemas.microsoft.com/office/drawing/2014/main" id="{7AC1F284-0067-4E4B-8A0C-546853A3CDE2}"/>
                </a:ext>
              </a:extLst>
            </p:cNvPr>
            <p:cNvSpPr/>
            <p:nvPr/>
          </p:nvSpPr>
          <p:spPr>
            <a:xfrm>
              <a:off x="6958435" y="4793199"/>
              <a:ext cx="122565" cy="122565"/>
            </a:xfrm>
            <a:custGeom>
              <a:avLst/>
              <a:gdLst>
                <a:gd name="connsiteX0" fmla="*/ 117851 w 122565"/>
                <a:gd name="connsiteY0" fmla="*/ 7071 h 122565"/>
                <a:gd name="connsiteX1" fmla="*/ 7071 w 122565"/>
                <a:gd name="connsiteY1" fmla="*/ 117851 h 122565"/>
              </a:gdLst>
              <a:ahLst/>
              <a:cxnLst>
                <a:cxn ang="0">
                  <a:pos x="connsiteX0" y="connsiteY0"/>
                </a:cxn>
                <a:cxn ang="0">
                  <a:pos x="connsiteX1" y="connsiteY1"/>
                </a:cxn>
              </a:cxnLst>
              <a:rect l="l" t="t" r="r" b="b"/>
              <a:pathLst>
                <a:path w="122565" h="122565">
                  <a:moveTo>
                    <a:pt x="117851" y="7071"/>
                  </a:moveTo>
                  <a:lnTo>
                    <a:pt x="7071" y="11785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7" name="Freeform: Shape 229">
              <a:extLst>
                <a:ext uri="{FF2B5EF4-FFF2-40B4-BE49-F238E27FC236}">
                  <a16:creationId xmlns:a16="http://schemas.microsoft.com/office/drawing/2014/main" id="{3ABA4DE5-796E-4E41-BBFF-1A07F202360D}"/>
                </a:ext>
              </a:extLst>
            </p:cNvPr>
            <p:cNvSpPr/>
            <p:nvPr/>
          </p:nvSpPr>
          <p:spPr>
            <a:xfrm>
              <a:off x="7994114" y="3757521"/>
              <a:ext cx="122565" cy="122565"/>
            </a:xfrm>
            <a:custGeom>
              <a:avLst/>
              <a:gdLst>
                <a:gd name="connsiteX0" fmla="*/ 117851 w 122565"/>
                <a:gd name="connsiteY0" fmla="*/ 7071 h 122565"/>
                <a:gd name="connsiteX1" fmla="*/ 7071 w 122565"/>
                <a:gd name="connsiteY1" fmla="*/ 117851 h 122565"/>
              </a:gdLst>
              <a:ahLst/>
              <a:cxnLst>
                <a:cxn ang="0">
                  <a:pos x="connsiteX0" y="connsiteY0"/>
                </a:cxn>
                <a:cxn ang="0">
                  <a:pos x="connsiteX1" y="connsiteY1"/>
                </a:cxn>
              </a:cxnLst>
              <a:rect l="l" t="t" r="r" b="b"/>
              <a:pathLst>
                <a:path w="122565" h="122565">
                  <a:moveTo>
                    <a:pt x="117851" y="7071"/>
                  </a:moveTo>
                  <a:lnTo>
                    <a:pt x="7071" y="11785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8" name="Freeform: Shape 230">
              <a:extLst>
                <a:ext uri="{FF2B5EF4-FFF2-40B4-BE49-F238E27FC236}">
                  <a16:creationId xmlns:a16="http://schemas.microsoft.com/office/drawing/2014/main" id="{5DDB7496-3F9D-4ACA-9465-1D55394465E4}"/>
                </a:ext>
              </a:extLst>
            </p:cNvPr>
            <p:cNvSpPr/>
            <p:nvPr/>
          </p:nvSpPr>
          <p:spPr>
            <a:xfrm>
              <a:off x="6885367" y="3652869"/>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9" name="Freeform: Shape 231">
              <a:extLst>
                <a:ext uri="{FF2B5EF4-FFF2-40B4-BE49-F238E27FC236}">
                  <a16:creationId xmlns:a16="http://schemas.microsoft.com/office/drawing/2014/main" id="{A9AD8120-20CF-468E-8451-0E739C3C8094}"/>
                </a:ext>
              </a:extLst>
            </p:cNvPr>
            <p:cNvSpPr/>
            <p:nvPr/>
          </p:nvSpPr>
          <p:spPr>
            <a:xfrm>
              <a:off x="7465196" y="3412452"/>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0" name="Freeform: Shape 232">
              <a:extLst>
                <a:ext uri="{FF2B5EF4-FFF2-40B4-BE49-F238E27FC236}">
                  <a16:creationId xmlns:a16="http://schemas.microsoft.com/office/drawing/2014/main" id="{7AE83CC9-AE33-4EB3-9BBF-BE708ACB6D08}"/>
                </a:ext>
              </a:extLst>
            </p:cNvPr>
            <p:cNvSpPr/>
            <p:nvPr/>
          </p:nvSpPr>
          <p:spPr>
            <a:xfrm>
              <a:off x="8087452" y="3681153"/>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1" name="Freeform: Shape 233">
              <a:extLst>
                <a:ext uri="{FF2B5EF4-FFF2-40B4-BE49-F238E27FC236}">
                  <a16:creationId xmlns:a16="http://schemas.microsoft.com/office/drawing/2014/main" id="{056638A1-EE02-4A85-B76B-400B378D112A}"/>
                </a:ext>
              </a:extLst>
            </p:cNvPr>
            <p:cNvSpPr/>
            <p:nvPr/>
          </p:nvSpPr>
          <p:spPr>
            <a:xfrm>
              <a:off x="8092166" y="4859668"/>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2" name="Freeform: Shape 234">
              <a:extLst>
                <a:ext uri="{FF2B5EF4-FFF2-40B4-BE49-F238E27FC236}">
                  <a16:creationId xmlns:a16="http://schemas.microsoft.com/office/drawing/2014/main" id="{AE62B9DD-B911-48B4-B1F9-F8432FA2714D}"/>
                </a:ext>
              </a:extLst>
            </p:cNvPr>
            <p:cNvSpPr/>
            <p:nvPr/>
          </p:nvSpPr>
          <p:spPr>
            <a:xfrm>
              <a:off x="7465196" y="5118941"/>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3" name="Freeform: Shape 235">
              <a:extLst>
                <a:ext uri="{FF2B5EF4-FFF2-40B4-BE49-F238E27FC236}">
                  <a16:creationId xmlns:a16="http://schemas.microsoft.com/office/drawing/2014/main" id="{BF41B5E1-EF3B-4346-B62D-7E206DCB2D35}"/>
                </a:ext>
              </a:extLst>
            </p:cNvPr>
            <p:cNvSpPr/>
            <p:nvPr/>
          </p:nvSpPr>
          <p:spPr>
            <a:xfrm>
              <a:off x="6885367" y="4892666"/>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4" name="Freeform: Shape 236">
              <a:extLst>
                <a:ext uri="{FF2B5EF4-FFF2-40B4-BE49-F238E27FC236}">
                  <a16:creationId xmlns:a16="http://schemas.microsoft.com/office/drawing/2014/main" id="{797CD138-3320-4DE6-940D-132574BAB4C1}"/>
                </a:ext>
              </a:extLst>
            </p:cNvPr>
            <p:cNvSpPr/>
            <p:nvPr/>
          </p:nvSpPr>
          <p:spPr>
            <a:xfrm>
              <a:off x="7905961" y="4310480"/>
              <a:ext cx="428979" cy="14142"/>
            </a:xfrm>
            <a:custGeom>
              <a:avLst/>
              <a:gdLst>
                <a:gd name="connsiteX0" fmla="*/ 7071 w 428979"/>
                <a:gd name="connsiteY0" fmla="*/ 7071 h 14142"/>
                <a:gd name="connsiteX1" fmla="*/ 424265 w 428979"/>
                <a:gd name="connsiteY1" fmla="*/ 7071 h 14142"/>
              </a:gdLst>
              <a:ahLst/>
              <a:cxnLst>
                <a:cxn ang="0">
                  <a:pos x="connsiteX0" y="connsiteY0"/>
                </a:cxn>
                <a:cxn ang="0">
                  <a:pos x="connsiteX1" y="connsiteY1"/>
                </a:cxn>
              </a:cxnLst>
              <a:rect l="l" t="t" r="r" b="b"/>
              <a:pathLst>
                <a:path w="428979" h="14142">
                  <a:moveTo>
                    <a:pt x="7071" y="7071"/>
                  </a:moveTo>
                  <a:lnTo>
                    <a:pt x="424265"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5" name="Freeform: Shape 237">
              <a:extLst>
                <a:ext uri="{FF2B5EF4-FFF2-40B4-BE49-F238E27FC236}">
                  <a16:creationId xmlns:a16="http://schemas.microsoft.com/office/drawing/2014/main" id="{C38328DD-DE81-44E9-92F9-7B2041B62EA0}"/>
                </a:ext>
              </a:extLst>
            </p:cNvPr>
            <p:cNvSpPr/>
            <p:nvPr/>
          </p:nvSpPr>
          <p:spPr>
            <a:xfrm>
              <a:off x="6701990" y="4310480"/>
              <a:ext cx="447835" cy="14142"/>
            </a:xfrm>
            <a:custGeom>
              <a:avLst/>
              <a:gdLst>
                <a:gd name="connsiteX0" fmla="*/ 7071 w 447835"/>
                <a:gd name="connsiteY0" fmla="*/ 7071 h 14142"/>
                <a:gd name="connsiteX1" fmla="*/ 442650 w 447835"/>
                <a:gd name="connsiteY1" fmla="*/ 7071 h 14142"/>
              </a:gdLst>
              <a:ahLst/>
              <a:cxnLst>
                <a:cxn ang="0">
                  <a:pos x="connsiteX0" y="connsiteY0"/>
                </a:cxn>
                <a:cxn ang="0">
                  <a:pos x="connsiteX1" y="connsiteY1"/>
                </a:cxn>
              </a:cxnLst>
              <a:rect l="l" t="t" r="r" b="b"/>
              <a:pathLst>
                <a:path w="447835" h="14142">
                  <a:moveTo>
                    <a:pt x="7071" y="7071"/>
                  </a:moveTo>
                  <a:lnTo>
                    <a:pt x="442650"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6" name="Freeform: Shape 238">
              <a:extLst>
                <a:ext uri="{FF2B5EF4-FFF2-40B4-BE49-F238E27FC236}">
                  <a16:creationId xmlns:a16="http://schemas.microsoft.com/office/drawing/2014/main" id="{3B71079E-1C27-4D91-846E-90D5FF7A9240}"/>
                </a:ext>
              </a:extLst>
            </p:cNvPr>
            <p:cNvSpPr/>
            <p:nvPr/>
          </p:nvSpPr>
          <p:spPr>
            <a:xfrm>
              <a:off x="8323155" y="4266168"/>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7" name="Freeform: Shape 239">
              <a:extLst>
                <a:ext uri="{FF2B5EF4-FFF2-40B4-BE49-F238E27FC236}">
                  <a16:creationId xmlns:a16="http://schemas.microsoft.com/office/drawing/2014/main" id="{07F53DD7-88F7-4BA2-B466-7F40CE44EAF6}"/>
                </a:ext>
              </a:extLst>
            </p:cNvPr>
            <p:cNvSpPr/>
            <p:nvPr/>
          </p:nvSpPr>
          <p:spPr>
            <a:xfrm>
              <a:off x="6611952" y="4266168"/>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8" name="Freeform: Shape 240">
              <a:extLst>
                <a:ext uri="{FF2B5EF4-FFF2-40B4-BE49-F238E27FC236}">
                  <a16:creationId xmlns:a16="http://schemas.microsoft.com/office/drawing/2014/main" id="{58FE72ED-FB5B-497C-9E43-E4E0FDFF0375}"/>
                </a:ext>
              </a:extLst>
            </p:cNvPr>
            <p:cNvSpPr/>
            <p:nvPr/>
          </p:nvSpPr>
          <p:spPr>
            <a:xfrm>
              <a:off x="8093109" y="4407590"/>
              <a:ext cx="150850" cy="353554"/>
            </a:xfrm>
            <a:custGeom>
              <a:avLst/>
              <a:gdLst>
                <a:gd name="connsiteX0" fmla="*/ 7071 w 150849"/>
                <a:gd name="connsiteY0" fmla="*/ 347897 h 353554"/>
                <a:gd name="connsiteX1" fmla="*/ 147550 w 150849"/>
                <a:gd name="connsiteY1" fmla="*/ 7071 h 353554"/>
              </a:gdLst>
              <a:ahLst/>
              <a:cxnLst>
                <a:cxn ang="0">
                  <a:pos x="connsiteX0" y="connsiteY0"/>
                </a:cxn>
                <a:cxn ang="0">
                  <a:pos x="connsiteX1" y="connsiteY1"/>
                </a:cxn>
              </a:cxnLst>
              <a:rect l="l" t="t" r="r" b="b"/>
              <a:pathLst>
                <a:path w="150849" h="353554">
                  <a:moveTo>
                    <a:pt x="7071" y="347897"/>
                  </a:moveTo>
                  <a:cubicBezTo>
                    <a:pt x="81082" y="250788"/>
                    <a:pt x="130579" y="133879"/>
                    <a:pt x="147550"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9" name="Freeform: Shape 241">
              <a:extLst>
                <a:ext uri="{FF2B5EF4-FFF2-40B4-BE49-F238E27FC236}">
                  <a16:creationId xmlns:a16="http://schemas.microsoft.com/office/drawing/2014/main" id="{679EDAAF-C4E3-40D6-A291-E0F63170C14E}"/>
                </a:ext>
              </a:extLst>
            </p:cNvPr>
            <p:cNvSpPr/>
            <p:nvPr/>
          </p:nvSpPr>
          <p:spPr>
            <a:xfrm>
              <a:off x="8093109" y="3875372"/>
              <a:ext cx="150850" cy="353554"/>
            </a:xfrm>
            <a:custGeom>
              <a:avLst/>
              <a:gdLst>
                <a:gd name="connsiteX0" fmla="*/ 147550 w 150849"/>
                <a:gd name="connsiteY0" fmla="*/ 347897 h 353554"/>
                <a:gd name="connsiteX1" fmla="*/ 7071 w 150849"/>
                <a:gd name="connsiteY1" fmla="*/ 7071 h 353554"/>
              </a:gdLst>
              <a:ahLst/>
              <a:cxnLst>
                <a:cxn ang="0">
                  <a:pos x="connsiteX0" y="connsiteY0"/>
                </a:cxn>
                <a:cxn ang="0">
                  <a:pos x="connsiteX1" y="connsiteY1"/>
                </a:cxn>
              </a:cxnLst>
              <a:rect l="l" t="t" r="r" b="b"/>
              <a:pathLst>
                <a:path w="150849" h="353554">
                  <a:moveTo>
                    <a:pt x="147550" y="347897"/>
                  </a:moveTo>
                  <a:cubicBezTo>
                    <a:pt x="130579" y="221089"/>
                    <a:pt x="81082" y="104181"/>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0" name="Freeform: Shape 242">
              <a:extLst>
                <a:ext uri="{FF2B5EF4-FFF2-40B4-BE49-F238E27FC236}">
                  <a16:creationId xmlns:a16="http://schemas.microsoft.com/office/drawing/2014/main" id="{3963BE89-B54F-41D1-A829-5618115E03E5}"/>
                </a:ext>
              </a:extLst>
            </p:cNvPr>
            <p:cNvSpPr/>
            <p:nvPr/>
          </p:nvSpPr>
          <p:spPr>
            <a:xfrm>
              <a:off x="8150149" y="4407118"/>
              <a:ext cx="174420" cy="410123"/>
            </a:xfrm>
            <a:custGeom>
              <a:avLst/>
              <a:gdLst>
                <a:gd name="connsiteX0" fmla="*/ 7071 w 174420"/>
                <a:gd name="connsiteY0" fmla="*/ 405409 h 410122"/>
                <a:gd name="connsiteX1" fmla="*/ 171120 w 174420"/>
                <a:gd name="connsiteY1" fmla="*/ 7071 h 410122"/>
              </a:gdLst>
              <a:ahLst/>
              <a:cxnLst>
                <a:cxn ang="0">
                  <a:pos x="connsiteX0" y="connsiteY0"/>
                </a:cxn>
                <a:cxn ang="0">
                  <a:pos x="connsiteX1" y="connsiteY1"/>
                </a:cxn>
              </a:cxnLst>
              <a:rect l="l" t="t" r="r" b="b"/>
              <a:pathLst>
                <a:path w="174420" h="410122">
                  <a:moveTo>
                    <a:pt x="7071" y="405409"/>
                  </a:moveTo>
                  <a:cubicBezTo>
                    <a:pt x="95224" y="292743"/>
                    <a:pt x="153678" y="156507"/>
                    <a:pt x="171120"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1" name="Freeform: Shape 243">
              <a:extLst>
                <a:ext uri="{FF2B5EF4-FFF2-40B4-BE49-F238E27FC236}">
                  <a16:creationId xmlns:a16="http://schemas.microsoft.com/office/drawing/2014/main" id="{DAD3DFFA-0F3E-4D8A-A1A5-83B14BEE8FAF}"/>
                </a:ext>
              </a:extLst>
            </p:cNvPr>
            <p:cNvSpPr/>
            <p:nvPr/>
          </p:nvSpPr>
          <p:spPr>
            <a:xfrm>
              <a:off x="7616518" y="3515690"/>
              <a:ext cx="410123" cy="179134"/>
            </a:xfrm>
            <a:custGeom>
              <a:avLst/>
              <a:gdLst>
                <a:gd name="connsiteX0" fmla="*/ 405880 w 410122"/>
                <a:gd name="connsiteY0" fmla="*/ 173949 h 179134"/>
                <a:gd name="connsiteX1" fmla="*/ 7071 w 410122"/>
                <a:gd name="connsiteY1" fmla="*/ 7071 h 179134"/>
              </a:gdLst>
              <a:ahLst/>
              <a:cxnLst>
                <a:cxn ang="0">
                  <a:pos x="connsiteX0" y="connsiteY0"/>
                </a:cxn>
                <a:cxn ang="0">
                  <a:pos x="connsiteX1" y="connsiteY1"/>
                </a:cxn>
              </a:cxnLst>
              <a:rect l="l" t="t" r="r" b="b"/>
              <a:pathLst>
                <a:path w="410122" h="179134">
                  <a:moveTo>
                    <a:pt x="405880" y="173949"/>
                  </a:moveTo>
                  <a:cubicBezTo>
                    <a:pt x="293686" y="84853"/>
                    <a:pt x="156978" y="25456"/>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2" name="Freeform: Shape 244">
              <a:extLst>
                <a:ext uri="{FF2B5EF4-FFF2-40B4-BE49-F238E27FC236}">
                  <a16:creationId xmlns:a16="http://schemas.microsoft.com/office/drawing/2014/main" id="{F22638DC-3506-4165-BD99-784604798D7E}"/>
                </a:ext>
              </a:extLst>
            </p:cNvPr>
            <p:cNvSpPr/>
            <p:nvPr/>
          </p:nvSpPr>
          <p:spPr>
            <a:xfrm>
              <a:off x="6801457" y="4407590"/>
              <a:ext cx="155564" cy="358268"/>
            </a:xfrm>
            <a:custGeom>
              <a:avLst/>
              <a:gdLst>
                <a:gd name="connsiteX0" fmla="*/ 7071 w 155563"/>
                <a:gd name="connsiteY0" fmla="*/ 7071 h 358268"/>
                <a:gd name="connsiteX1" fmla="*/ 150850 w 155563"/>
                <a:gd name="connsiteY1" fmla="*/ 352140 h 358268"/>
              </a:gdLst>
              <a:ahLst/>
              <a:cxnLst>
                <a:cxn ang="0">
                  <a:pos x="connsiteX0" y="connsiteY0"/>
                </a:cxn>
                <a:cxn ang="0">
                  <a:pos x="connsiteX1" y="connsiteY1"/>
                </a:cxn>
              </a:cxnLst>
              <a:rect l="l" t="t" r="r" b="b"/>
              <a:pathLst>
                <a:path w="155563" h="358268">
                  <a:moveTo>
                    <a:pt x="7071" y="7071"/>
                  </a:moveTo>
                  <a:cubicBezTo>
                    <a:pt x="24042" y="135765"/>
                    <a:pt x="74954" y="254088"/>
                    <a:pt x="150850" y="352140"/>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3" name="Freeform: Shape 245">
              <a:extLst>
                <a:ext uri="{FF2B5EF4-FFF2-40B4-BE49-F238E27FC236}">
                  <a16:creationId xmlns:a16="http://schemas.microsoft.com/office/drawing/2014/main" id="{590156FE-DA58-4190-AA8E-CCBCA19BB526}"/>
                </a:ext>
              </a:extLst>
            </p:cNvPr>
            <p:cNvSpPr/>
            <p:nvPr/>
          </p:nvSpPr>
          <p:spPr>
            <a:xfrm>
              <a:off x="7616989" y="4884181"/>
              <a:ext cx="353554" cy="155564"/>
            </a:xfrm>
            <a:custGeom>
              <a:avLst/>
              <a:gdLst>
                <a:gd name="connsiteX0" fmla="*/ 348369 w 353554"/>
                <a:gd name="connsiteY0" fmla="*/ 7071 h 155563"/>
                <a:gd name="connsiteX1" fmla="*/ 7071 w 353554"/>
                <a:gd name="connsiteY1" fmla="*/ 150378 h 155563"/>
              </a:gdLst>
              <a:ahLst/>
              <a:cxnLst>
                <a:cxn ang="0">
                  <a:pos x="connsiteX0" y="connsiteY0"/>
                </a:cxn>
                <a:cxn ang="0">
                  <a:pos x="connsiteX1" y="connsiteY1"/>
                </a:cxn>
              </a:cxnLst>
              <a:rect l="l" t="t" r="r" b="b"/>
              <a:pathLst>
                <a:path w="353554" h="155563">
                  <a:moveTo>
                    <a:pt x="348369" y="7071"/>
                  </a:moveTo>
                  <a:cubicBezTo>
                    <a:pt x="251259" y="82025"/>
                    <a:pt x="134351" y="132936"/>
                    <a:pt x="7071" y="150378"/>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4" name="Freeform: Shape 246">
              <a:extLst>
                <a:ext uri="{FF2B5EF4-FFF2-40B4-BE49-F238E27FC236}">
                  <a16:creationId xmlns:a16="http://schemas.microsoft.com/office/drawing/2014/main" id="{E0008639-1969-4EFB-8B9E-652F71416CAD}"/>
                </a:ext>
              </a:extLst>
            </p:cNvPr>
            <p:cNvSpPr/>
            <p:nvPr/>
          </p:nvSpPr>
          <p:spPr>
            <a:xfrm>
              <a:off x="7081001" y="4887481"/>
              <a:ext cx="358268" cy="150850"/>
            </a:xfrm>
            <a:custGeom>
              <a:avLst/>
              <a:gdLst>
                <a:gd name="connsiteX0" fmla="*/ 351669 w 358268"/>
                <a:gd name="connsiteY0" fmla="*/ 148021 h 150849"/>
                <a:gd name="connsiteX1" fmla="*/ 7071 w 358268"/>
                <a:gd name="connsiteY1" fmla="*/ 7071 h 150849"/>
              </a:gdLst>
              <a:ahLst/>
              <a:cxnLst>
                <a:cxn ang="0">
                  <a:pos x="connsiteX0" y="connsiteY0"/>
                </a:cxn>
                <a:cxn ang="0">
                  <a:pos x="connsiteX1" y="connsiteY1"/>
                </a:cxn>
              </a:cxnLst>
              <a:rect l="l" t="t" r="r" b="b"/>
              <a:pathLst>
                <a:path w="358268" h="150849">
                  <a:moveTo>
                    <a:pt x="351669" y="148021"/>
                  </a:moveTo>
                  <a:cubicBezTo>
                    <a:pt x="223446" y="131522"/>
                    <a:pt x="105123" y="81553"/>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5" name="Freeform: Shape 247">
              <a:extLst>
                <a:ext uri="{FF2B5EF4-FFF2-40B4-BE49-F238E27FC236}">
                  <a16:creationId xmlns:a16="http://schemas.microsoft.com/office/drawing/2014/main" id="{B25531B2-F8E7-4532-8E3B-FDB5D8E2CAE3}"/>
                </a:ext>
              </a:extLst>
            </p:cNvPr>
            <p:cNvSpPr/>
            <p:nvPr/>
          </p:nvSpPr>
          <p:spPr>
            <a:xfrm>
              <a:off x="7023961" y="4944521"/>
              <a:ext cx="414837" cy="174420"/>
            </a:xfrm>
            <a:custGeom>
              <a:avLst/>
              <a:gdLst>
                <a:gd name="connsiteX0" fmla="*/ 7071 w 414837"/>
                <a:gd name="connsiteY0" fmla="*/ 7071 h 174420"/>
                <a:gd name="connsiteX1" fmla="*/ 408709 w 414837"/>
                <a:gd name="connsiteY1" fmla="*/ 171592 h 174420"/>
              </a:gdLst>
              <a:ahLst/>
              <a:cxnLst>
                <a:cxn ang="0">
                  <a:pos x="connsiteX0" y="connsiteY0"/>
                </a:cxn>
                <a:cxn ang="0">
                  <a:pos x="connsiteX1" y="connsiteY1"/>
                </a:cxn>
              </a:cxnLst>
              <a:rect l="l" t="t" r="r" b="b"/>
              <a:pathLst>
                <a:path w="414837" h="174420">
                  <a:moveTo>
                    <a:pt x="7071" y="7071"/>
                  </a:moveTo>
                  <a:cubicBezTo>
                    <a:pt x="120680" y="95695"/>
                    <a:pt x="258330" y="154621"/>
                    <a:pt x="408709" y="171592"/>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6" name="Freeform: Shape 248">
              <a:extLst>
                <a:ext uri="{FF2B5EF4-FFF2-40B4-BE49-F238E27FC236}">
                  <a16:creationId xmlns:a16="http://schemas.microsoft.com/office/drawing/2014/main" id="{7EB5578C-C844-4E27-AECF-861A5480A0AB}"/>
                </a:ext>
              </a:extLst>
            </p:cNvPr>
            <p:cNvSpPr/>
            <p:nvPr/>
          </p:nvSpPr>
          <p:spPr>
            <a:xfrm>
              <a:off x="7616989" y="3596772"/>
              <a:ext cx="353554" cy="155564"/>
            </a:xfrm>
            <a:custGeom>
              <a:avLst/>
              <a:gdLst>
                <a:gd name="connsiteX0" fmla="*/ 7071 w 353554"/>
                <a:gd name="connsiteY0" fmla="*/ 7071 h 155563"/>
                <a:gd name="connsiteX1" fmla="*/ 348369 w 353554"/>
                <a:gd name="connsiteY1" fmla="*/ 150378 h 155563"/>
              </a:gdLst>
              <a:ahLst/>
              <a:cxnLst>
                <a:cxn ang="0">
                  <a:pos x="connsiteX0" y="connsiteY0"/>
                </a:cxn>
                <a:cxn ang="0">
                  <a:pos x="connsiteX1" y="connsiteY1"/>
                </a:cxn>
              </a:cxnLst>
              <a:rect l="l" t="t" r="r" b="b"/>
              <a:pathLst>
                <a:path w="353554" h="155563">
                  <a:moveTo>
                    <a:pt x="7071" y="7071"/>
                  </a:moveTo>
                  <a:cubicBezTo>
                    <a:pt x="134351" y="24513"/>
                    <a:pt x="251259" y="75425"/>
                    <a:pt x="348369" y="150378"/>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7" name="Freeform: Shape 249">
              <a:extLst>
                <a:ext uri="{FF2B5EF4-FFF2-40B4-BE49-F238E27FC236}">
                  <a16:creationId xmlns:a16="http://schemas.microsoft.com/office/drawing/2014/main" id="{F77A892E-656C-443B-AB91-CA85850D2E86}"/>
                </a:ext>
              </a:extLst>
            </p:cNvPr>
            <p:cNvSpPr/>
            <p:nvPr/>
          </p:nvSpPr>
          <p:spPr>
            <a:xfrm>
              <a:off x="7616518" y="4941221"/>
              <a:ext cx="410123" cy="179134"/>
            </a:xfrm>
            <a:custGeom>
              <a:avLst/>
              <a:gdLst>
                <a:gd name="connsiteX0" fmla="*/ 405880 w 410122"/>
                <a:gd name="connsiteY0" fmla="*/ 7071 h 179134"/>
                <a:gd name="connsiteX1" fmla="*/ 7071 w 410122"/>
                <a:gd name="connsiteY1" fmla="*/ 173949 h 179134"/>
              </a:gdLst>
              <a:ahLst/>
              <a:cxnLst>
                <a:cxn ang="0">
                  <a:pos x="connsiteX0" y="connsiteY0"/>
                </a:cxn>
                <a:cxn ang="0">
                  <a:pos x="connsiteX1" y="connsiteY1"/>
                </a:cxn>
              </a:cxnLst>
              <a:rect l="l" t="t" r="r" b="b"/>
              <a:pathLst>
                <a:path w="410122" h="179134">
                  <a:moveTo>
                    <a:pt x="405880" y="7071"/>
                  </a:moveTo>
                  <a:cubicBezTo>
                    <a:pt x="293686" y="96167"/>
                    <a:pt x="156978" y="155564"/>
                    <a:pt x="7071" y="173949"/>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8" name="Freeform: Shape 250">
              <a:extLst>
                <a:ext uri="{FF2B5EF4-FFF2-40B4-BE49-F238E27FC236}">
                  <a16:creationId xmlns:a16="http://schemas.microsoft.com/office/drawing/2014/main" id="{2C84194C-75FA-4DBD-B6D3-736FB6E94E02}"/>
                </a:ext>
              </a:extLst>
            </p:cNvPr>
            <p:cNvSpPr/>
            <p:nvPr/>
          </p:nvSpPr>
          <p:spPr>
            <a:xfrm>
              <a:off x="6720847" y="3814090"/>
              <a:ext cx="179134" cy="414837"/>
            </a:xfrm>
            <a:custGeom>
              <a:avLst/>
              <a:gdLst>
                <a:gd name="connsiteX0" fmla="*/ 7071 w 179134"/>
                <a:gd name="connsiteY0" fmla="*/ 409180 h 414837"/>
                <a:gd name="connsiteX1" fmla="*/ 174420 w 179134"/>
                <a:gd name="connsiteY1" fmla="*/ 7071 h 414837"/>
              </a:gdLst>
              <a:ahLst/>
              <a:cxnLst>
                <a:cxn ang="0">
                  <a:pos x="connsiteX0" y="connsiteY0"/>
                </a:cxn>
                <a:cxn ang="0">
                  <a:pos x="connsiteX1" y="connsiteY1"/>
                </a:cxn>
              </a:cxnLst>
              <a:rect l="l" t="t" r="r" b="b"/>
              <a:pathLst>
                <a:path w="179134" h="414837">
                  <a:moveTo>
                    <a:pt x="7071" y="409180"/>
                  </a:moveTo>
                  <a:cubicBezTo>
                    <a:pt x="24985" y="258330"/>
                    <a:pt x="84853" y="120208"/>
                    <a:pt x="174420"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9" name="Freeform: Shape 251">
              <a:extLst>
                <a:ext uri="{FF2B5EF4-FFF2-40B4-BE49-F238E27FC236}">
                  <a16:creationId xmlns:a16="http://schemas.microsoft.com/office/drawing/2014/main" id="{E2DEE7E7-6BE8-462F-845C-370310636873}"/>
                </a:ext>
              </a:extLst>
            </p:cNvPr>
            <p:cNvSpPr/>
            <p:nvPr/>
          </p:nvSpPr>
          <p:spPr>
            <a:xfrm>
              <a:off x="6801457" y="3871130"/>
              <a:ext cx="155564" cy="358268"/>
            </a:xfrm>
            <a:custGeom>
              <a:avLst/>
              <a:gdLst>
                <a:gd name="connsiteX0" fmla="*/ 7071 w 155563"/>
                <a:gd name="connsiteY0" fmla="*/ 352140 h 358268"/>
                <a:gd name="connsiteX1" fmla="*/ 150850 w 155563"/>
                <a:gd name="connsiteY1" fmla="*/ 7071 h 358268"/>
              </a:gdLst>
              <a:ahLst/>
              <a:cxnLst>
                <a:cxn ang="0">
                  <a:pos x="connsiteX0" y="connsiteY0"/>
                </a:cxn>
                <a:cxn ang="0">
                  <a:pos x="connsiteX1" y="connsiteY1"/>
                </a:cxn>
              </a:cxnLst>
              <a:rect l="l" t="t" r="r" b="b"/>
              <a:pathLst>
                <a:path w="155563" h="358268">
                  <a:moveTo>
                    <a:pt x="7071" y="352140"/>
                  </a:moveTo>
                  <a:cubicBezTo>
                    <a:pt x="24042" y="223446"/>
                    <a:pt x="74954" y="105123"/>
                    <a:pt x="150850"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0" name="Freeform: Shape 252">
              <a:extLst>
                <a:ext uri="{FF2B5EF4-FFF2-40B4-BE49-F238E27FC236}">
                  <a16:creationId xmlns:a16="http://schemas.microsoft.com/office/drawing/2014/main" id="{3D74DDC1-E4E5-4E5B-91CE-B1F555FDBF45}"/>
                </a:ext>
              </a:extLst>
            </p:cNvPr>
            <p:cNvSpPr/>
            <p:nvPr/>
          </p:nvSpPr>
          <p:spPr>
            <a:xfrm>
              <a:off x="8150149" y="3818332"/>
              <a:ext cx="174420" cy="410123"/>
            </a:xfrm>
            <a:custGeom>
              <a:avLst/>
              <a:gdLst>
                <a:gd name="connsiteX0" fmla="*/ 7071 w 174420"/>
                <a:gd name="connsiteY0" fmla="*/ 7071 h 410122"/>
                <a:gd name="connsiteX1" fmla="*/ 171120 w 174420"/>
                <a:gd name="connsiteY1" fmla="*/ 405409 h 410122"/>
              </a:gdLst>
              <a:ahLst/>
              <a:cxnLst>
                <a:cxn ang="0">
                  <a:pos x="connsiteX0" y="connsiteY0"/>
                </a:cxn>
                <a:cxn ang="0">
                  <a:pos x="connsiteX1" y="connsiteY1"/>
                </a:cxn>
              </a:cxnLst>
              <a:rect l="l" t="t" r="r" b="b"/>
              <a:pathLst>
                <a:path w="174420" h="410122">
                  <a:moveTo>
                    <a:pt x="7071" y="7071"/>
                  </a:moveTo>
                  <a:cubicBezTo>
                    <a:pt x="95224" y="119737"/>
                    <a:pt x="153678" y="255973"/>
                    <a:pt x="171120" y="405409"/>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1" name="Freeform: Shape 253">
              <a:extLst>
                <a:ext uri="{FF2B5EF4-FFF2-40B4-BE49-F238E27FC236}">
                  <a16:creationId xmlns:a16="http://schemas.microsoft.com/office/drawing/2014/main" id="{9131D6DC-32C1-45D8-A9E3-BD0D8C0B1058}"/>
                </a:ext>
              </a:extLst>
            </p:cNvPr>
            <p:cNvSpPr/>
            <p:nvPr/>
          </p:nvSpPr>
          <p:spPr>
            <a:xfrm>
              <a:off x="6720847" y="4407590"/>
              <a:ext cx="179134" cy="414837"/>
            </a:xfrm>
            <a:custGeom>
              <a:avLst/>
              <a:gdLst>
                <a:gd name="connsiteX0" fmla="*/ 7071 w 179134"/>
                <a:gd name="connsiteY0" fmla="*/ 7071 h 414837"/>
                <a:gd name="connsiteX1" fmla="*/ 174420 w 179134"/>
                <a:gd name="connsiteY1" fmla="*/ 409180 h 414837"/>
              </a:gdLst>
              <a:ahLst/>
              <a:cxnLst>
                <a:cxn ang="0">
                  <a:pos x="connsiteX0" y="connsiteY0"/>
                </a:cxn>
                <a:cxn ang="0">
                  <a:pos x="connsiteX1" y="connsiteY1"/>
                </a:cxn>
              </a:cxnLst>
              <a:rect l="l" t="t" r="r" b="b"/>
              <a:pathLst>
                <a:path w="179134" h="414837">
                  <a:moveTo>
                    <a:pt x="7071" y="7071"/>
                  </a:moveTo>
                  <a:cubicBezTo>
                    <a:pt x="24985" y="157921"/>
                    <a:pt x="84853" y="296043"/>
                    <a:pt x="174420" y="409180"/>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2" name="Freeform: Shape 254">
              <a:extLst>
                <a:ext uri="{FF2B5EF4-FFF2-40B4-BE49-F238E27FC236}">
                  <a16:creationId xmlns:a16="http://schemas.microsoft.com/office/drawing/2014/main" id="{7F8AA9A6-0D86-47F0-8F22-7E3CED942792}"/>
                </a:ext>
              </a:extLst>
            </p:cNvPr>
            <p:cNvSpPr/>
            <p:nvPr/>
          </p:nvSpPr>
          <p:spPr>
            <a:xfrm>
              <a:off x="7081001" y="3595829"/>
              <a:ext cx="358268" cy="150850"/>
            </a:xfrm>
            <a:custGeom>
              <a:avLst/>
              <a:gdLst>
                <a:gd name="connsiteX0" fmla="*/ 7071 w 358268"/>
                <a:gd name="connsiteY0" fmla="*/ 148021 h 150849"/>
                <a:gd name="connsiteX1" fmla="*/ 351669 w 358268"/>
                <a:gd name="connsiteY1" fmla="*/ 7071 h 150849"/>
              </a:gdLst>
              <a:ahLst/>
              <a:cxnLst>
                <a:cxn ang="0">
                  <a:pos x="connsiteX0" y="connsiteY0"/>
                </a:cxn>
                <a:cxn ang="0">
                  <a:pos x="connsiteX1" y="connsiteY1"/>
                </a:cxn>
              </a:cxnLst>
              <a:rect l="l" t="t" r="r" b="b"/>
              <a:pathLst>
                <a:path w="358268" h="150849">
                  <a:moveTo>
                    <a:pt x="7071" y="148021"/>
                  </a:moveTo>
                  <a:cubicBezTo>
                    <a:pt x="105123" y="73539"/>
                    <a:pt x="222975" y="23099"/>
                    <a:pt x="351669"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3" name="Freeform: Shape 255">
              <a:extLst>
                <a:ext uri="{FF2B5EF4-FFF2-40B4-BE49-F238E27FC236}">
                  <a16:creationId xmlns:a16="http://schemas.microsoft.com/office/drawing/2014/main" id="{D631F65D-4332-4B20-9790-8248CE22E651}"/>
                </a:ext>
              </a:extLst>
            </p:cNvPr>
            <p:cNvSpPr/>
            <p:nvPr/>
          </p:nvSpPr>
          <p:spPr>
            <a:xfrm>
              <a:off x="7023961" y="3514747"/>
              <a:ext cx="414837" cy="174420"/>
            </a:xfrm>
            <a:custGeom>
              <a:avLst/>
              <a:gdLst>
                <a:gd name="connsiteX0" fmla="*/ 7071 w 414837"/>
                <a:gd name="connsiteY0" fmla="*/ 171592 h 174420"/>
                <a:gd name="connsiteX1" fmla="*/ 408709 w 414837"/>
                <a:gd name="connsiteY1" fmla="*/ 7071 h 174420"/>
              </a:gdLst>
              <a:ahLst/>
              <a:cxnLst>
                <a:cxn ang="0">
                  <a:pos x="connsiteX0" y="connsiteY0"/>
                </a:cxn>
                <a:cxn ang="0">
                  <a:pos x="connsiteX1" y="connsiteY1"/>
                </a:cxn>
              </a:cxnLst>
              <a:rect l="l" t="t" r="r" b="b"/>
              <a:pathLst>
                <a:path w="414837" h="174420">
                  <a:moveTo>
                    <a:pt x="7071" y="171592"/>
                  </a:moveTo>
                  <a:cubicBezTo>
                    <a:pt x="120680" y="82967"/>
                    <a:pt x="258330" y="24042"/>
                    <a:pt x="408709"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4" name="Freeform: Shape 256">
              <a:extLst>
                <a:ext uri="{FF2B5EF4-FFF2-40B4-BE49-F238E27FC236}">
                  <a16:creationId xmlns:a16="http://schemas.microsoft.com/office/drawing/2014/main" id="{973AFCE0-B34E-40A0-9128-899FCB2B0CC0}"/>
                </a:ext>
              </a:extLst>
            </p:cNvPr>
            <p:cNvSpPr/>
            <p:nvPr/>
          </p:nvSpPr>
          <p:spPr>
            <a:xfrm>
              <a:off x="6854726" y="4032822"/>
              <a:ext cx="136708" cy="65997"/>
            </a:xfrm>
            <a:custGeom>
              <a:avLst/>
              <a:gdLst>
                <a:gd name="connsiteX0" fmla="*/ 7071 w 136707"/>
                <a:gd name="connsiteY0" fmla="*/ 7071 h 65996"/>
                <a:gd name="connsiteX1" fmla="*/ 129637 w 136707"/>
                <a:gd name="connsiteY1" fmla="*/ 58926 h 65996"/>
              </a:gdLst>
              <a:ahLst/>
              <a:cxnLst>
                <a:cxn ang="0">
                  <a:pos x="connsiteX0" y="connsiteY0"/>
                </a:cxn>
                <a:cxn ang="0">
                  <a:pos x="connsiteX1" y="connsiteY1"/>
                </a:cxn>
              </a:cxnLst>
              <a:rect l="l" t="t" r="r" b="b"/>
              <a:pathLst>
                <a:path w="136707" h="65996">
                  <a:moveTo>
                    <a:pt x="7071" y="7071"/>
                  </a:moveTo>
                  <a:lnTo>
                    <a:pt x="129637" y="58926"/>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5" name="Freeform: Shape 257">
              <a:extLst>
                <a:ext uri="{FF2B5EF4-FFF2-40B4-BE49-F238E27FC236}">
                  <a16:creationId xmlns:a16="http://schemas.microsoft.com/office/drawing/2014/main" id="{8EBE3E92-767B-40EE-B0FC-1AB0C958F81D}"/>
                </a:ext>
              </a:extLst>
            </p:cNvPr>
            <p:cNvSpPr/>
            <p:nvPr/>
          </p:nvSpPr>
          <p:spPr>
            <a:xfrm>
              <a:off x="7231851" y="3650983"/>
              <a:ext cx="70711" cy="127280"/>
            </a:xfrm>
            <a:custGeom>
              <a:avLst/>
              <a:gdLst>
                <a:gd name="connsiteX0" fmla="*/ 7071 w 70710"/>
                <a:gd name="connsiteY0" fmla="*/ 7071 h 127279"/>
                <a:gd name="connsiteX1" fmla="*/ 63640 w 70710"/>
                <a:gd name="connsiteY1" fmla="*/ 124923 h 127279"/>
              </a:gdLst>
              <a:ahLst/>
              <a:cxnLst>
                <a:cxn ang="0">
                  <a:pos x="connsiteX0" y="connsiteY0"/>
                </a:cxn>
                <a:cxn ang="0">
                  <a:pos x="connsiteX1" y="connsiteY1"/>
                </a:cxn>
              </a:cxnLst>
              <a:rect l="l" t="t" r="r" b="b"/>
              <a:pathLst>
                <a:path w="70710" h="127279">
                  <a:moveTo>
                    <a:pt x="7071" y="7071"/>
                  </a:moveTo>
                  <a:lnTo>
                    <a:pt x="63640" y="124923"/>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6" name="Freeform: Shape 258">
              <a:extLst>
                <a:ext uri="{FF2B5EF4-FFF2-40B4-BE49-F238E27FC236}">
                  <a16:creationId xmlns:a16="http://schemas.microsoft.com/office/drawing/2014/main" id="{CA495116-CDDF-414E-8A47-6616C520E47E}"/>
                </a:ext>
              </a:extLst>
            </p:cNvPr>
            <p:cNvSpPr/>
            <p:nvPr/>
          </p:nvSpPr>
          <p:spPr>
            <a:xfrm>
              <a:off x="7744269" y="3650512"/>
              <a:ext cx="65997" cy="131994"/>
            </a:xfrm>
            <a:custGeom>
              <a:avLst/>
              <a:gdLst>
                <a:gd name="connsiteX0" fmla="*/ 63168 w 65996"/>
                <a:gd name="connsiteY0" fmla="*/ 7071 h 131993"/>
                <a:gd name="connsiteX1" fmla="*/ 7071 w 65996"/>
                <a:gd name="connsiteY1" fmla="*/ 127751 h 131993"/>
              </a:gdLst>
              <a:ahLst/>
              <a:cxnLst>
                <a:cxn ang="0">
                  <a:pos x="connsiteX0" y="connsiteY0"/>
                </a:cxn>
                <a:cxn ang="0">
                  <a:pos x="connsiteX1" y="connsiteY1"/>
                </a:cxn>
              </a:cxnLst>
              <a:rect l="l" t="t" r="r" b="b"/>
              <a:pathLst>
                <a:path w="65996" h="131993">
                  <a:moveTo>
                    <a:pt x="63168" y="7071"/>
                  </a:moveTo>
                  <a:lnTo>
                    <a:pt x="7071" y="12775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7" name="Freeform: Shape 259">
              <a:extLst>
                <a:ext uri="{FF2B5EF4-FFF2-40B4-BE49-F238E27FC236}">
                  <a16:creationId xmlns:a16="http://schemas.microsoft.com/office/drawing/2014/main" id="{A2F475C4-FF43-4064-B304-AD285112EF30}"/>
                </a:ext>
              </a:extLst>
            </p:cNvPr>
            <p:cNvSpPr/>
            <p:nvPr/>
          </p:nvSpPr>
          <p:spPr>
            <a:xfrm>
              <a:off x="8059639" y="4029993"/>
              <a:ext cx="131994" cy="65997"/>
            </a:xfrm>
            <a:custGeom>
              <a:avLst/>
              <a:gdLst>
                <a:gd name="connsiteX0" fmla="*/ 126808 w 131993"/>
                <a:gd name="connsiteY0" fmla="*/ 7071 h 65996"/>
                <a:gd name="connsiteX1" fmla="*/ 7071 w 131993"/>
                <a:gd name="connsiteY1" fmla="*/ 59869 h 65996"/>
              </a:gdLst>
              <a:ahLst/>
              <a:cxnLst>
                <a:cxn ang="0">
                  <a:pos x="connsiteX0" y="connsiteY0"/>
                </a:cxn>
                <a:cxn ang="0">
                  <a:pos x="connsiteX1" y="connsiteY1"/>
                </a:cxn>
              </a:cxnLst>
              <a:rect l="l" t="t" r="r" b="b"/>
              <a:pathLst>
                <a:path w="131993" h="65996">
                  <a:moveTo>
                    <a:pt x="126808" y="7071"/>
                  </a:moveTo>
                  <a:lnTo>
                    <a:pt x="7071" y="59869"/>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8" name="Freeform: Shape 260">
              <a:extLst>
                <a:ext uri="{FF2B5EF4-FFF2-40B4-BE49-F238E27FC236}">
                  <a16:creationId xmlns:a16="http://schemas.microsoft.com/office/drawing/2014/main" id="{2B5CA30D-7883-4819-8A99-F8F0EDB700BB}"/>
                </a:ext>
              </a:extLst>
            </p:cNvPr>
            <p:cNvSpPr/>
            <p:nvPr/>
          </p:nvSpPr>
          <p:spPr>
            <a:xfrm>
              <a:off x="6861326" y="4362806"/>
              <a:ext cx="1315222" cy="617542"/>
            </a:xfrm>
            <a:custGeom>
              <a:avLst/>
              <a:gdLst>
                <a:gd name="connsiteX0" fmla="*/ 1311922 w 1315221"/>
                <a:gd name="connsiteY0" fmla="*/ 7071 h 617541"/>
                <a:gd name="connsiteX1" fmla="*/ 659497 w 1315221"/>
                <a:gd name="connsiteY1" fmla="*/ 612827 h 617541"/>
                <a:gd name="connsiteX2" fmla="*/ 7071 w 1315221"/>
                <a:gd name="connsiteY2" fmla="*/ 7071 h 617541"/>
              </a:gdLst>
              <a:ahLst/>
              <a:cxnLst>
                <a:cxn ang="0">
                  <a:pos x="connsiteX0" y="connsiteY0"/>
                </a:cxn>
                <a:cxn ang="0">
                  <a:pos x="connsiteX1" y="connsiteY1"/>
                </a:cxn>
                <a:cxn ang="0">
                  <a:pos x="connsiteX2" y="connsiteY2"/>
                </a:cxn>
              </a:cxnLst>
              <a:rect l="l" t="t" r="r" b="b"/>
              <a:pathLst>
                <a:path w="1315221" h="617541">
                  <a:moveTo>
                    <a:pt x="1311922" y="7071"/>
                  </a:moveTo>
                  <a:cubicBezTo>
                    <a:pt x="1286938" y="345540"/>
                    <a:pt x="1004566" y="612827"/>
                    <a:pt x="659497" y="612827"/>
                  </a:cubicBezTo>
                  <a:cubicBezTo>
                    <a:pt x="314428" y="612827"/>
                    <a:pt x="32056" y="345540"/>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9" name="Freeform: Shape 261">
              <a:extLst>
                <a:ext uri="{FF2B5EF4-FFF2-40B4-BE49-F238E27FC236}">
                  <a16:creationId xmlns:a16="http://schemas.microsoft.com/office/drawing/2014/main" id="{190DD148-DAD6-49E8-8948-663690FABD48}"/>
                </a:ext>
              </a:extLst>
            </p:cNvPr>
            <p:cNvSpPr/>
            <p:nvPr/>
          </p:nvSpPr>
          <p:spPr>
            <a:xfrm>
              <a:off x="6861326" y="3659940"/>
              <a:ext cx="1315222" cy="622256"/>
            </a:xfrm>
            <a:custGeom>
              <a:avLst/>
              <a:gdLst>
                <a:gd name="connsiteX0" fmla="*/ 7071 w 1315221"/>
                <a:gd name="connsiteY0" fmla="*/ 615656 h 622255"/>
                <a:gd name="connsiteX1" fmla="*/ 659968 w 1315221"/>
                <a:gd name="connsiteY1" fmla="*/ 7071 h 622255"/>
                <a:gd name="connsiteX2" fmla="*/ 1312865 w 1315221"/>
                <a:gd name="connsiteY2" fmla="*/ 615656 h 622255"/>
              </a:gdLst>
              <a:ahLst/>
              <a:cxnLst>
                <a:cxn ang="0">
                  <a:pos x="connsiteX0" y="connsiteY0"/>
                </a:cxn>
                <a:cxn ang="0">
                  <a:pos x="connsiteX1" y="connsiteY1"/>
                </a:cxn>
                <a:cxn ang="0">
                  <a:pos x="connsiteX2" y="connsiteY2"/>
                </a:cxn>
              </a:cxnLst>
              <a:rect l="l" t="t" r="r" b="b"/>
              <a:pathLst>
                <a:path w="1315221" h="622255">
                  <a:moveTo>
                    <a:pt x="7071" y="615656"/>
                  </a:moveTo>
                  <a:cubicBezTo>
                    <a:pt x="30641" y="275772"/>
                    <a:pt x="313956" y="7071"/>
                    <a:pt x="659968" y="7071"/>
                  </a:cubicBezTo>
                  <a:cubicBezTo>
                    <a:pt x="1005980" y="7071"/>
                    <a:pt x="1289295" y="275772"/>
                    <a:pt x="1312865" y="615656"/>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50" name="Freeform: Shape 262">
              <a:extLst>
                <a:ext uri="{FF2B5EF4-FFF2-40B4-BE49-F238E27FC236}">
                  <a16:creationId xmlns:a16="http://schemas.microsoft.com/office/drawing/2014/main" id="{0586584D-EDB8-47CD-AED8-E019A5254BE6}"/>
                </a:ext>
              </a:extLst>
            </p:cNvPr>
            <p:cNvSpPr/>
            <p:nvPr/>
          </p:nvSpPr>
          <p:spPr>
            <a:xfrm>
              <a:off x="8056811" y="4541469"/>
              <a:ext cx="136708" cy="65997"/>
            </a:xfrm>
            <a:custGeom>
              <a:avLst/>
              <a:gdLst>
                <a:gd name="connsiteX0" fmla="*/ 129637 w 136707"/>
                <a:gd name="connsiteY0" fmla="*/ 58926 h 65996"/>
                <a:gd name="connsiteX1" fmla="*/ 7071 w 136707"/>
                <a:gd name="connsiteY1" fmla="*/ 7071 h 65996"/>
              </a:gdLst>
              <a:ahLst/>
              <a:cxnLst>
                <a:cxn ang="0">
                  <a:pos x="connsiteX0" y="connsiteY0"/>
                </a:cxn>
                <a:cxn ang="0">
                  <a:pos x="connsiteX1" y="connsiteY1"/>
                </a:cxn>
              </a:cxnLst>
              <a:rect l="l" t="t" r="r" b="b"/>
              <a:pathLst>
                <a:path w="136707" h="65996">
                  <a:moveTo>
                    <a:pt x="129637" y="58926"/>
                  </a:moveTo>
                  <a:lnTo>
                    <a:pt x="7071"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51" name="Freeform: Shape 263">
              <a:extLst>
                <a:ext uri="{FF2B5EF4-FFF2-40B4-BE49-F238E27FC236}">
                  <a16:creationId xmlns:a16="http://schemas.microsoft.com/office/drawing/2014/main" id="{831E9F12-411E-487D-B301-2452F5A54386}"/>
                </a:ext>
              </a:extLst>
            </p:cNvPr>
            <p:cNvSpPr/>
            <p:nvPr/>
          </p:nvSpPr>
          <p:spPr>
            <a:xfrm>
              <a:off x="7745683" y="4857311"/>
              <a:ext cx="70711" cy="131994"/>
            </a:xfrm>
            <a:custGeom>
              <a:avLst/>
              <a:gdLst>
                <a:gd name="connsiteX0" fmla="*/ 63640 w 70710"/>
                <a:gd name="connsiteY0" fmla="*/ 124923 h 131993"/>
                <a:gd name="connsiteX1" fmla="*/ 7071 w 70710"/>
                <a:gd name="connsiteY1" fmla="*/ 7071 h 131993"/>
              </a:gdLst>
              <a:ahLst/>
              <a:cxnLst>
                <a:cxn ang="0">
                  <a:pos x="connsiteX0" y="connsiteY0"/>
                </a:cxn>
                <a:cxn ang="0">
                  <a:pos x="connsiteX1" y="connsiteY1"/>
                </a:cxn>
              </a:cxnLst>
              <a:rect l="l" t="t" r="r" b="b"/>
              <a:pathLst>
                <a:path w="70710" h="131993">
                  <a:moveTo>
                    <a:pt x="63640" y="124923"/>
                  </a:moveTo>
                  <a:lnTo>
                    <a:pt x="7071"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52" name="Freeform: Shape 264">
              <a:extLst>
                <a:ext uri="{FF2B5EF4-FFF2-40B4-BE49-F238E27FC236}">
                  <a16:creationId xmlns:a16="http://schemas.microsoft.com/office/drawing/2014/main" id="{410BCD2A-A7ED-49D7-BCCE-7F0705D44D0F}"/>
                </a:ext>
              </a:extLst>
            </p:cNvPr>
            <p:cNvSpPr/>
            <p:nvPr/>
          </p:nvSpPr>
          <p:spPr>
            <a:xfrm>
              <a:off x="7234208" y="4854954"/>
              <a:ext cx="65997" cy="131994"/>
            </a:xfrm>
            <a:custGeom>
              <a:avLst/>
              <a:gdLst>
                <a:gd name="connsiteX0" fmla="*/ 7071 w 65996"/>
                <a:gd name="connsiteY0" fmla="*/ 127751 h 131993"/>
                <a:gd name="connsiteX1" fmla="*/ 62697 w 65996"/>
                <a:gd name="connsiteY1" fmla="*/ 7071 h 131993"/>
              </a:gdLst>
              <a:ahLst/>
              <a:cxnLst>
                <a:cxn ang="0">
                  <a:pos x="connsiteX0" y="connsiteY0"/>
                </a:cxn>
                <a:cxn ang="0">
                  <a:pos x="connsiteX1" y="connsiteY1"/>
                </a:cxn>
              </a:cxnLst>
              <a:rect l="l" t="t" r="r" b="b"/>
              <a:pathLst>
                <a:path w="65996" h="131993">
                  <a:moveTo>
                    <a:pt x="7071" y="127751"/>
                  </a:moveTo>
                  <a:lnTo>
                    <a:pt x="62697"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53" name="Freeform: Shape 265">
              <a:extLst>
                <a:ext uri="{FF2B5EF4-FFF2-40B4-BE49-F238E27FC236}">
                  <a16:creationId xmlns:a16="http://schemas.microsoft.com/office/drawing/2014/main" id="{204F21F4-DD0A-4AD1-98F7-1FC24CAEB4A8}"/>
                </a:ext>
              </a:extLst>
            </p:cNvPr>
            <p:cNvSpPr/>
            <p:nvPr/>
          </p:nvSpPr>
          <p:spPr>
            <a:xfrm>
              <a:off x="6854726" y="4543354"/>
              <a:ext cx="131994" cy="65997"/>
            </a:xfrm>
            <a:custGeom>
              <a:avLst/>
              <a:gdLst>
                <a:gd name="connsiteX0" fmla="*/ 7071 w 131993"/>
                <a:gd name="connsiteY0" fmla="*/ 59869 h 65996"/>
                <a:gd name="connsiteX1" fmla="*/ 126808 w 131993"/>
                <a:gd name="connsiteY1" fmla="*/ 7071 h 65996"/>
              </a:gdLst>
              <a:ahLst/>
              <a:cxnLst>
                <a:cxn ang="0">
                  <a:pos x="connsiteX0" y="connsiteY0"/>
                </a:cxn>
                <a:cxn ang="0">
                  <a:pos x="connsiteX1" y="connsiteY1"/>
                </a:cxn>
              </a:cxnLst>
              <a:rect l="l" t="t" r="r" b="b"/>
              <a:pathLst>
                <a:path w="131993" h="65996">
                  <a:moveTo>
                    <a:pt x="7071" y="59869"/>
                  </a:moveTo>
                  <a:lnTo>
                    <a:pt x="126808"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grpSp>
      <p:sp>
        <p:nvSpPr>
          <p:cNvPr id="398" name="TextBox 397">
            <a:extLst>
              <a:ext uri="{FF2B5EF4-FFF2-40B4-BE49-F238E27FC236}">
                <a16:creationId xmlns:a16="http://schemas.microsoft.com/office/drawing/2014/main" id="{31C414F3-9C56-D346-8187-CFF67D02DC3A}"/>
              </a:ext>
            </a:extLst>
          </p:cNvPr>
          <p:cNvSpPr txBox="1"/>
          <p:nvPr/>
        </p:nvSpPr>
        <p:spPr>
          <a:xfrm>
            <a:off x="588131" y="1151388"/>
            <a:ext cx="13454139" cy="486287"/>
          </a:xfrm>
          <a:prstGeom prst="rect">
            <a:avLst/>
          </a:prstGeom>
          <a:noFill/>
        </p:spPr>
        <p:txBody>
          <a:bodyPr wrap="square" rtlCol="0">
            <a:spAutoFit/>
          </a:bodyPr>
          <a:lstStyle/>
          <a:p>
            <a:pPr algn="ctr"/>
            <a:r>
              <a:rPr lang="en-US" sz="2560" dirty="0">
                <a:latin typeface="Amazon Ember Light" panose="020B0403020204020204" pitchFamily="34" charset="0"/>
                <a:ea typeface="Amazon Ember Light" panose="020B0403020204020204" pitchFamily="34" charset="0"/>
                <a:cs typeface="Amazon Ember Light" panose="020B0403020204020204" pitchFamily="34" charset="0"/>
              </a:rPr>
              <a:t>Train in the cloud and infer at the edge</a:t>
            </a:r>
          </a:p>
        </p:txBody>
      </p:sp>
      <p:sp>
        <p:nvSpPr>
          <p:cNvPr id="404" name="TextBox 403">
            <a:extLst>
              <a:ext uri="{FF2B5EF4-FFF2-40B4-BE49-F238E27FC236}">
                <a16:creationId xmlns:a16="http://schemas.microsoft.com/office/drawing/2014/main" id="{FF7AB501-71D0-ED41-917A-FAA64CCF06AD}"/>
              </a:ext>
            </a:extLst>
          </p:cNvPr>
          <p:cNvSpPr txBox="1"/>
          <p:nvPr/>
        </p:nvSpPr>
        <p:spPr>
          <a:xfrm>
            <a:off x="1278015" y="5731516"/>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IoT Core</a:t>
            </a:r>
          </a:p>
        </p:txBody>
      </p:sp>
      <p:pic>
        <p:nvPicPr>
          <p:cNvPr id="405" name="Graphic 404">
            <a:extLst>
              <a:ext uri="{FF2B5EF4-FFF2-40B4-BE49-F238E27FC236}">
                <a16:creationId xmlns:a16="http://schemas.microsoft.com/office/drawing/2014/main" id="{B8E4F372-5716-BB48-8E52-646C0840E4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5156" y="5018588"/>
            <a:ext cx="712928" cy="712928"/>
          </a:xfrm>
          <a:prstGeom prst="rect">
            <a:avLst/>
          </a:prstGeom>
        </p:spPr>
      </p:pic>
      <p:pic>
        <p:nvPicPr>
          <p:cNvPr id="406" name="Graphic 405">
            <a:extLst>
              <a:ext uri="{FF2B5EF4-FFF2-40B4-BE49-F238E27FC236}">
                <a16:creationId xmlns:a16="http://schemas.microsoft.com/office/drawing/2014/main" id="{F748C204-7627-8D43-B000-3F89CB5CE1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0038" y="3017737"/>
            <a:ext cx="711200" cy="711200"/>
          </a:xfrm>
          <a:prstGeom prst="rect">
            <a:avLst/>
          </a:prstGeom>
        </p:spPr>
      </p:pic>
      <p:pic>
        <p:nvPicPr>
          <p:cNvPr id="169" name="Graphic 168">
            <a:extLst>
              <a:ext uri="{FF2B5EF4-FFF2-40B4-BE49-F238E27FC236}">
                <a16:creationId xmlns:a16="http://schemas.microsoft.com/office/drawing/2014/main" id="{A2254E0B-33A8-834D-9832-5486B6101C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710" y="5011448"/>
            <a:ext cx="711200" cy="711200"/>
          </a:xfrm>
          <a:prstGeom prst="rect">
            <a:avLst/>
          </a:prstGeom>
        </p:spPr>
      </p:pic>
      <p:sp>
        <p:nvSpPr>
          <p:cNvPr id="170" name="TextBox 169">
            <a:extLst>
              <a:ext uri="{FF2B5EF4-FFF2-40B4-BE49-F238E27FC236}">
                <a16:creationId xmlns:a16="http://schemas.microsoft.com/office/drawing/2014/main" id="{B33DA108-C7C0-D545-B5F5-158C84CED40E}"/>
              </a:ext>
            </a:extLst>
          </p:cNvPr>
          <p:cNvSpPr txBox="1"/>
          <p:nvPr/>
        </p:nvSpPr>
        <p:spPr>
          <a:xfrm>
            <a:off x="3623841" y="5715023"/>
            <a:ext cx="977414"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a:t>
            </a:r>
            <a:r>
              <a:rPr lang="en-US" sz="1400" dirty="0">
                <a:latin typeface="+mj-lt"/>
                <a:ea typeface="Amazon Ember Light" panose="020B0403020204020204" pitchFamily="34" charset="0"/>
                <a:cs typeface="Amazon Ember Light" panose="020B0403020204020204" pitchFamily="34" charset="0"/>
              </a:rPr>
              <a:t>Snowball</a:t>
            </a:r>
          </a:p>
        </p:txBody>
      </p:sp>
      <p:pic>
        <p:nvPicPr>
          <p:cNvPr id="172" name="Graphic 171">
            <a:extLst>
              <a:ext uri="{FF2B5EF4-FFF2-40B4-BE49-F238E27FC236}">
                <a16:creationId xmlns:a16="http://schemas.microsoft.com/office/drawing/2014/main" id="{6B96285A-11B2-AF48-908B-45EF01453A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29597" y="5011690"/>
            <a:ext cx="711200" cy="711200"/>
          </a:xfrm>
          <a:prstGeom prst="rect">
            <a:avLst/>
          </a:prstGeom>
        </p:spPr>
      </p:pic>
      <p:pic>
        <p:nvPicPr>
          <p:cNvPr id="173" name="Graphic 172">
            <a:extLst>
              <a:ext uri="{FF2B5EF4-FFF2-40B4-BE49-F238E27FC236}">
                <a16:creationId xmlns:a16="http://schemas.microsoft.com/office/drawing/2014/main" id="{298AEE46-8255-7C4F-8262-A4C944614F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24766" y="3014831"/>
            <a:ext cx="711200" cy="711200"/>
          </a:xfrm>
          <a:prstGeom prst="rect">
            <a:avLst/>
          </a:prstGeom>
        </p:spPr>
      </p:pic>
      <p:pic>
        <p:nvPicPr>
          <p:cNvPr id="174" name="Graphic 173">
            <a:extLst>
              <a:ext uri="{FF2B5EF4-FFF2-40B4-BE49-F238E27FC236}">
                <a16:creationId xmlns:a16="http://schemas.microsoft.com/office/drawing/2014/main" id="{BD722A73-0598-6742-BBB5-A0D465BF41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54611" y="3019203"/>
            <a:ext cx="711200" cy="711200"/>
          </a:xfrm>
          <a:prstGeom prst="rect">
            <a:avLst/>
          </a:prstGeom>
        </p:spPr>
      </p:pic>
      <p:sp>
        <p:nvSpPr>
          <p:cNvPr id="175" name="TextBox 174">
            <a:extLst>
              <a:ext uri="{FF2B5EF4-FFF2-40B4-BE49-F238E27FC236}">
                <a16:creationId xmlns:a16="http://schemas.microsoft.com/office/drawing/2014/main" id="{2420DFA6-CF53-E348-BA25-7D3CA5B7FD04}"/>
              </a:ext>
            </a:extLst>
          </p:cNvPr>
          <p:cNvSpPr txBox="1"/>
          <p:nvPr/>
        </p:nvSpPr>
        <p:spPr>
          <a:xfrm>
            <a:off x="2492074" y="5729744"/>
            <a:ext cx="977414"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Kinesis</a:t>
            </a:r>
            <a:endParaRPr lang="en-US" sz="1400" dirty="0">
              <a:latin typeface="+mj-lt"/>
              <a:ea typeface="Amazon Ember Light" panose="020B0403020204020204" pitchFamily="34" charset="0"/>
              <a:cs typeface="Amazon Ember Light" panose="020B0403020204020204" pitchFamily="34" charset="0"/>
            </a:endParaRPr>
          </a:p>
        </p:txBody>
      </p:sp>
      <p:sp>
        <p:nvSpPr>
          <p:cNvPr id="178" name="TextBox 177">
            <a:extLst>
              <a:ext uri="{FF2B5EF4-FFF2-40B4-BE49-F238E27FC236}">
                <a16:creationId xmlns:a16="http://schemas.microsoft.com/office/drawing/2014/main" id="{E79EC937-C923-1E4B-9A2A-E565A28BBDDC}"/>
              </a:ext>
            </a:extLst>
          </p:cNvPr>
          <p:cNvSpPr txBox="1"/>
          <p:nvPr/>
        </p:nvSpPr>
        <p:spPr>
          <a:xfrm>
            <a:off x="1278015" y="3729304"/>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IoT Analytics</a:t>
            </a:r>
          </a:p>
        </p:txBody>
      </p:sp>
      <p:sp>
        <p:nvSpPr>
          <p:cNvPr id="186" name="TextBox 185">
            <a:extLst>
              <a:ext uri="{FF2B5EF4-FFF2-40B4-BE49-F238E27FC236}">
                <a16:creationId xmlns:a16="http://schemas.microsoft.com/office/drawing/2014/main" id="{8E886774-2283-434B-A582-5CC62FD3B3CF}"/>
              </a:ext>
            </a:extLst>
          </p:cNvPr>
          <p:cNvSpPr txBox="1"/>
          <p:nvPr/>
        </p:nvSpPr>
        <p:spPr>
          <a:xfrm>
            <a:off x="4627922" y="3717279"/>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EMR</a:t>
            </a:r>
          </a:p>
        </p:txBody>
      </p:sp>
      <p:sp>
        <p:nvSpPr>
          <p:cNvPr id="190" name="TextBox 189">
            <a:extLst>
              <a:ext uri="{FF2B5EF4-FFF2-40B4-BE49-F238E27FC236}">
                <a16:creationId xmlns:a16="http://schemas.microsoft.com/office/drawing/2014/main" id="{A7A2A454-B36A-894F-956B-724ECAC9EABD}"/>
              </a:ext>
            </a:extLst>
          </p:cNvPr>
          <p:cNvSpPr txBox="1"/>
          <p:nvPr/>
        </p:nvSpPr>
        <p:spPr>
          <a:xfrm>
            <a:off x="2373082" y="3726895"/>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a:t>
            </a:r>
          </a:p>
          <a:p>
            <a:pPr algn="ctr" defTabSz="1097198">
              <a:defRPr/>
            </a:pPr>
            <a:r>
              <a:rPr lang="en-US" sz="1400" dirty="0">
                <a:latin typeface="+mj-lt"/>
                <a:ea typeface="Amazon Ember" panose="020B0603020204020204" pitchFamily="34" charset="0"/>
                <a:cs typeface="Amazon Ember" panose="020B0603020204020204" pitchFamily="34" charset="0"/>
              </a:rPr>
              <a:t>S3</a:t>
            </a:r>
          </a:p>
        </p:txBody>
      </p:sp>
      <p:pic>
        <p:nvPicPr>
          <p:cNvPr id="256" name="Graphic 255">
            <a:extLst>
              <a:ext uri="{FF2B5EF4-FFF2-40B4-BE49-F238E27FC236}">
                <a16:creationId xmlns:a16="http://schemas.microsoft.com/office/drawing/2014/main" id="{835A970B-B523-5F48-9BB4-95E9B0B125E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354524" y="3017520"/>
            <a:ext cx="711200" cy="711200"/>
          </a:xfrm>
          <a:prstGeom prst="rect">
            <a:avLst/>
          </a:prstGeom>
        </p:spPr>
      </p:pic>
      <p:pic>
        <p:nvPicPr>
          <p:cNvPr id="257" name="Graphic 256">
            <a:extLst>
              <a:ext uri="{FF2B5EF4-FFF2-40B4-BE49-F238E27FC236}">
                <a16:creationId xmlns:a16="http://schemas.microsoft.com/office/drawing/2014/main" id="{473F65C2-E539-A742-A937-234560DD600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24892" y="3006079"/>
            <a:ext cx="711200" cy="711200"/>
          </a:xfrm>
          <a:prstGeom prst="rect">
            <a:avLst/>
          </a:prstGeom>
        </p:spPr>
      </p:pic>
      <p:sp>
        <p:nvSpPr>
          <p:cNvPr id="258" name="TextBox 257">
            <a:extLst>
              <a:ext uri="{FF2B5EF4-FFF2-40B4-BE49-F238E27FC236}">
                <a16:creationId xmlns:a16="http://schemas.microsoft.com/office/drawing/2014/main" id="{89E1380F-EC97-FC43-8C72-B073A9C2EC22}"/>
              </a:ext>
            </a:extLst>
          </p:cNvPr>
          <p:cNvSpPr txBox="1"/>
          <p:nvPr/>
        </p:nvSpPr>
        <p:spPr>
          <a:xfrm>
            <a:off x="9976887" y="3719803"/>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SageMaker</a:t>
            </a:r>
          </a:p>
        </p:txBody>
      </p:sp>
      <p:sp>
        <p:nvSpPr>
          <p:cNvPr id="259" name="TextBox 258">
            <a:extLst>
              <a:ext uri="{FF2B5EF4-FFF2-40B4-BE49-F238E27FC236}">
                <a16:creationId xmlns:a16="http://schemas.microsoft.com/office/drawing/2014/main" id="{624C43EE-B351-1744-B44E-507A7F63D117}"/>
              </a:ext>
            </a:extLst>
          </p:cNvPr>
          <p:cNvSpPr txBox="1"/>
          <p:nvPr/>
        </p:nvSpPr>
        <p:spPr>
          <a:xfrm>
            <a:off x="12108263" y="3731287"/>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a:t>
            </a:r>
          </a:p>
          <a:p>
            <a:pPr algn="ctr" defTabSz="1097198">
              <a:defRPr/>
            </a:pPr>
            <a:r>
              <a:rPr lang="en-US" sz="1400" dirty="0">
                <a:latin typeface="+mj-lt"/>
                <a:ea typeface="Amazon Ember" panose="020B0603020204020204" pitchFamily="34" charset="0"/>
                <a:cs typeface="Amazon Ember" panose="020B0603020204020204" pitchFamily="34" charset="0"/>
              </a:rPr>
              <a:t>EC2</a:t>
            </a:r>
          </a:p>
        </p:txBody>
      </p:sp>
      <p:pic>
        <p:nvPicPr>
          <p:cNvPr id="262" name="Graphic 261">
            <a:extLst>
              <a:ext uri="{FF2B5EF4-FFF2-40B4-BE49-F238E27FC236}">
                <a16:creationId xmlns:a16="http://schemas.microsoft.com/office/drawing/2014/main" id="{8AF760C5-2AFF-294E-840E-5472E83AD0F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759883" y="3011910"/>
            <a:ext cx="711200" cy="711200"/>
          </a:xfrm>
          <a:prstGeom prst="rect">
            <a:avLst/>
          </a:prstGeom>
        </p:spPr>
      </p:pic>
      <p:sp>
        <p:nvSpPr>
          <p:cNvPr id="263" name="TextBox 262">
            <a:extLst>
              <a:ext uri="{FF2B5EF4-FFF2-40B4-BE49-F238E27FC236}">
                <a16:creationId xmlns:a16="http://schemas.microsoft.com/office/drawing/2014/main" id="{71E9F5FC-8F7D-8E4B-A015-9B7CF255927F}"/>
              </a:ext>
            </a:extLst>
          </p:cNvPr>
          <p:cNvSpPr txBox="1"/>
          <p:nvPr/>
        </p:nvSpPr>
        <p:spPr>
          <a:xfrm>
            <a:off x="3469042" y="3725842"/>
            <a:ext cx="1292882" cy="738664"/>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SageMaker</a:t>
            </a:r>
          </a:p>
          <a:p>
            <a:pPr algn="ctr" defTabSz="1097198">
              <a:defRPr/>
            </a:pPr>
            <a:r>
              <a:rPr lang="en-US" sz="1400" dirty="0">
                <a:latin typeface="+mj-lt"/>
                <a:ea typeface="Amazon Ember" panose="020B0603020204020204" pitchFamily="34" charset="0"/>
                <a:cs typeface="Amazon Ember" panose="020B0603020204020204" pitchFamily="34" charset="0"/>
              </a:rPr>
              <a:t>Ground Truth</a:t>
            </a:r>
          </a:p>
        </p:txBody>
      </p:sp>
      <p:pic>
        <p:nvPicPr>
          <p:cNvPr id="264" name="Graphic 263">
            <a:extLst>
              <a:ext uri="{FF2B5EF4-FFF2-40B4-BE49-F238E27FC236}">
                <a16:creationId xmlns:a16="http://schemas.microsoft.com/office/drawing/2014/main" id="{75193990-3DE3-B242-8E8F-1489C708242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123110" y="3012118"/>
            <a:ext cx="711200" cy="711200"/>
          </a:xfrm>
          <a:prstGeom prst="rect">
            <a:avLst/>
          </a:prstGeom>
        </p:spPr>
      </p:pic>
      <p:pic>
        <p:nvPicPr>
          <p:cNvPr id="265" name="Graphic 264">
            <a:extLst>
              <a:ext uri="{FF2B5EF4-FFF2-40B4-BE49-F238E27FC236}">
                <a16:creationId xmlns:a16="http://schemas.microsoft.com/office/drawing/2014/main" id="{482FCE92-8322-9C43-85E1-86882C7DD38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326674" y="3006079"/>
            <a:ext cx="711200" cy="711200"/>
          </a:xfrm>
          <a:prstGeom prst="rect">
            <a:avLst/>
          </a:prstGeom>
        </p:spPr>
      </p:pic>
      <p:sp>
        <p:nvSpPr>
          <p:cNvPr id="266" name="TextBox 265">
            <a:extLst>
              <a:ext uri="{FF2B5EF4-FFF2-40B4-BE49-F238E27FC236}">
                <a16:creationId xmlns:a16="http://schemas.microsoft.com/office/drawing/2014/main" id="{B1C29F77-5A85-E143-9A40-9BEBBE07AF9C}"/>
              </a:ext>
            </a:extLst>
          </p:cNvPr>
          <p:cNvSpPr txBox="1"/>
          <p:nvPr/>
        </p:nvSpPr>
        <p:spPr>
          <a:xfrm>
            <a:off x="8877346" y="3725842"/>
            <a:ext cx="1207210" cy="738664"/>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Apache MXNet on AWS</a:t>
            </a:r>
          </a:p>
        </p:txBody>
      </p:sp>
      <p:sp>
        <p:nvSpPr>
          <p:cNvPr id="267" name="TextBox 266">
            <a:extLst>
              <a:ext uri="{FF2B5EF4-FFF2-40B4-BE49-F238E27FC236}">
                <a16:creationId xmlns:a16="http://schemas.microsoft.com/office/drawing/2014/main" id="{72FDC031-CB68-E94C-B84B-89B9D2E5C272}"/>
              </a:ext>
            </a:extLst>
          </p:cNvPr>
          <p:cNvSpPr txBox="1"/>
          <p:nvPr/>
        </p:nvSpPr>
        <p:spPr>
          <a:xfrm>
            <a:off x="11078669" y="3733623"/>
            <a:ext cx="1207210" cy="738664"/>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Deep Learning AMIs</a:t>
            </a:r>
          </a:p>
        </p:txBody>
      </p:sp>
      <p:pic>
        <p:nvPicPr>
          <p:cNvPr id="268" name="Graphic 267">
            <a:extLst>
              <a:ext uri="{FF2B5EF4-FFF2-40B4-BE49-F238E27FC236}">
                <a16:creationId xmlns:a16="http://schemas.microsoft.com/office/drawing/2014/main" id="{C84C0536-18C8-FB46-BED0-9CF1ECE95F7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872622" y="5019692"/>
            <a:ext cx="711200" cy="711200"/>
          </a:xfrm>
          <a:prstGeom prst="rect">
            <a:avLst/>
          </a:prstGeom>
        </p:spPr>
      </p:pic>
      <p:sp>
        <p:nvSpPr>
          <p:cNvPr id="269" name="TextBox 268">
            <a:extLst>
              <a:ext uri="{FF2B5EF4-FFF2-40B4-BE49-F238E27FC236}">
                <a16:creationId xmlns:a16="http://schemas.microsoft.com/office/drawing/2014/main" id="{EB0AA165-A516-0247-B487-FEC77AB8E5B6}"/>
              </a:ext>
            </a:extLst>
          </p:cNvPr>
          <p:cNvSpPr txBox="1"/>
          <p:nvPr/>
        </p:nvSpPr>
        <p:spPr>
          <a:xfrm>
            <a:off x="4601255" y="5722648"/>
            <a:ext cx="1239631"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a:t>
            </a:r>
            <a:r>
              <a:rPr lang="en-US" sz="1400" dirty="0">
                <a:latin typeface="+mj-lt"/>
                <a:ea typeface="Amazon Ember Light" panose="020B0403020204020204" pitchFamily="34" charset="0"/>
                <a:cs typeface="Amazon Ember Light" panose="020B0403020204020204" pitchFamily="34" charset="0"/>
              </a:rPr>
              <a:t>Snowmobile</a:t>
            </a:r>
          </a:p>
        </p:txBody>
      </p:sp>
      <p:pic>
        <p:nvPicPr>
          <p:cNvPr id="270" name="Graphic 269">
            <a:extLst>
              <a:ext uri="{FF2B5EF4-FFF2-40B4-BE49-F238E27FC236}">
                <a16:creationId xmlns:a16="http://schemas.microsoft.com/office/drawing/2014/main" id="{D255B598-9E42-AF4A-81C3-DADCCF92B49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123110" y="5019452"/>
            <a:ext cx="711200" cy="711200"/>
          </a:xfrm>
          <a:prstGeom prst="rect">
            <a:avLst/>
          </a:prstGeom>
        </p:spPr>
      </p:pic>
      <p:pic>
        <p:nvPicPr>
          <p:cNvPr id="271" name="Graphic 270">
            <a:extLst>
              <a:ext uri="{FF2B5EF4-FFF2-40B4-BE49-F238E27FC236}">
                <a16:creationId xmlns:a16="http://schemas.microsoft.com/office/drawing/2014/main" id="{838C429A-FF8B-5D4F-977A-FE64442EA3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228184" y="5018544"/>
            <a:ext cx="711200" cy="711200"/>
          </a:xfrm>
          <a:prstGeom prst="rect">
            <a:avLst/>
          </a:prstGeom>
        </p:spPr>
      </p:pic>
      <p:sp>
        <p:nvSpPr>
          <p:cNvPr id="272" name="TextBox 271">
            <a:extLst>
              <a:ext uri="{FF2B5EF4-FFF2-40B4-BE49-F238E27FC236}">
                <a16:creationId xmlns:a16="http://schemas.microsoft.com/office/drawing/2014/main" id="{C5AE1EFA-398B-8546-9A1E-E1A82E9A361F}"/>
              </a:ext>
            </a:extLst>
          </p:cNvPr>
          <p:cNvSpPr txBox="1"/>
          <p:nvPr/>
        </p:nvSpPr>
        <p:spPr>
          <a:xfrm>
            <a:off x="9984890" y="5729744"/>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IoT Greengrass</a:t>
            </a:r>
          </a:p>
        </p:txBody>
      </p:sp>
      <p:sp>
        <p:nvSpPr>
          <p:cNvPr id="273" name="TextBox 272">
            <a:extLst>
              <a:ext uri="{FF2B5EF4-FFF2-40B4-BE49-F238E27FC236}">
                <a16:creationId xmlns:a16="http://schemas.microsoft.com/office/drawing/2014/main" id="{59D81BD6-B007-784A-B656-7617E0CA0909}"/>
              </a:ext>
            </a:extLst>
          </p:cNvPr>
          <p:cNvSpPr txBox="1"/>
          <p:nvPr/>
        </p:nvSpPr>
        <p:spPr>
          <a:xfrm>
            <a:off x="8859357" y="5727688"/>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FreeRTOS</a:t>
            </a:r>
          </a:p>
        </p:txBody>
      </p:sp>
      <p:pic>
        <p:nvPicPr>
          <p:cNvPr id="274" name="Graphic 273">
            <a:extLst>
              <a:ext uri="{FF2B5EF4-FFF2-40B4-BE49-F238E27FC236}">
                <a16:creationId xmlns:a16="http://schemas.microsoft.com/office/drawing/2014/main" id="{2DA68A2E-56C5-AC4C-AB14-DAC3B49287A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326674" y="5018544"/>
            <a:ext cx="711200" cy="711200"/>
          </a:xfrm>
          <a:prstGeom prst="rect">
            <a:avLst/>
          </a:prstGeom>
        </p:spPr>
      </p:pic>
      <p:pic>
        <p:nvPicPr>
          <p:cNvPr id="276" name="Graphic 275">
            <a:extLst>
              <a:ext uri="{FF2B5EF4-FFF2-40B4-BE49-F238E27FC236}">
                <a16:creationId xmlns:a16="http://schemas.microsoft.com/office/drawing/2014/main" id="{B5EC4FB1-F1E7-754B-A43B-5500D0F22426}"/>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2354524" y="5011448"/>
            <a:ext cx="711200" cy="711200"/>
          </a:xfrm>
          <a:prstGeom prst="rect">
            <a:avLst/>
          </a:prstGeom>
        </p:spPr>
      </p:pic>
      <p:sp>
        <p:nvSpPr>
          <p:cNvPr id="277" name="TextBox 276">
            <a:extLst>
              <a:ext uri="{FF2B5EF4-FFF2-40B4-BE49-F238E27FC236}">
                <a16:creationId xmlns:a16="http://schemas.microsoft.com/office/drawing/2014/main" id="{7FAC0FCC-E4AF-604D-8A05-0E570DC62EEA}"/>
              </a:ext>
            </a:extLst>
          </p:cNvPr>
          <p:cNvSpPr txBox="1"/>
          <p:nvPr/>
        </p:nvSpPr>
        <p:spPr>
          <a:xfrm>
            <a:off x="11084594" y="5722648"/>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IoT SiteWise</a:t>
            </a:r>
          </a:p>
        </p:txBody>
      </p:sp>
      <p:sp>
        <p:nvSpPr>
          <p:cNvPr id="278" name="TextBox 277">
            <a:extLst>
              <a:ext uri="{FF2B5EF4-FFF2-40B4-BE49-F238E27FC236}">
                <a16:creationId xmlns:a16="http://schemas.microsoft.com/office/drawing/2014/main" id="{A8282212-8746-AB47-8ED8-B9FF1BC09A81}"/>
              </a:ext>
            </a:extLst>
          </p:cNvPr>
          <p:cNvSpPr txBox="1"/>
          <p:nvPr/>
        </p:nvSpPr>
        <p:spPr>
          <a:xfrm>
            <a:off x="12114090" y="5720193"/>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Bespoke</a:t>
            </a:r>
          </a:p>
          <a:p>
            <a:pPr algn="ctr" defTabSz="1097198">
              <a:defRPr/>
            </a:pPr>
            <a:r>
              <a:rPr lang="en-US" sz="1400" dirty="0">
                <a:latin typeface="+mj-lt"/>
                <a:ea typeface="Amazon Ember" panose="020B0603020204020204" pitchFamily="34" charset="0"/>
                <a:cs typeface="Amazon Ember" panose="020B0603020204020204" pitchFamily="34" charset="0"/>
              </a:rPr>
              <a:t>applications</a:t>
            </a:r>
          </a:p>
        </p:txBody>
      </p:sp>
    </p:spTree>
    <p:extLst>
      <p:ext uri="{BB962C8B-B14F-4D97-AF65-F5344CB8AC3E}">
        <p14:creationId xmlns:p14="http://schemas.microsoft.com/office/powerpoint/2010/main" val="256518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496F2-DBAC-6249-8029-25C91B8CFD17}"/>
              </a:ext>
            </a:extLst>
          </p:cNvPr>
          <p:cNvSpPr>
            <a:spLocks noGrp="1"/>
          </p:cNvSpPr>
          <p:nvPr>
            <p:ph type="title"/>
          </p:nvPr>
        </p:nvSpPr>
        <p:spPr>
          <a:xfrm>
            <a:off x="323850" y="3444973"/>
            <a:ext cx="12908725" cy="1126462"/>
          </a:xfrm>
        </p:spPr>
        <p:txBody>
          <a:bodyPr/>
          <a:lstStyle/>
          <a:p>
            <a:r>
              <a:rPr lang="en-US" dirty="0"/>
              <a:t>Demo</a:t>
            </a:r>
          </a:p>
        </p:txBody>
      </p:sp>
    </p:spTree>
    <p:extLst>
      <p:ext uri="{BB962C8B-B14F-4D97-AF65-F5344CB8AC3E}">
        <p14:creationId xmlns:p14="http://schemas.microsoft.com/office/powerpoint/2010/main" val="38893999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DC4A5B7D-BA68-8B49-B6F8-DE3303459B13}"/>
              </a:ext>
            </a:extLst>
          </p:cNvPr>
          <p:cNvSpPr>
            <a:spLocks noGrp="1"/>
          </p:cNvSpPr>
          <p:nvPr>
            <p:ph type="title"/>
          </p:nvPr>
        </p:nvSpPr>
        <p:spPr>
          <a:xfrm>
            <a:off x="323088" y="347413"/>
            <a:ext cx="13987008" cy="1079598"/>
          </a:xfrm>
        </p:spPr>
        <p:txBody>
          <a:bodyPr/>
          <a:lstStyle/>
          <a:p>
            <a:r>
              <a:rPr lang="en-US" dirty="0"/>
              <a:t>Edge: Is this new?</a:t>
            </a:r>
          </a:p>
        </p:txBody>
      </p:sp>
      <p:sp>
        <p:nvSpPr>
          <p:cNvPr id="41" name="Text Placeholder 3">
            <a:extLst>
              <a:ext uri="{FF2B5EF4-FFF2-40B4-BE49-F238E27FC236}">
                <a16:creationId xmlns:a16="http://schemas.microsoft.com/office/drawing/2014/main" id="{88F83AD5-D210-C043-9C20-842F35BC5E25}"/>
              </a:ext>
            </a:extLst>
          </p:cNvPr>
          <p:cNvSpPr txBox="1">
            <a:spLocks/>
          </p:cNvSpPr>
          <p:nvPr/>
        </p:nvSpPr>
        <p:spPr>
          <a:xfrm>
            <a:off x="323089" y="1427015"/>
            <a:ext cx="13984225" cy="2794611"/>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600" i="1" dirty="0"/>
              <a:t>“A decentralized system is closer to people whom it serves, and responsive to needs…</a:t>
            </a:r>
            <a:r>
              <a:rPr lang="en-US" sz="2600" dirty="0"/>
              <a:t>” </a:t>
            </a:r>
            <a:br>
              <a:rPr lang="en-US" sz="2600" dirty="0"/>
            </a:br>
            <a:r>
              <a:rPr lang="en-US" sz="2600" dirty="0">
                <a:latin typeface="+mn-lt"/>
                <a:cs typeface="Times New Roman" panose="02020603050405020304" pitchFamily="18" charset="0"/>
              </a:rPr>
              <a:t>—</a:t>
            </a:r>
            <a:r>
              <a:rPr lang="en-US" sz="2600" dirty="0"/>
              <a:t>P. </a:t>
            </a:r>
            <a:r>
              <a:rPr lang="en-US" sz="2600" dirty="0">
                <a:solidFill>
                  <a:srgbClr val="000000"/>
                </a:solidFill>
              </a:rPr>
              <a:t>Berman,</a:t>
            </a:r>
            <a:r>
              <a:rPr lang="en-US" sz="2600" dirty="0"/>
              <a:t> Decentralized Again, </a:t>
            </a:r>
            <a:r>
              <a:rPr lang="en-US" sz="2600" dirty="0" err="1"/>
              <a:t>Datamation</a:t>
            </a:r>
            <a:r>
              <a:rPr lang="en-US" sz="2600" dirty="0"/>
              <a:t>, 1970</a:t>
            </a:r>
          </a:p>
          <a:p>
            <a:endParaRPr lang="en-US" sz="2600" dirty="0"/>
          </a:p>
          <a:p>
            <a:r>
              <a:rPr lang="en-US" sz="2600" dirty="0"/>
              <a:t>“</a:t>
            </a:r>
            <a:r>
              <a:rPr lang="en-US" sz="2600" i="1" dirty="0"/>
              <a:t>Whether to centralize decisions, locations and functions is a long standing debate driven by organizations…” </a:t>
            </a:r>
            <a:r>
              <a:rPr lang="en-US" sz="2600" dirty="0">
                <a:cs typeface="Times New Roman" panose="02020603050405020304" pitchFamily="18" charset="0"/>
              </a:rPr>
              <a:t>—</a:t>
            </a:r>
            <a:r>
              <a:rPr lang="en-US" sz="2600" dirty="0"/>
              <a:t>J. L. King, Centralized versus Decentralized Computing, </a:t>
            </a:r>
            <a:r>
              <a:rPr lang="en-US" sz="2600" dirty="0">
                <a:solidFill>
                  <a:srgbClr val="000000"/>
                </a:solidFill>
              </a:rPr>
              <a:t>1983</a:t>
            </a:r>
            <a:r>
              <a:rPr lang="en-US" sz="2600" dirty="0"/>
              <a:t> </a:t>
            </a:r>
          </a:p>
        </p:txBody>
      </p:sp>
      <p:pic>
        <p:nvPicPr>
          <p:cNvPr id="42" name="Graphic 100">
            <a:extLst>
              <a:ext uri="{FF2B5EF4-FFF2-40B4-BE49-F238E27FC236}">
                <a16:creationId xmlns:a16="http://schemas.microsoft.com/office/drawing/2014/main" id="{BBBAE966-5161-604E-8999-3C3930BD7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81893" y="4017619"/>
            <a:ext cx="1143000" cy="1143000"/>
          </a:xfrm>
          <a:prstGeom prst="rect">
            <a:avLst/>
          </a:prstGeom>
        </p:spPr>
      </p:pic>
      <p:pic>
        <p:nvPicPr>
          <p:cNvPr id="43" name="Graphic 88">
            <a:extLst>
              <a:ext uri="{FF2B5EF4-FFF2-40B4-BE49-F238E27FC236}">
                <a16:creationId xmlns:a16="http://schemas.microsoft.com/office/drawing/2014/main" id="{D98949D0-458B-F642-96E0-30A1C2C5FC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92164" y="4500797"/>
            <a:ext cx="571500" cy="571500"/>
          </a:xfrm>
          <a:prstGeom prst="rect">
            <a:avLst/>
          </a:prstGeom>
        </p:spPr>
      </p:pic>
      <p:pic>
        <p:nvPicPr>
          <p:cNvPr id="44" name="Graphic 88">
            <a:extLst>
              <a:ext uri="{FF2B5EF4-FFF2-40B4-BE49-F238E27FC236}">
                <a16:creationId xmlns:a16="http://schemas.microsoft.com/office/drawing/2014/main" id="{DA16BF90-C9D2-964E-AA6C-3D9DC93C54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20639" y="4500797"/>
            <a:ext cx="571500" cy="571500"/>
          </a:xfrm>
          <a:prstGeom prst="rect">
            <a:avLst/>
          </a:prstGeom>
        </p:spPr>
      </p:pic>
      <p:pic>
        <p:nvPicPr>
          <p:cNvPr id="45" name="Graphic 88">
            <a:extLst>
              <a:ext uri="{FF2B5EF4-FFF2-40B4-BE49-F238E27FC236}">
                <a16:creationId xmlns:a16="http://schemas.microsoft.com/office/drawing/2014/main" id="{F7602875-206D-4F49-8407-A95258250F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20639" y="5267149"/>
            <a:ext cx="571500" cy="571500"/>
          </a:xfrm>
          <a:prstGeom prst="rect">
            <a:avLst/>
          </a:prstGeom>
        </p:spPr>
      </p:pic>
      <p:pic>
        <p:nvPicPr>
          <p:cNvPr id="46" name="Graphic 88">
            <a:extLst>
              <a:ext uri="{FF2B5EF4-FFF2-40B4-BE49-F238E27FC236}">
                <a16:creationId xmlns:a16="http://schemas.microsoft.com/office/drawing/2014/main" id="{9CA79D79-C36A-7845-8325-FB61B77024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92164" y="5267149"/>
            <a:ext cx="571500" cy="571500"/>
          </a:xfrm>
          <a:prstGeom prst="rect">
            <a:avLst/>
          </a:prstGeom>
        </p:spPr>
      </p:pic>
      <p:sp>
        <p:nvSpPr>
          <p:cNvPr id="47" name="TextBox 50">
            <a:extLst>
              <a:ext uri="{FF2B5EF4-FFF2-40B4-BE49-F238E27FC236}">
                <a16:creationId xmlns:a16="http://schemas.microsoft.com/office/drawing/2014/main" id="{96C6AED3-4AF0-C246-9D1E-E1419B94D340}"/>
              </a:ext>
            </a:extLst>
          </p:cNvPr>
          <p:cNvSpPr txBox="1"/>
          <p:nvPr/>
        </p:nvSpPr>
        <p:spPr>
          <a:xfrm>
            <a:off x="1832943" y="5999853"/>
            <a:ext cx="127277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rgbClr val="232F3E"/>
                </a:solidFill>
              </a:rPr>
              <a:t>Mainframe</a:t>
            </a:r>
          </a:p>
        </p:txBody>
      </p:sp>
      <p:grpSp>
        <p:nvGrpSpPr>
          <p:cNvPr id="48" name="Group 47">
            <a:extLst>
              <a:ext uri="{FF2B5EF4-FFF2-40B4-BE49-F238E27FC236}">
                <a16:creationId xmlns:a16="http://schemas.microsoft.com/office/drawing/2014/main" id="{EED31343-A112-C749-B6D5-25078E6DF309}"/>
              </a:ext>
            </a:extLst>
          </p:cNvPr>
          <p:cNvGrpSpPr/>
          <p:nvPr/>
        </p:nvGrpSpPr>
        <p:grpSpPr>
          <a:xfrm>
            <a:off x="9773113" y="4279153"/>
            <a:ext cx="1072750" cy="953171"/>
            <a:chOff x="2471651" y="1928192"/>
            <a:chExt cx="1072750" cy="953171"/>
          </a:xfrm>
        </p:grpSpPr>
        <p:pic>
          <p:nvPicPr>
            <p:cNvPr id="49" name="Graphic 45">
              <a:extLst>
                <a:ext uri="{FF2B5EF4-FFF2-40B4-BE49-F238E27FC236}">
                  <a16:creationId xmlns:a16="http://schemas.microsoft.com/office/drawing/2014/main" id="{C1B943CA-2ABD-F64E-8C6A-CF64A9F072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22276" y="1928192"/>
              <a:ext cx="571500" cy="571500"/>
            </a:xfrm>
            <a:prstGeom prst="rect">
              <a:avLst/>
            </a:prstGeom>
          </p:spPr>
        </p:pic>
        <p:sp>
          <p:nvSpPr>
            <p:cNvPr id="50" name="TextBox 46">
              <a:extLst>
                <a:ext uri="{FF2B5EF4-FFF2-40B4-BE49-F238E27FC236}">
                  <a16:creationId xmlns:a16="http://schemas.microsoft.com/office/drawing/2014/main" id="{0D6978D5-A362-204F-A6EE-F88508C520D0}"/>
                </a:ext>
              </a:extLst>
            </p:cNvPr>
            <p:cNvSpPr txBox="1"/>
            <p:nvPr/>
          </p:nvSpPr>
          <p:spPr>
            <a:xfrm>
              <a:off x="2471651" y="2542809"/>
              <a:ext cx="107275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rgbClr val="232F3E"/>
                  </a:solidFill>
                </a:rPr>
                <a:t>Client</a:t>
              </a:r>
            </a:p>
          </p:txBody>
        </p:sp>
      </p:grpSp>
      <p:grpSp>
        <p:nvGrpSpPr>
          <p:cNvPr id="51" name="Group 50">
            <a:extLst>
              <a:ext uri="{FF2B5EF4-FFF2-40B4-BE49-F238E27FC236}">
                <a16:creationId xmlns:a16="http://schemas.microsoft.com/office/drawing/2014/main" id="{C90FBE0C-CFAA-284F-970C-697A2581D4F3}"/>
              </a:ext>
            </a:extLst>
          </p:cNvPr>
          <p:cNvGrpSpPr/>
          <p:nvPr/>
        </p:nvGrpSpPr>
        <p:grpSpPr>
          <a:xfrm>
            <a:off x="3664860" y="6089136"/>
            <a:ext cx="1263399" cy="1214382"/>
            <a:chOff x="3441553" y="1928192"/>
            <a:chExt cx="1263399" cy="1214382"/>
          </a:xfrm>
        </p:grpSpPr>
        <p:pic>
          <p:nvPicPr>
            <p:cNvPr id="52" name="Graphic 49">
              <a:extLst>
                <a:ext uri="{FF2B5EF4-FFF2-40B4-BE49-F238E27FC236}">
                  <a16:creationId xmlns:a16="http://schemas.microsoft.com/office/drawing/2014/main" id="{ACA6084A-F790-DA4C-97DB-3427A17139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41607" y="1928192"/>
              <a:ext cx="571500" cy="571500"/>
            </a:xfrm>
            <a:prstGeom prst="rect">
              <a:avLst/>
            </a:prstGeom>
          </p:spPr>
        </p:pic>
        <p:sp>
          <p:nvSpPr>
            <p:cNvPr id="53" name="TextBox 50">
              <a:extLst>
                <a:ext uri="{FF2B5EF4-FFF2-40B4-BE49-F238E27FC236}">
                  <a16:creationId xmlns:a16="http://schemas.microsoft.com/office/drawing/2014/main" id="{24EFF7CB-6648-0049-87D8-894F8CEAC9E1}"/>
                </a:ext>
              </a:extLst>
            </p:cNvPr>
            <p:cNvSpPr txBox="1"/>
            <p:nvPr/>
          </p:nvSpPr>
          <p:spPr>
            <a:xfrm>
              <a:off x="3441553" y="2557799"/>
              <a:ext cx="1263399"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rgbClr val="232F3E"/>
                  </a:solidFill>
                </a:rPr>
                <a:t>Corporate data center</a:t>
              </a:r>
            </a:p>
          </p:txBody>
        </p:sp>
      </p:grpSp>
      <p:pic>
        <p:nvPicPr>
          <p:cNvPr id="54" name="Graphic 101">
            <a:extLst>
              <a:ext uri="{FF2B5EF4-FFF2-40B4-BE49-F238E27FC236}">
                <a16:creationId xmlns:a16="http://schemas.microsoft.com/office/drawing/2014/main" id="{2289C094-446C-454B-91E7-0A75E207D8C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25592" y="5417795"/>
            <a:ext cx="1143000" cy="1143000"/>
          </a:xfrm>
          <a:prstGeom prst="rect">
            <a:avLst/>
          </a:prstGeom>
        </p:spPr>
      </p:pic>
      <p:grpSp>
        <p:nvGrpSpPr>
          <p:cNvPr id="55" name="Group 54">
            <a:extLst>
              <a:ext uri="{FF2B5EF4-FFF2-40B4-BE49-F238E27FC236}">
                <a16:creationId xmlns:a16="http://schemas.microsoft.com/office/drawing/2014/main" id="{33054B2D-6993-BD42-97DA-068DBB7FDCFA}"/>
              </a:ext>
            </a:extLst>
          </p:cNvPr>
          <p:cNvGrpSpPr/>
          <p:nvPr/>
        </p:nvGrpSpPr>
        <p:grpSpPr>
          <a:xfrm>
            <a:off x="3639144" y="4196070"/>
            <a:ext cx="1072750" cy="1199392"/>
            <a:chOff x="537920" y="1928192"/>
            <a:chExt cx="1072750" cy="1199392"/>
          </a:xfrm>
        </p:grpSpPr>
        <p:sp>
          <p:nvSpPr>
            <p:cNvPr id="56" name="TextBox 33">
              <a:extLst>
                <a:ext uri="{FF2B5EF4-FFF2-40B4-BE49-F238E27FC236}">
                  <a16:creationId xmlns:a16="http://schemas.microsoft.com/office/drawing/2014/main" id="{B4947B3C-8271-0647-9456-DC457247D6B2}"/>
                </a:ext>
              </a:extLst>
            </p:cNvPr>
            <p:cNvSpPr txBox="1"/>
            <p:nvPr/>
          </p:nvSpPr>
          <p:spPr>
            <a:xfrm>
              <a:off x="537920" y="2542809"/>
              <a:ext cx="107275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rgbClr val="232F3E"/>
                  </a:solidFill>
                </a:rPr>
                <a:t>AWS Cloud</a:t>
              </a:r>
            </a:p>
          </p:txBody>
        </p:sp>
        <p:pic>
          <p:nvPicPr>
            <p:cNvPr id="57" name="Graphic 35">
              <a:extLst>
                <a:ext uri="{FF2B5EF4-FFF2-40B4-BE49-F238E27FC236}">
                  <a16:creationId xmlns:a16="http://schemas.microsoft.com/office/drawing/2014/main" id="{432C10C7-21C3-B94C-9E0F-F3D18AD0DA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8545" y="1928192"/>
              <a:ext cx="571500" cy="571500"/>
            </a:xfrm>
            <a:prstGeom prst="rect">
              <a:avLst/>
            </a:prstGeom>
          </p:spPr>
        </p:pic>
      </p:grpSp>
      <p:sp>
        <p:nvSpPr>
          <p:cNvPr id="58" name="Left-Right Arrow 57">
            <a:extLst>
              <a:ext uri="{FF2B5EF4-FFF2-40B4-BE49-F238E27FC236}">
                <a16:creationId xmlns:a16="http://schemas.microsoft.com/office/drawing/2014/main" id="{B9338623-6F0C-3D43-A305-365257D7A8B1}"/>
              </a:ext>
            </a:extLst>
          </p:cNvPr>
          <p:cNvSpPr/>
          <p:nvPr/>
        </p:nvSpPr>
        <p:spPr bwMode="auto">
          <a:xfrm>
            <a:off x="5025828" y="5027256"/>
            <a:ext cx="4088192" cy="852942"/>
          </a:xfrm>
          <a:prstGeom prst="leftRightArrow">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a:extLst>
              <a:ext uri="{FF2B5EF4-FFF2-40B4-BE49-F238E27FC236}">
                <a16:creationId xmlns:a16="http://schemas.microsoft.com/office/drawing/2014/main" id="{21A8B73B-EC02-C742-847D-26181074A189}"/>
              </a:ext>
            </a:extLst>
          </p:cNvPr>
          <p:cNvGrpSpPr/>
          <p:nvPr/>
        </p:nvGrpSpPr>
        <p:grpSpPr>
          <a:xfrm>
            <a:off x="12431416" y="5072297"/>
            <a:ext cx="1072750" cy="885370"/>
            <a:chOff x="1811705" y="3413175"/>
            <a:chExt cx="1072750" cy="885370"/>
          </a:xfrm>
        </p:grpSpPr>
        <p:pic>
          <p:nvPicPr>
            <p:cNvPr id="60" name="Graphic 70">
              <a:extLst>
                <a:ext uri="{FF2B5EF4-FFF2-40B4-BE49-F238E27FC236}">
                  <a16:creationId xmlns:a16="http://schemas.microsoft.com/office/drawing/2014/main" id="{2CA577E9-D321-4F4F-82D7-8BDCD9C0DD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62330" y="3413175"/>
              <a:ext cx="571500" cy="571500"/>
            </a:xfrm>
            <a:prstGeom prst="rect">
              <a:avLst/>
            </a:prstGeom>
          </p:spPr>
        </p:pic>
        <p:sp>
          <p:nvSpPr>
            <p:cNvPr id="61" name="TextBox 104">
              <a:extLst>
                <a:ext uri="{FF2B5EF4-FFF2-40B4-BE49-F238E27FC236}">
                  <a16:creationId xmlns:a16="http://schemas.microsoft.com/office/drawing/2014/main" id="{A78E7A01-ECD5-2648-86FD-857774DA60CC}"/>
                </a:ext>
              </a:extLst>
            </p:cNvPr>
            <p:cNvSpPr txBox="1"/>
            <p:nvPr/>
          </p:nvSpPr>
          <p:spPr>
            <a:xfrm>
              <a:off x="1811705" y="3959991"/>
              <a:ext cx="107275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rgbClr val="232F3E"/>
                  </a:solidFill>
                </a:rPr>
                <a:t>Bicycle</a:t>
              </a:r>
            </a:p>
          </p:txBody>
        </p:sp>
      </p:grpSp>
      <p:grpSp>
        <p:nvGrpSpPr>
          <p:cNvPr id="62" name="Group 61">
            <a:extLst>
              <a:ext uri="{FF2B5EF4-FFF2-40B4-BE49-F238E27FC236}">
                <a16:creationId xmlns:a16="http://schemas.microsoft.com/office/drawing/2014/main" id="{7455FE3B-1244-FD45-9A54-4A26E058B215}"/>
              </a:ext>
            </a:extLst>
          </p:cNvPr>
          <p:cNvGrpSpPr/>
          <p:nvPr/>
        </p:nvGrpSpPr>
        <p:grpSpPr>
          <a:xfrm>
            <a:off x="12431741" y="4184603"/>
            <a:ext cx="1072750" cy="885370"/>
            <a:chOff x="2738805" y="3413175"/>
            <a:chExt cx="1072750" cy="885370"/>
          </a:xfrm>
        </p:grpSpPr>
        <p:pic>
          <p:nvPicPr>
            <p:cNvPr id="63" name="Graphic 72">
              <a:extLst>
                <a:ext uri="{FF2B5EF4-FFF2-40B4-BE49-F238E27FC236}">
                  <a16:creationId xmlns:a16="http://schemas.microsoft.com/office/drawing/2014/main" id="{CEA97432-9571-344C-A25A-356EC1FAABE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989430" y="3413175"/>
              <a:ext cx="571500" cy="571500"/>
            </a:xfrm>
            <a:prstGeom prst="rect">
              <a:avLst/>
            </a:prstGeom>
          </p:spPr>
        </p:pic>
        <p:sp>
          <p:nvSpPr>
            <p:cNvPr id="64" name="TextBox 105">
              <a:extLst>
                <a:ext uri="{FF2B5EF4-FFF2-40B4-BE49-F238E27FC236}">
                  <a16:creationId xmlns:a16="http://schemas.microsoft.com/office/drawing/2014/main" id="{350F4040-DB07-E84D-B808-13CD31D10526}"/>
                </a:ext>
              </a:extLst>
            </p:cNvPr>
            <p:cNvSpPr txBox="1"/>
            <p:nvPr/>
          </p:nvSpPr>
          <p:spPr>
            <a:xfrm>
              <a:off x="2738805" y="3959991"/>
              <a:ext cx="107275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rgbClr val="232F3E"/>
                  </a:solidFill>
                </a:rPr>
                <a:t>Camera</a:t>
              </a:r>
            </a:p>
          </p:txBody>
        </p:sp>
      </p:grpSp>
      <p:grpSp>
        <p:nvGrpSpPr>
          <p:cNvPr id="65" name="Group 64">
            <a:extLst>
              <a:ext uri="{FF2B5EF4-FFF2-40B4-BE49-F238E27FC236}">
                <a16:creationId xmlns:a16="http://schemas.microsoft.com/office/drawing/2014/main" id="{F76C4C9C-DACD-0F46-A109-62F3C7917BC3}"/>
              </a:ext>
            </a:extLst>
          </p:cNvPr>
          <p:cNvGrpSpPr/>
          <p:nvPr/>
        </p:nvGrpSpPr>
        <p:grpSpPr>
          <a:xfrm>
            <a:off x="13410044" y="4184603"/>
            <a:ext cx="1072750" cy="885370"/>
            <a:chOff x="3697655" y="3413175"/>
            <a:chExt cx="1072750" cy="885370"/>
          </a:xfrm>
        </p:grpSpPr>
        <p:pic>
          <p:nvPicPr>
            <p:cNvPr id="66" name="Graphic 74">
              <a:extLst>
                <a:ext uri="{FF2B5EF4-FFF2-40B4-BE49-F238E27FC236}">
                  <a16:creationId xmlns:a16="http://schemas.microsoft.com/office/drawing/2014/main" id="{FD8B8270-208A-3142-9931-0C217D5CAB0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948280" y="3413175"/>
              <a:ext cx="571500" cy="571500"/>
            </a:xfrm>
            <a:prstGeom prst="rect">
              <a:avLst/>
            </a:prstGeom>
          </p:spPr>
        </p:pic>
        <p:sp>
          <p:nvSpPr>
            <p:cNvPr id="67" name="TextBox 106">
              <a:extLst>
                <a:ext uri="{FF2B5EF4-FFF2-40B4-BE49-F238E27FC236}">
                  <a16:creationId xmlns:a16="http://schemas.microsoft.com/office/drawing/2014/main" id="{EAD807A3-A1FB-824F-9FDB-F78669872A11}"/>
                </a:ext>
              </a:extLst>
            </p:cNvPr>
            <p:cNvSpPr txBox="1"/>
            <p:nvPr/>
          </p:nvSpPr>
          <p:spPr>
            <a:xfrm>
              <a:off x="3697655" y="3959991"/>
              <a:ext cx="107275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rgbClr val="232F3E"/>
                  </a:solidFill>
                </a:rPr>
                <a:t>Car</a:t>
              </a:r>
            </a:p>
          </p:txBody>
        </p:sp>
      </p:grpSp>
      <p:grpSp>
        <p:nvGrpSpPr>
          <p:cNvPr id="68" name="Group 67">
            <a:extLst>
              <a:ext uri="{FF2B5EF4-FFF2-40B4-BE49-F238E27FC236}">
                <a16:creationId xmlns:a16="http://schemas.microsoft.com/office/drawing/2014/main" id="{179C3734-2F47-2B48-9329-7E054F8B68BB}"/>
              </a:ext>
            </a:extLst>
          </p:cNvPr>
          <p:cNvGrpSpPr/>
          <p:nvPr/>
        </p:nvGrpSpPr>
        <p:grpSpPr>
          <a:xfrm>
            <a:off x="13384170" y="5084535"/>
            <a:ext cx="1072750" cy="882784"/>
            <a:chOff x="5615355" y="4520661"/>
            <a:chExt cx="1072750" cy="882784"/>
          </a:xfrm>
        </p:grpSpPr>
        <p:pic>
          <p:nvPicPr>
            <p:cNvPr id="69" name="Graphic 96">
              <a:extLst>
                <a:ext uri="{FF2B5EF4-FFF2-40B4-BE49-F238E27FC236}">
                  <a16:creationId xmlns:a16="http://schemas.microsoft.com/office/drawing/2014/main" id="{D3B08BE2-BB14-C64D-A9DB-1C9FE165783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865980" y="4520661"/>
              <a:ext cx="571500" cy="571500"/>
            </a:xfrm>
            <a:prstGeom prst="rect">
              <a:avLst/>
            </a:prstGeom>
          </p:spPr>
        </p:pic>
        <p:sp>
          <p:nvSpPr>
            <p:cNvPr id="70" name="TextBox 117">
              <a:extLst>
                <a:ext uri="{FF2B5EF4-FFF2-40B4-BE49-F238E27FC236}">
                  <a16:creationId xmlns:a16="http://schemas.microsoft.com/office/drawing/2014/main" id="{E8097484-B5B4-0246-8847-6D1121DF2B51}"/>
                </a:ext>
              </a:extLst>
            </p:cNvPr>
            <p:cNvSpPr txBox="1"/>
            <p:nvPr/>
          </p:nvSpPr>
          <p:spPr>
            <a:xfrm>
              <a:off x="5615355" y="5064891"/>
              <a:ext cx="107275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rgbClr val="232F3E"/>
                  </a:solidFill>
                </a:rPr>
                <a:t>Travel</a:t>
              </a:r>
            </a:p>
          </p:txBody>
        </p:sp>
      </p:grpSp>
      <p:grpSp>
        <p:nvGrpSpPr>
          <p:cNvPr id="71" name="Group 70">
            <a:extLst>
              <a:ext uri="{FF2B5EF4-FFF2-40B4-BE49-F238E27FC236}">
                <a16:creationId xmlns:a16="http://schemas.microsoft.com/office/drawing/2014/main" id="{5741FA77-D557-D74C-95D7-8DF35245DCBB}"/>
              </a:ext>
            </a:extLst>
          </p:cNvPr>
          <p:cNvGrpSpPr/>
          <p:nvPr/>
        </p:nvGrpSpPr>
        <p:grpSpPr>
          <a:xfrm>
            <a:off x="12431416" y="5969518"/>
            <a:ext cx="1072750" cy="920995"/>
            <a:chOff x="7431455" y="3413175"/>
            <a:chExt cx="1072750" cy="920995"/>
          </a:xfrm>
        </p:grpSpPr>
        <p:pic>
          <p:nvPicPr>
            <p:cNvPr id="72" name="Graphic 82">
              <a:extLst>
                <a:ext uri="{FF2B5EF4-FFF2-40B4-BE49-F238E27FC236}">
                  <a16:creationId xmlns:a16="http://schemas.microsoft.com/office/drawing/2014/main" id="{F3A8BE11-B251-A641-92DB-D5B73AD8F8B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682080" y="3413175"/>
              <a:ext cx="571500" cy="571500"/>
            </a:xfrm>
            <a:prstGeom prst="rect">
              <a:avLst/>
            </a:prstGeom>
          </p:spPr>
        </p:pic>
        <p:sp>
          <p:nvSpPr>
            <p:cNvPr id="73" name="TextBox 110">
              <a:extLst>
                <a:ext uri="{FF2B5EF4-FFF2-40B4-BE49-F238E27FC236}">
                  <a16:creationId xmlns:a16="http://schemas.microsoft.com/office/drawing/2014/main" id="{2D787CB9-DE91-1A4F-87A4-77E430C7ABBD}"/>
                </a:ext>
              </a:extLst>
            </p:cNvPr>
            <p:cNvSpPr txBox="1"/>
            <p:nvPr/>
          </p:nvSpPr>
          <p:spPr>
            <a:xfrm>
              <a:off x="7431455" y="3995616"/>
              <a:ext cx="107275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rgbClr val="232F3E"/>
                  </a:solidFill>
                </a:rPr>
                <a:t>Factory</a:t>
              </a:r>
            </a:p>
          </p:txBody>
        </p:sp>
      </p:grpSp>
      <p:grpSp>
        <p:nvGrpSpPr>
          <p:cNvPr id="74" name="Group 73">
            <a:extLst>
              <a:ext uri="{FF2B5EF4-FFF2-40B4-BE49-F238E27FC236}">
                <a16:creationId xmlns:a16="http://schemas.microsoft.com/office/drawing/2014/main" id="{4169F688-8BA3-8143-9693-2F00BE3E93AB}"/>
              </a:ext>
            </a:extLst>
          </p:cNvPr>
          <p:cNvGrpSpPr/>
          <p:nvPr/>
        </p:nvGrpSpPr>
        <p:grpSpPr>
          <a:xfrm>
            <a:off x="13384168" y="5969518"/>
            <a:ext cx="1246231" cy="930284"/>
            <a:chOff x="7431454" y="4520661"/>
            <a:chExt cx="1246231" cy="930284"/>
          </a:xfrm>
        </p:grpSpPr>
        <p:pic>
          <p:nvPicPr>
            <p:cNvPr id="75" name="Graphic 100">
              <a:extLst>
                <a:ext uri="{FF2B5EF4-FFF2-40B4-BE49-F238E27FC236}">
                  <a16:creationId xmlns:a16="http://schemas.microsoft.com/office/drawing/2014/main" id="{9F61BE08-DB95-5846-8CAE-F475BF266E6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682080" y="4520661"/>
              <a:ext cx="571500" cy="571500"/>
            </a:xfrm>
            <a:prstGeom prst="rect">
              <a:avLst/>
            </a:prstGeom>
          </p:spPr>
        </p:pic>
        <p:sp>
          <p:nvSpPr>
            <p:cNvPr id="76" name="TextBox 119">
              <a:extLst>
                <a:ext uri="{FF2B5EF4-FFF2-40B4-BE49-F238E27FC236}">
                  <a16:creationId xmlns:a16="http://schemas.microsoft.com/office/drawing/2014/main" id="{2887B382-20CF-3E49-B134-26AC06A37C69}"/>
                </a:ext>
              </a:extLst>
            </p:cNvPr>
            <p:cNvSpPr txBox="1"/>
            <p:nvPr/>
          </p:nvSpPr>
          <p:spPr>
            <a:xfrm>
              <a:off x="7431454" y="5112391"/>
              <a:ext cx="1246231"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rgbClr val="232F3E"/>
                  </a:solidFill>
                </a:rPr>
                <a:t>Windfarm</a:t>
              </a:r>
              <a:endParaRPr lang="en-US" sz="1600" dirty="0">
                <a:solidFill>
                  <a:srgbClr val="232F3E"/>
                </a:solidFill>
                <a:latin typeface="Amazon Ember" panose="02000000000000000000" pitchFamily="2" charset="0"/>
              </a:endParaRPr>
            </a:p>
          </p:txBody>
        </p:sp>
      </p:grpSp>
    </p:spTree>
    <p:extLst>
      <p:ext uri="{BB962C8B-B14F-4D97-AF65-F5344CB8AC3E}">
        <p14:creationId xmlns:p14="http://schemas.microsoft.com/office/powerpoint/2010/main" val="213768155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5C79F-8BFB-094A-B840-C75C71CB6529}"/>
              </a:ext>
            </a:extLst>
          </p:cNvPr>
          <p:cNvSpPr>
            <a:spLocks noGrp="1"/>
          </p:cNvSpPr>
          <p:nvPr>
            <p:ph type="title"/>
          </p:nvPr>
        </p:nvSpPr>
        <p:spPr/>
        <p:txBody>
          <a:bodyPr/>
          <a:lstStyle/>
          <a:p>
            <a:r>
              <a:rPr lang="en-US" dirty="0"/>
              <a:t>Device-level dependencies</a:t>
            </a:r>
          </a:p>
        </p:txBody>
      </p:sp>
      <p:sp>
        <p:nvSpPr>
          <p:cNvPr id="5" name="Rectangle 4">
            <a:extLst>
              <a:ext uri="{FF2B5EF4-FFF2-40B4-BE49-F238E27FC236}">
                <a16:creationId xmlns:a16="http://schemas.microsoft.com/office/drawing/2014/main" id="{CBA08DB7-4D8B-304E-ACE1-E5104D68E693}"/>
              </a:ext>
            </a:extLst>
          </p:cNvPr>
          <p:cNvSpPr/>
          <p:nvPr/>
        </p:nvSpPr>
        <p:spPr>
          <a:xfrm>
            <a:off x="4836441" y="2101837"/>
            <a:ext cx="6853570" cy="4887227"/>
          </a:xfrm>
          <a:prstGeom prst="rect">
            <a:avLst/>
          </a:prstGeom>
          <a:noFill/>
          <a:ln w="12700" cap="flat" cmpd="sng" algn="ctr">
            <a:solidFill>
              <a:srgbClr val="545B64"/>
            </a:solidFill>
            <a:prstDash val="solid"/>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45B64"/>
              </a:solidFill>
              <a:effectLst/>
              <a:uLnTx/>
              <a:uFillTx/>
              <a:ea typeface="+mn-ea"/>
              <a:cs typeface="+mn-cs"/>
            </a:endParaRPr>
          </a:p>
        </p:txBody>
      </p:sp>
      <p:pic>
        <p:nvPicPr>
          <p:cNvPr id="7" name="Graphic 6">
            <a:extLst>
              <a:ext uri="{FF2B5EF4-FFF2-40B4-BE49-F238E27FC236}">
                <a16:creationId xmlns:a16="http://schemas.microsoft.com/office/drawing/2014/main" id="{3DA87B8B-A6AF-CE41-AD07-2ADC05ED9B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42567" y="4080902"/>
            <a:ext cx="571500" cy="571500"/>
          </a:xfrm>
          <a:prstGeom prst="rect">
            <a:avLst/>
          </a:prstGeom>
        </p:spPr>
      </p:pic>
      <p:cxnSp>
        <p:nvCxnSpPr>
          <p:cNvPr id="11" name="Straight Arrow Connector 10">
            <a:extLst>
              <a:ext uri="{FF2B5EF4-FFF2-40B4-BE49-F238E27FC236}">
                <a16:creationId xmlns:a16="http://schemas.microsoft.com/office/drawing/2014/main" id="{C7DC0592-AAE9-3443-B70E-4305058F5B5D}"/>
              </a:ext>
            </a:extLst>
          </p:cNvPr>
          <p:cNvCxnSpPr>
            <a:cxnSpLocks/>
            <a:stCxn id="18" idx="3"/>
            <a:endCxn id="7" idx="1"/>
          </p:cNvCxnSpPr>
          <p:nvPr/>
        </p:nvCxnSpPr>
        <p:spPr>
          <a:xfrm>
            <a:off x="11690011" y="4366651"/>
            <a:ext cx="952556" cy="1"/>
          </a:xfrm>
          <a:prstGeom prst="straightConnector1">
            <a:avLst/>
          </a:prstGeom>
          <a:noFill/>
          <a:ln w="12700" cap="flat" cmpd="sng" algn="ctr">
            <a:solidFill>
              <a:srgbClr val="545B64"/>
            </a:solidFill>
            <a:prstDash val="solid"/>
            <a:headEnd type="none" w="med" len="sm"/>
            <a:tailEnd type="arrow"/>
          </a:ln>
          <a:effectLst/>
        </p:spPr>
      </p:cxnSp>
      <p:sp>
        <p:nvSpPr>
          <p:cNvPr id="12" name="Rectangle 11">
            <a:extLst>
              <a:ext uri="{FF2B5EF4-FFF2-40B4-BE49-F238E27FC236}">
                <a16:creationId xmlns:a16="http://schemas.microsoft.com/office/drawing/2014/main" id="{FFD4B931-9C0C-B949-8E0F-AFC3278072B3}"/>
              </a:ext>
            </a:extLst>
          </p:cNvPr>
          <p:cNvSpPr/>
          <p:nvPr/>
        </p:nvSpPr>
        <p:spPr>
          <a:xfrm>
            <a:off x="4836253" y="4341234"/>
            <a:ext cx="152400" cy="445008"/>
          </a:xfrm>
          <a:prstGeom prst="rect">
            <a:avLst/>
          </a:prstGeom>
          <a:solidFill>
            <a:srgbClr val="FFFFFF"/>
          </a:solidFill>
          <a:ln w="12700" cap="flat" cmpd="sng" algn="ctr">
            <a:solidFill>
              <a:srgbClr val="545B64"/>
            </a:solidFill>
            <a:prstDash val="solid"/>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45B64"/>
              </a:solidFill>
              <a:effectLst/>
              <a:uLnTx/>
              <a:uFillTx/>
              <a:ea typeface="+mn-ea"/>
              <a:cs typeface="+mn-cs"/>
            </a:endParaRPr>
          </a:p>
        </p:txBody>
      </p:sp>
      <p:sp>
        <p:nvSpPr>
          <p:cNvPr id="13" name="Rectangle 12">
            <a:extLst>
              <a:ext uri="{FF2B5EF4-FFF2-40B4-BE49-F238E27FC236}">
                <a16:creationId xmlns:a16="http://schemas.microsoft.com/office/drawing/2014/main" id="{1F861218-F45D-9245-94CF-D656511FBF49}"/>
              </a:ext>
            </a:extLst>
          </p:cNvPr>
          <p:cNvSpPr/>
          <p:nvPr/>
        </p:nvSpPr>
        <p:spPr>
          <a:xfrm>
            <a:off x="2736069" y="2101837"/>
            <a:ext cx="1765300" cy="4923803"/>
          </a:xfrm>
          <a:prstGeom prst="rect">
            <a:avLst/>
          </a:prstGeom>
          <a:noFill/>
          <a:ln w="12700" cap="flat" cmpd="sng" algn="ctr">
            <a:solidFill>
              <a:srgbClr val="879196"/>
            </a:solidFill>
            <a:prstDash val="dash"/>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879196"/>
              </a:solidFill>
              <a:effectLst/>
              <a:uLnTx/>
              <a:uFillTx/>
              <a:ea typeface="+mn-ea"/>
              <a:cs typeface="+mn-cs"/>
            </a:endParaRPr>
          </a:p>
        </p:txBody>
      </p:sp>
      <p:sp>
        <p:nvSpPr>
          <p:cNvPr id="15" name="TextBox 14">
            <a:extLst>
              <a:ext uri="{FF2B5EF4-FFF2-40B4-BE49-F238E27FC236}">
                <a16:creationId xmlns:a16="http://schemas.microsoft.com/office/drawing/2014/main" id="{7BECA03C-C4A8-804F-94E2-06DF96E2CD15}"/>
              </a:ext>
            </a:extLst>
          </p:cNvPr>
          <p:cNvSpPr txBox="1"/>
          <p:nvPr/>
        </p:nvSpPr>
        <p:spPr>
          <a:xfrm>
            <a:off x="8395856" y="5104290"/>
            <a:ext cx="2735561" cy="523220"/>
          </a:xfrm>
          <a:prstGeom prst="rect">
            <a:avLst/>
          </a:prstGeom>
          <a:noFill/>
        </p:spPr>
        <p:txBody>
          <a:bodyPr wrap="square" rtlCol="0">
            <a:spAutoFit/>
          </a:bodyPr>
          <a:lstStyle/>
          <a:p>
            <a:pPr defTabSz="457200"/>
            <a:r>
              <a:rPr lang="en-US" sz="1400" dirty="0">
                <a:solidFill>
                  <a:srgbClr val="002D43"/>
                </a:solidFill>
                <a:ea typeface="Amazon Ember Light" panose="020B0403020204020204" pitchFamily="34" charset="0"/>
                <a:cs typeface="Amazon Ember Light" panose="020B0403020204020204" pitchFamily="34" charset="0"/>
              </a:rPr>
              <a:t>greengrassObjectClassification</a:t>
            </a:r>
          </a:p>
          <a:p>
            <a:pPr defTabSz="457200"/>
            <a:endParaRPr lang="en-US" sz="1400" dirty="0">
              <a:solidFill>
                <a:srgbClr val="002D43"/>
              </a:solidFill>
              <a:ea typeface="Amazon Ember Light" panose="020B0403020204020204" pitchFamily="34" charset="0"/>
              <a:cs typeface="Amazon Ember Light" panose="020B0403020204020204" pitchFamily="34" charset="0"/>
            </a:endParaRPr>
          </a:p>
        </p:txBody>
      </p:sp>
      <p:sp>
        <p:nvSpPr>
          <p:cNvPr id="16" name="Rectangle 15">
            <a:extLst>
              <a:ext uri="{FF2B5EF4-FFF2-40B4-BE49-F238E27FC236}">
                <a16:creationId xmlns:a16="http://schemas.microsoft.com/office/drawing/2014/main" id="{1E9A9807-917B-F440-98D2-C9E9B19B1DCE}"/>
              </a:ext>
            </a:extLst>
          </p:cNvPr>
          <p:cNvSpPr/>
          <p:nvPr/>
        </p:nvSpPr>
        <p:spPr>
          <a:xfrm>
            <a:off x="8284293" y="3021751"/>
            <a:ext cx="2834218" cy="2633884"/>
          </a:xfrm>
          <a:prstGeom prst="rect">
            <a:avLst/>
          </a:prstGeom>
          <a:noFill/>
          <a:ln w="12700" cap="flat" cmpd="sng" algn="ctr">
            <a:solidFill>
              <a:srgbClr val="FF9900"/>
            </a:solidFill>
            <a:prstDash val="solid"/>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9900"/>
              </a:solidFill>
              <a:effectLst/>
              <a:uLnTx/>
              <a:uFillTx/>
              <a:ea typeface="+mn-ea"/>
              <a:cs typeface="+mn-cs"/>
            </a:endParaRPr>
          </a:p>
        </p:txBody>
      </p:sp>
      <p:sp>
        <p:nvSpPr>
          <p:cNvPr id="18" name="Rectangle 17">
            <a:extLst>
              <a:ext uri="{FF2B5EF4-FFF2-40B4-BE49-F238E27FC236}">
                <a16:creationId xmlns:a16="http://schemas.microsoft.com/office/drawing/2014/main" id="{847FE520-54E0-3444-9E46-CF3C2D2177EF}"/>
              </a:ext>
            </a:extLst>
          </p:cNvPr>
          <p:cNvSpPr/>
          <p:nvPr/>
        </p:nvSpPr>
        <p:spPr>
          <a:xfrm>
            <a:off x="11537611" y="4144147"/>
            <a:ext cx="152400" cy="445008"/>
          </a:xfrm>
          <a:prstGeom prst="rect">
            <a:avLst/>
          </a:prstGeom>
          <a:solidFill>
            <a:srgbClr val="FFFFFF"/>
          </a:solidFill>
          <a:ln w="12700" cap="flat" cmpd="sng" algn="ctr">
            <a:solidFill>
              <a:srgbClr val="545B64"/>
            </a:solidFill>
            <a:prstDash val="solid"/>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45B64"/>
              </a:solidFill>
              <a:effectLst/>
              <a:uLnTx/>
              <a:uFillTx/>
              <a:ea typeface="+mn-ea"/>
              <a:cs typeface="+mn-cs"/>
            </a:endParaRPr>
          </a:p>
        </p:txBody>
      </p:sp>
      <p:sp>
        <p:nvSpPr>
          <p:cNvPr id="19" name="Rectangle 18">
            <a:extLst>
              <a:ext uri="{FF2B5EF4-FFF2-40B4-BE49-F238E27FC236}">
                <a16:creationId xmlns:a16="http://schemas.microsoft.com/office/drawing/2014/main" id="{0D431B81-3235-EC40-9CE6-E94C37226E87}"/>
              </a:ext>
            </a:extLst>
          </p:cNvPr>
          <p:cNvSpPr/>
          <p:nvPr/>
        </p:nvSpPr>
        <p:spPr>
          <a:xfrm>
            <a:off x="5753243" y="5095937"/>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20" name="Rectangle 19">
            <a:extLst>
              <a:ext uri="{FF2B5EF4-FFF2-40B4-BE49-F238E27FC236}">
                <a16:creationId xmlns:a16="http://schemas.microsoft.com/office/drawing/2014/main" id="{D7B12C23-D2ED-D74B-A03E-A4CD4A42405A}"/>
              </a:ext>
            </a:extLst>
          </p:cNvPr>
          <p:cNvSpPr/>
          <p:nvPr/>
        </p:nvSpPr>
        <p:spPr>
          <a:xfrm>
            <a:off x="7832184" y="5423987"/>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21" name="Rectangle 20">
            <a:extLst>
              <a:ext uri="{FF2B5EF4-FFF2-40B4-BE49-F238E27FC236}">
                <a16:creationId xmlns:a16="http://schemas.microsoft.com/office/drawing/2014/main" id="{C8D9549E-F5DC-2549-93E7-B2F2E73D8D07}"/>
              </a:ext>
            </a:extLst>
          </p:cNvPr>
          <p:cNvSpPr/>
          <p:nvPr/>
        </p:nvSpPr>
        <p:spPr>
          <a:xfrm>
            <a:off x="7484193" y="5423987"/>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22" name="Rectangle 21">
            <a:extLst>
              <a:ext uri="{FF2B5EF4-FFF2-40B4-BE49-F238E27FC236}">
                <a16:creationId xmlns:a16="http://schemas.microsoft.com/office/drawing/2014/main" id="{3400901F-1FB1-884F-87E0-BC072A53FAE6}"/>
              </a:ext>
            </a:extLst>
          </p:cNvPr>
          <p:cNvSpPr/>
          <p:nvPr/>
        </p:nvSpPr>
        <p:spPr>
          <a:xfrm>
            <a:off x="7132990" y="5423987"/>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23" name="Rectangle 22">
            <a:extLst>
              <a:ext uri="{FF2B5EF4-FFF2-40B4-BE49-F238E27FC236}">
                <a16:creationId xmlns:a16="http://schemas.microsoft.com/office/drawing/2014/main" id="{4DEC6EC3-31D1-3942-BB0C-A5DF94B06DCF}"/>
              </a:ext>
            </a:extLst>
          </p:cNvPr>
          <p:cNvSpPr/>
          <p:nvPr/>
        </p:nvSpPr>
        <p:spPr>
          <a:xfrm>
            <a:off x="6787847" y="5423987"/>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24" name="Rectangle 23">
            <a:extLst>
              <a:ext uri="{FF2B5EF4-FFF2-40B4-BE49-F238E27FC236}">
                <a16:creationId xmlns:a16="http://schemas.microsoft.com/office/drawing/2014/main" id="{4D4A93C3-2D64-EA46-A40D-77E20B2E1AEA}"/>
              </a:ext>
            </a:extLst>
          </p:cNvPr>
          <p:cNvSpPr/>
          <p:nvPr/>
        </p:nvSpPr>
        <p:spPr>
          <a:xfrm>
            <a:off x="6442979" y="5426223"/>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25" name="Rectangle 24">
            <a:extLst>
              <a:ext uri="{FF2B5EF4-FFF2-40B4-BE49-F238E27FC236}">
                <a16:creationId xmlns:a16="http://schemas.microsoft.com/office/drawing/2014/main" id="{AEFC7191-A5F9-EB42-AA0A-DEF1F18C8A08}"/>
              </a:ext>
            </a:extLst>
          </p:cNvPr>
          <p:cNvSpPr/>
          <p:nvPr/>
        </p:nvSpPr>
        <p:spPr>
          <a:xfrm>
            <a:off x="6088315" y="5426223"/>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26" name="Rectangle 25">
            <a:extLst>
              <a:ext uri="{FF2B5EF4-FFF2-40B4-BE49-F238E27FC236}">
                <a16:creationId xmlns:a16="http://schemas.microsoft.com/office/drawing/2014/main" id="{0FE88E4F-1B89-B44C-9039-6A2C492506B1}"/>
              </a:ext>
            </a:extLst>
          </p:cNvPr>
          <p:cNvSpPr/>
          <p:nvPr/>
        </p:nvSpPr>
        <p:spPr>
          <a:xfrm>
            <a:off x="5753243" y="5423987"/>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cxnSp>
        <p:nvCxnSpPr>
          <p:cNvPr id="27" name="Straight Arrow Connector 26">
            <a:extLst>
              <a:ext uri="{FF2B5EF4-FFF2-40B4-BE49-F238E27FC236}">
                <a16:creationId xmlns:a16="http://schemas.microsoft.com/office/drawing/2014/main" id="{82D26C06-FC91-C84E-8D8A-3FBB38F84637}"/>
              </a:ext>
            </a:extLst>
          </p:cNvPr>
          <p:cNvCxnSpPr>
            <a:cxnSpLocks/>
            <a:stCxn id="13" idx="3"/>
            <a:endCxn id="12" idx="1"/>
          </p:cNvCxnSpPr>
          <p:nvPr/>
        </p:nvCxnSpPr>
        <p:spPr>
          <a:xfrm flipV="1">
            <a:off x="4501369" y="4563738"/>
            <a:ext cx="334884" cy="1"/>
          </a:xfrm>
          <a:prstGeom prst="straightConnector1">
            <a:avLst/>
          </a:prstGeom>
          <a:noFill/>
          <a:ln w="12700" cap="flat" cmpd="sng" algn="ctr">
            <a:solidFill>
              <a:srgbClr val="545B64"/>
            </a:solidFill>
            <a:prstDash val="dash"/>
            <a:headEnd type="none" w="med" len="sm"/>
            <a:tailEnd type="none"/>
          </a:ln>
          <a:effectLst/>
        </p:spPr>
      </p:cxnSp>
      <p:sp>
        <p:nvSpPr>
          <p:cNvPr id="28" name="TextBox 27">
            <a:extLst>
              <a:ext uri="{FF2B5EF4-FFF2-40B4-BE49-F238E27FC236}">
                <a16:creationId xmlns:a16="http://schemas.microsoft.com/office/drawing/2014/main" id="{5AC5BF5D-6EB0-E34D-B01B-D07684940299}"/>
              </a:ext>
            </a:extLst>
          </p:cNvPr>
          <p:cNvSpPr txBox="1"/>
          <p:nvPr/>
        </p:nvSpPr>
        <p:spPr>
          <a:xfrm>
            <a:off x="3312385" y="6681287"/>
            <a:ext cx="612668" cy="307777"/>
          </a:xfrm>
          <a:prstGeom prst="rect">
            <a:avLst/>
          </a:prstGeom>
          <a:noFill/>
        </p:spPr>
        <p:txBody>
          <a:bodyPr wrap="square" rtlCol="0">
            <a:spAutoFit/>
          </a:bodyPr>
          <a:lstStyle/>
          <a:p>
            <a:pPr defTabSz="457200"/>
            <a:r>
              <a:rPr lang="en-US" sz="1400" dirty="0">
                <a:solidFill>
                  <a:srgbClr val="002D43"/>
                </a:solidFill>
                <a:ea typeface="Amazon Ember Light" panose="020B0403020204020204" pitchFamily="34" charset="0"/>
                <a:cs typeface="Amazon Ember Light" panose="020B0403020204020204" pitchFamily="34" charset="0"/>
              </a:rPr>
              <a:t>m2m</a:t>
            </a:r>
          </a:p>
        </p:txBody>
      </p:sp>
      <p:cxnSp>
        <p:nvCxnSpPr>
          <p:cNvPr id="29" name="Straight Arrow Connector 28">
            <a:extLst>
              <a:ext uri="{FF2B5EF4-FFF2-40B4-BE49-F238E27FC236}">
                <a16:creationId xmlns:a16="http://schemas.microsoft.com/office/drawing/2014/main" id="{0543202C-EDE0-A041-A583-3FFDE712FFA1}"/>
              </a:ext>
            </a:extLst>
          </p:cNvPr>
          <p:cNvCxnSpPr>
            <a:cxnSpLocks/>
            <a:stCxn id="15" idx="2"/>
          </p:cNvCxnSpPr>
          <p:nvPr/>
        </p:nvCxnSpPr>
        <p:spPr>
          <a:xfrm flipH="1">
            <a:off x="9203441" y="5397707"/>
            <a:ext cx="560196" cy="862899"/>
          </a:xfrm>
          <a:prstGeom prst="straightConnector1">
            <a:avLst/>
          </a:prstGeom>
          <a:noFill/>
          <a:ln w="12700" cap="flat" cmpd="sng" algn="ctr">
            <a:solidFill>
              <a:srgbClr val="545B64"/>
            </a:solidFill>
            <a:prstDash val="solid"/>
            <a:headEnd type="none" w="med" len="sm"/>
            <a:tailEnd type="arrow"/>
          </a:ln>
          <a:effectLst/>
        </p:spPr>
      </p:cxnSp>
      <p:sp>
        <p:nvSpPr>
          <p:cNvPr id="30" name="Rectangle 29">
            <a:extLst>
              <a:ext uri="{FF2B5EF4-FFF2-40B4-BE49-F238E27FC236}">
                <a16:creationId xmlns:a16="http://schemas.microsoft.com/office/drawing/2014/main" id="{47954342-308E-8F4A-9FFE-44C61C48FE38}"/>
              </a:ext>
            </a:extLst>
          </p:cNvPr>
          <p:cNvSpPr/>
          <p:nvPr/>
        </p:nvSpPr>
        <p:spPr>
          <a:xfrm>
            <a:off x="5266971" y="5975123"/>
            <a:ext cx="5116087" cy="462805"/>
          </a:xfrm>
          <a:prstGeom prst="rect">
            <a:avLst/>
          </a:prstGeom>
          <a:noFill/>
          <a:ln w="12700" cap="flat" cmpd="sng" algn="ctr">
            <a:solidFill>
              <a:srgbClr val="545B64"/>
            </a:solidFill>
            <a:prstDash val="soli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45B64"/>
                </a:solidFill>
                <a:effectLst/>
                <a:uLnTx/>
                <a:uFillTx/>
                <a:ea typeface="+mn-ea"/>
                <a:cs typeface="+mn-cs"/>
              </a:rPr>
              <a:t>PS</a:t>
            </a:r>
          </a:p>
        </p:txBody>
      </p:sp>
      <p:pic>
        <p:nvPicPr>
          <p:cNvPr id="31" name="Picture 30">
            <a:extLst>
              <a:ext uri="{FF2B5EF4-FFF2-40B4-BE49-F238E27FC236}">
                <a16:creationId xmlns:a16="http://schemas.microsoft.com/office/drawing/2014/main" id="{37CD26A1-6A6B-EA48-80E0-44557E826128}"/>
              </a:ext>
            </a:extLst>
          </p:cNvPr>
          <p:cNvPicPr>
            <a:picLocks noChangeAspect="1"/>
          </p:cNvPicPr>
          <p:nvPr/>
        </p:nvPicPr>
        <p:blipFill>
          <a:blip r:embed="rId5"/>
          <a:stretch>
            <a:fillRect/>
          </a:stretch>
        </p:blipFill>
        <p:spPr>
          <a:xfrm>
            <a:off x="10620714" y="5908710"/>
            <a:ext cx="602639" cy="602639"/>
          </a:xfrm>
          <a:prstGeom prst="rect">
            <a:avLst/>
          </a:prstGeom>
        </p:spPr>
      </p:pic>
      <p:sp>
        <p:nvSpPr>
          <p:cNvPr id="32" name="Rectangle 31">
            <a:extLst>
              <a:ext uri="{FF2B5EF4-FFF2-40B4-BE49-F238E27FC236}">
                <a16:creationId xmlns:a16="http://schemas.microsoft.com/office/drawing/2014/main" id="{DBAFE070-89D2-D94C-B3B1-092A3DF6FDC6}"/>
              </a:ext>
            </a:extLst>
          </p:cNvPr>
          <p:cNvSpPr/>
          <p:nvPr/>
        </p:nvSpPr>
        <p:spPr>
          <a:xfrm>
            <a:off x="5255541" y="2878716"/>
            <a:ext cx="5992509" cy="2990398"/>
          </a:xfrm>
          <a:prstGeom prst="rect">
            <a:avLst/>
          </a:prstGeom>
          <a:noFill/>
          <a:ln w="12700" cap="flat" cmpd="sng" algn="ctr">
            <a:solidFill>
              <a:srgbClr val="545B64"/>
            </a:solidFill>
            <a:prstDash val="soli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45B64"/>
                </a:solidFill>
                <a:effectLst/>
                <a:uLnTx/>
                <a:uFillTx/>
                <a:ea typeface="+mn-ea"/>
                <a:cs typeface="+mn-cs"/>
              </a:rPr>
              <a:t>PL</a:t>
            </a:r>
          </a:p>
        </p:txBody>
      </p:sp>
      <p:sp>
        <p:nvSpPr>
          <p:cNvPr id="33" name="Rectangle 32">
            <a:extLst>
              <a:ext uri="{FF2B5EF4-FFF2-40B4-BE49-F238E27FC236}">
                <a16:creationId xmlns:a16="http://schemas.microsoft.com/office/drawing/2014/main" id="{80BC38BB-BFCF-5D4C-AB7D-3BF717CB2CEC}"/>
              </a:ext>
            </a:extLst>
          </p:cNvPr>
          <p:cNvSpPr/>
          <p:nvPr/>
        </p:nvSpPr>
        <p:spPr>
          <a:xfrm>
            <a:off x="6101953" y="5095937"/>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34" name="Rectangle 33">
            <a:extLst>
              <a:ext uri="{FF2B5EF4-FFF2-40B4-BE49-F238E27FC236}">
                <a16:creationId xmlns:a16="http://schemas.microsoft.com/office/drawing/2014/main" id="{A5F9A39D-8C8B-874B-BD40-F43EA07B4D61}"/>
              </a:ext>
            </a:extLst>
          </p:cNvPr>
          <p:cNvSpPr/>
          <p:nvPr/>
        </p:nvSpPr>
        <p:spPr>
          <a:xfrm>
            <a:off x="6450507" y="5095937"/>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35" name="Rectangle 34">
            <a:extLst>
              <a:ext uri="{FF2B5EF4-FFF2-40B4-BE49-F238E27FC236}">
                <a16:creationId xmlns:a16="http://schemas.microsoft.com/office/drawing/2014/main" id="{6C79D606-7514-DD44-A4F5-32CFE029BDBF}"/>
              </a:ext>
            </a:extLst>
          </p:cNvPr>
          <p:cNvSpPr/>
          <p:nvPr/>
        </p:nvSpPr>
        <p:spPr>
          <a:xfrm>
            <a:off x="6799061" y="5095937"/>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36" name="Rectangle 35">
            <a:extLst>
              <a:ext uri="{FF2B5EF4-FFF2-40B4-BE49-F238E27FC236}">
                <a16:creationId xmlns:a16="http://schemas.microsoft.com/office/drawing/2014/main" id="{DB5947F5-49B1-3446-ACD8-8F3BF541EDC0}"/>
              </a:ext>
            </a:extLst>
          </p:cNvPr>
          <p:cNvSpPr/>
          <p:nvPr/>
        </p:nvSpPr>
        <p:spPr>
          <a:xfrm>
            <a:off x="7147615" y="5090281"/>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37" name="Rectangle 36">
            <a:extLst>
              <a:ext uri="{FF2B5EF4-FFF2-40B4-BE49-F238E27FC236}">
                <a16:creationId xmlns:a16="http://schemas.microsoft.com/office/drawing/2014/main" id="{07AA328D-9672-4548-BE83-32140F0E71AD}"/>
              </a:ext>
            </a:extLst>
          </p:cNvPr>
          <p:cNvSpPr/>
          <p:nvPr/>
        </p:nvSpPr>
        <p:spPr>
          <a:xfrm>
            <a:off x="7492483" y="5090281"/>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38" name="Rectangle 37">
            <a:extLst>
              <a:ext uri="{FF2B5EF4-FFF2-40B4-BE49-F238E27FC236}">
                <a16:creationId xmlns:a16="http://schemas.microsoft.com/office/drawing/2014/main" id="{6761E33D-8C94-9D4F-828D-93D25FE496BD}"/>
              </a:ext>
            </a:extLst>
          </p:cNvPr>
          <p:cNvSpPr/>
          <p:nvPr/>
        </p:nvSpPr>
        <p:spPr>
          <a:xfrm>
            <a:off x="7837351" y="5090281"/>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pic>
        <p:nvPicPr>
          <p:cNvPr id="39" name="Picture 2" descr="Related image">
            <a:extLst>
              <a:ext uri="{FF2B5EF4-FFF2-40B4-BE49-F238E27FC236}">
                <a16:creationId xmlns:a16="http://schemas.microsoft.com/office/drawing/2014/main" id="{576B52BD-8702-6945-8EC4-319CE8B63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4603" y="5991616"/>
            <a:ext cx="837684" cy="39266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Related image">
            <a:extLst>
              <a:ext uri="{FF2B5EF4-FFF2-40B4-BE49-F238E27FC236}">
                <a16:creationId xmlns:a16="http://schemas.microsoft.com/office/drawing/2014/main" id="{49FC973F-20AD-EC46-8035-01766A64DD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3754" y="5995749"/>
            <a:ext cx="837684" cy="39266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Related image">
            <a:extLst>
              <a:ext uri="{FF2B5EF4-FFF2-40B4-BE49-F238E27FC236}">
                <a16:creationId xmlns:a16="http://schemas.microsoft.com/office/drawing/2014/main" id="{69F769BE-76AB-B14D-93D5-49CCDD34CB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2675" y="6010193"/>
            <a:ext cx="837684" cy="392664"/>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Arrow Connector 41">
            <a:extLst>
              <a:ext uri="{FF2B5EF4-FFF2-40B4-BE49-F238E27FC236}">
                <a16:creationId xmlns:a16="http://schemas.microsoft.com/office/drawing/2014/main" id="{FFC9A4B5-A807-EC42-91A1-67976EB4413F}"/>
              </a:ext>
            </a:extLst>
          </p:cNvPr>
          <p:cNvCxnSpPr>
            <a:cxnSpLocks/>
          </p:cNvCxnSpPr>
          <p:nvPr/>
        </p:nvCxnSpPr>
        <p:spPr>
          <a:xfrm flipV="1">
            <a:off x="6840920" y="5745210"/>
            <a:ext cx="0" cy="438387"/>
          </a:xfrm>
          <a:prstGeom prst="straightConnector1">
            <a:avLst/>
          </a:prstGeom>
          <a:noFill/>
          <a:ln w="12700" cap="flat" cmpd="sng" algn="ctr">
            <a:solidFill>
              <a:srgbClr val="545B64"/>
            </a:solidFill>
            <a:prstDash val="solid"/>
            <a:headEnd type="none" w="med" len="sm"/>
            <a:tailEnd type="arrow"/>
          </a:ln>
          <a:effectLst/>
        </p:spPr>
      </p:cxnSp>
      <p:grpSp>
        <p:nvGrpSpPr>
          <p:cNvPr id="43" name="Group 42">
            <a:extLst>
              <a:ext uri="{FF2B5EF4-FFF2-40B4-BE49-F238E27FC236}">
                <a16:creationId xmlns:a16="http://schemas.microsoft.com/office/drawing/2014/main" id="{07F27986-D4B5-6F4E-ADE1-BE8C89910240}"/>
              </a:ext>
            </a:extLst>
          </p:cNvPr>
          <p:cNvGrpSpPr/>
          <p:nvPr/>
        </p:nvGrpSpPr>
        <p:grpSpPr>
          <a:xfrm>
            <a:off x="10383058" y="6121251"/>
            <a:ext cx="298720" cy="205225"/>
            <a:chOff x="11338423" y="6688583"/>
            <a:chExt cx="457200" cy="205225"/>
          </a:xfrm>
        </p:grpSpPr>
        <p:cxnSp>
          <p:nvCxnSpPr>
            <p:cNvPr id="44" name="Straight Connector 43">
              <a:extLst>
                <a:ext uri="{FF2B5EF4-FFF2-40B4-BE49-F238E27FC236}">
                  <a16:creationId xmlns:a16="http://schemas.microsoft.com/office/drawing/2014/main" id="{FD84520D-1B9F-B147-A1D3-0EB92E8BEF82}"/>
                </a:ext>
              </a:extLst>
            </p:cNvPr>
            <p:cNvCxnSpPr>
              <a:cxnSpLocks/>
            </p:cNvCxnSpPr>
            <p:nvPr/>
          </p:nvCxnSpPr>
          <p:spPr>
            <a:xfrm flipV="1">
              <a:off x="11338423" y="6688583"/>
              <a:ext cx="457200" cy="1"/>
            </a:xfrm>
            <a:prstGeom prst="line">
              <a:avLst/>
            </a:prstGeom>
            <a:ln w="50800">
              <a:solidFill>
                <a:srgbClr val="FFFF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D4900D8-C36D-C640-8B03-F54A4023BB54}"/>
                </a:ext>
              </a:extLst>
            </p:cNvPr>
            <p:cNvCxnSpPr>
              <a:cxnSpLocks/>
            </p:cNvCxnSpPr>
            <p:nvPr/>
          </p:nvCxnSpPr>
          <p:spPr>
            <a:xfrm flipV="1">
              <a:off x="11338423" y="6740865"/>
              <a:ext cx="457200" cy="2066"/>
            </a:xfrm>
            <a:prstGeom prst="line">
              <a:avLst/>
            </a:prstGeom>
            <a:ln w="508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77F3D6A-A235-A842-B21F-67679602B8B6}"/>
                </a:ext>
              </a:extLst>
            </p:cNvPr>
            <p:cNvCxnSpPr>
              <a:cxnSpLocks/>
            </p:cNvCxnSpPr>
            <p:nvPr/>
          </p:nvCxnSpPr>
          <p:spPr>
            <a:xfrm>
              <a:off x="11338423" y="6792038"/>
              <a:ext cx="457200" cy="0"/>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03DD7F-FBC8-B645-99E8-929EE3D789D7}"/>
                </a:ext>
              </a:extLst>
            </p:cNvPr>
            <p:cNvCxnSpPr>
              <a:cxnSpLocks/>
            </p:cNvCxnSpPr>
            <p:nvPr/>
          </p:nvCxnSpPr>
          <p:spPr>
            <a:xfrm>
              <a:off x="11338423" y="6841525"/>
              <a:ext cx="457200" cy="0"/>
            </a:xfrm>
            <a:prstGeom prst="line">
              <a:avLst/>
            </a:prstGeom>
            <a:ln w="508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4677AAD-148C-4748-B937-988058520F07}"/>
                </a:ext>
              </a:extLst>
            </p:cNvPr>
            <p:cNvCxnSpPr>
              <a:cxnSpLocks/>
            </p:cNvCxnSpPr>
            <p:nvPr/>
          </p:nvCxnSpPr>
          <p:spPr>
            <a:xfrm>
              <a:off x="11338423" y="6893808"/>
              <a:ext cx="457200" cy="0"/>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9" name="Rectangle 48">
            <a:extLst>
              <a:ext uri="{FF2B5EF4-FFF2-40B4-BE49-F238E27FC236}">
                <a16:creationId xmlns:a16="http://schemas.microsoft.com/office/drawing/2014/main" id="{FCE9C539-7E01-EE4E-8976-38AC4DDE7183}"/>
              </a:ext>
            </a:extLst>
          </p:cNvPr>
          <p:cNvSpPr/>
          <p:nvPr/>
        </p:nvSpPr>
        <p:spPr>
          <a:xfrm>
            <a:off x="5753243" y="4760978"/>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50" name="Rectangle 49">
            <a:extLst>
              <a:ext uri="{FF2B5EF4-FFF2-40B4-BE49-F238E27FC236}">
                <a16:creationId xmlns:a16="http://schemas.microsoft.com/office/drawing/2014/main" id="{1734B811-2D9B-E24C-AAF3-DCA7137881BE}"/>
              </a:ext>
            </a:extLst>
          </p:cNvPr>
          <p:cNvSpPr/>
          <p:nvPr/>
        </p:nvSpPr>
        <p:spPr>
          <a:xfrm>
            <a:off x="6101953" y="4760978"/>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51" name="Rectangle 50">
            <a:extLst>
              <a:ext uri="{FF2B5EF4-FFF2-40B4-BE49-F238E27FC236}">
                <a16:creationId xmlns:a16="http://schemas.microsoft.com/office/drawing/2014/main" id="{20D0B257-87D4-7347-A264-DFEC846F6488}"/>
              </a:ext>
            </a:extLst>
          </p:cNvPr>
          <p:cNvSpPr/>
          <p:nvPr/>
        </p:nvSpPr>
        <p:spPr>
          <a:xfrm>
            <a:off x="6450507" y="4760978"/>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52" name="Rectangle 51">
            <a:extLst>
              <a:ext uri="{FF2B5EF4-FFF2-40B4-BE49-F238E27FC236}">
                <a16:creationId xmlns:a16="http://schemas.microsoft.com/office/drawing/2014/main" id="{32476A98-392B-2543-91B0-C4F7E4B633B7}"/>
              </a:ext>
            </a:extLst>
          </p:cNvPr>
          <p:cNvSpPr/>
          <p:nvPr/>
        </p:nvSpPr>
        <p:spPr>
          <a:xfrm>
            <a:off x="6799061" y="4760978"/>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53" name="Rectangle 52">
            <a:extLst>
              <a:ext uri="{FF2B5EF4-FFF2-40B4-BE49-F238E27FC236}">
                <a16:creationId xmlns:a16="http://schemas.microsoft.com/office/drawing/2014/main" id="{0CF686F4-C469-3645-9321-249499771B13}"/>
              </a:ext>
            </a:extLst>
          </p:cNvPr>
          <p:cNvSpPr/>
          <p:nvPr/>
        </p:nvSpPr>
        <p:spPr>
          <a:xfrm>
            <a:off x="7147615" y="4755322"/>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54" name="Rectangle 53">
            <a:extLst>
              <a:ext uri="{FF2B5EF4-FFF2-40B4-BE49-F238E27FC236}">
                <a16:creationId xmlns:a16="http://schemas.microsoft.com/office/drawing/2014/main" id="{E542EB3E-B5DC-684B-A028-28D79642890B}"/>
              </a:ext>
            </a:extLst>
          </p:cNvPr>
          <p:cNvSpPr/>
          <p:nvPr/>
        </p:nvSpPr>
        <p:spPr>
          <a:xfrm>
            <a:off x="7492483" y="4755322"/>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55" name="Rectangle 54">
            <a:extLst>
              <a:ext uri="{FF2B5EF4-FFF2-40B4-BE49-F238E27FC236}">
                <a16:creationId xmlns:a16="http://schemas.microsoft.com/office/drawing/2014/main" id="{8F61E121-F856-8E40-A721-475B365B60DF}"/>
              </a:ext>
            </a:extLst>
          </p:cNvPr>
          <p:cNvSpPr/>
          <p:nvPr/>
        </p:nvSpPr>
        <p:spPr>
          <a:xfrm>
            <a:off x="7837351" y="4755322"/>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56" name="Rectangle 55">
            <a:extLst>
              <a:ext uri="{FF2B5EF4-FFF2-40B4-BE49-F238E27FC236}">
                <a16:creationId xmlns:a16="http://schemas.microsoft.com/office/drawing/2014/main" id="{5174200C-CF91-9544-8185-40A34CC39763}"/>
              </a:ext>
            </a:extLst>
          </p:cNvPr>
          <p:cNvSpPr/>
          <p:nvPr/>
        </p:nvSpPr>
        <p:spPr>
          <a:xfrm>
            <a:off x="5753243" y="4425359"/>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57" name="Rectangle 56">
            <a:extLst>
              <a:ext uri="{FF2B5EF4-FFF2-40B4-BE49-F238E27FC236}">
                <a16:creationId xmlns:a16="http://schemas.microsoft.com/office/drawing/2014/main" id="{66DB832C-54DF-5646-87D0-3B917C0440FC}"/>
              </a:ext>
            </a:extLst>
          </p:cNvPr>
          <p:cNvSpPr/>
          <p:nvPr/>
        </p:nvSpPr>
        <p:spPr>
          <a:xfrm>
            <a:off x="6101953" y="4425359"/>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58" name="Rectangle 57">
            <a:extLst>
              <a:ext uri="{FF2B5EF4-FFF2-40B4-BE49-F238E27FC236}">
                <a16:creationId xmlns:a16="http://schemas.microsoft.com/office/drawing/2014/main" id="{7D3CA5BF-32EB-B643-8377-CF1FDB2E2D70}"/>
              </a:ext>
            </a:extLst>
          </p:cNvPr>
          <p:cNvSpPr/>
          <p:nvPr/>
        </p:nvSpPr>
        <p:spPr>
          <a:xfrm>
            <a:off x="6450507" y="4425359"/>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59" name="Rectangle 58">
            <a:extLst>
              <a:ext uri="{FF2B5EF4-FFF2-40B4-BE49-F238E27FC236}">
                <a16:creationId xmlns:a16="http://schemas.microsoft.com/office/drawing/2014/main" id="{6C253CE3-7AD8-724F-A470-E7D906861018}"/>
              </a:ext>
            </a:extLst>
          </p:cNvPr>
          <p:cNvSpPr/>
          <p:nvPr/>
        </p:nvSpPr>
        <p:spPr>
          <a:xfrm>
            <a:off x="6799061" y="4425359"/>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60" name="Rectangle 59">
            <a:extLst>
              <a:ext uri="{FF2B5EF4-FFF2-40B4-BE49-F238E27FC236}">
                <a16:creationId xmlns:a16="http://schemas.microsoft.com/office/drawing/2014/main" id="{F0AD47AE-3D33-7E4E-B04A-C5E781DD3AF4}"/>
              </a:ext>
            </a:extLst>
          </p:cNvPr>
          <p:cNvSpPr/>
          <p:nvPr/>
        </p:nvSpPr>
        <p:spPr>
          <a:xfrm>
            <a:off x="7147615" y="4419703"/>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61" name="Rectangle 60">
            <a:extLst>
              <a:ext uri="{FF2B5EF4-FFF2-40B4-BE49-F238E27FC236}">
                <a16:creationId xmlns:a16="http://schemas.microsoft.com/office/drawing/2014/main" id="{25AF1842-A51F-8644-BB50-63C0404982BD}"/>
              </a:ext>
            </a:extLst>
          </p:cNvPr>
          <p:cNvSpPr/>
          <p:nvPr/>
        </p:nvSpPr>
        <p:spPr>
          <a:xfrm>
            <a:off x="7492483" y="4419703"/>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62" name="Rectangle 61">
            <a:extLst>
              <a:ext uri="{FF2B5EF4-FFF2-40B4-BE49-F238E27FC236}">
                <a16:creationId xmlns:a16="http://schemas.microsoft.com/office/drawing/2014/main" id="{647E901C-B9FD-AD4B-A85A-2AD602EDC9FE}"/>
              </a:ext>
            </a:extLst>
          </p:cNvPr>
          <p:cNvSpPr/>
          <p:nvPr/>
        </p:nvSpPr>
        <p:spPr>
          <a:xfrm>
            <a:off x="7837351" y="4419703"/>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63" name="Rectangle 62">
            <a:extLst>
              <a:ext uri="{FF2B5EF4-FFF2-40B4-BE49-F238E27FC236}">
                <a16:creationId xmlns:a16="http://schemas.microsoft.com/office/drawing/2014/main" id="{59586847-DEC5-3B4C-88EB-3B5615EC840E}"/>
              </a:ext>
            </a:extLst>
          </p:cNvPr>
          <p:cNvSpPr/>
          <p:nvPr/>
        </p:nvSpPr>
        <p:spPr>
          <a:xfrm>
            <a:off x="5753243" y="4074625"/>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64" name="Rectangle 63">
            <a:extLst>
              <a:ext uri="{FF2B5EF4-FFF2-40B4-BE49-F238E27FC236}">
                <a16:creationId xmlns:a16="http://schemas.microsoft.com/office/drawing/2014/main" id="{08A4CB38-0976-0348-AF48-D4A90174EAB9}"/>
              </a:ext>
            </a:extLst>
          </p:cNvPr>
          <p:cNvSpPr/>
          <p:nvPr/>
        </p:nvSpPr>
        <p:spPr>
          <a:xfrm>
            <a:off x="6101953" y="4074625"/>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65" name="Rectangle 64">
            <a:extLst>
              <a:ext uri="{FF2B5EF4-FFF2-40B4-BE49-F238E27FC236}">
                <a16:creationId xmlns:a16="http://schemas.microsoft.com/office/drawing/2014/main" id="{3C47D9BE-22CC-A04E-9563-59FDEA573C2D}"/>
              </a:ext>
            </a:extLst>
          </p:cNvPr>
          <p:cNvSpPr/>
          <p:nvPr/>
        </p:nvSpPr>
        <p:spPr>
          <a:xfrm>
            <a:off x="6450507" y="4074625"/>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66" name="Rectangle 65">
            <a:extLst>
              <a:ext uri="{FF2B5EF4-FFF2-40B4-BE49-F238E27FC236}">
                <a16:creationId xmlns:a16="http://schemas.microsoft.com/office/drawing/2014/main" id="{52EEA8EC-663E-0D48-8E60-2289539B8F8D}"/>
              </a:ext>
            </a:extLst>
          </p:cNvPr>
          <p:cNvSpPr/>
          <p:nvPr/>
        </p:nvSpPr>
        <p:spPr>
          <a:xfrm>
            <a:off x="6799061" y="4074625"/>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67" name="Rectangle 66">
            <a:extLst>
              <a:ext uri="{FF2B5EF4-FFF2-40B4-BE49-F238E27FC236}">
                <a16:creationId xmlns:a16="http://schemas.microsoft.com/office/drawing/2014/main" id="{3DC59AFC-09F2-7B4C-A664-A9CF26048E49}"/>
              </a:ext>
            </a:extLst>
          </p:cNvPr>
          <p:cNvSpPr/>
          <p:nvPr/>
        </p:nvSpPr>
        <p:spPr>
          <a:xfrm>
            <a:off x="7147615" y="4068969"/>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68" name="Rectangle 67">
            <a:extLst>
              <a:ext uri="{FF2B5EF4-FFF2-40B4-BE49-F238E27FC236}">
                <a16:creationId xmlns:a16="http://schemas.microsoft.com/office/drawing/2014/main" id="{4FBCBCF7-CC99-0545-B954-BA3DC7D29C74}"/>
              </a:ext>
            </a:extLst>
          </p:cNvPr>
          <p:cNvSpPr/>
          <p:nvPr/>
        </p:nvSpPr>
        <p:spPr>
          <a:xfrm>
            <a:off x="7492483" y="4068969"/>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69" name="Rectangle 68">
            <a:extLst>
              <a:ext uri="{FF2B5EF4-FFF2-40B4-BE49-F238E27FC236}">
                <a16:creationId xmlns:a16="http://schemas.microsoft.com/office/drawing/2014/main" id="{B2E4ECF5-C08E-D54F-B6D4-117192B0C2B2}"/>
              </a:ext>
            </a:extLst>
          </p:cNvPr>
          <p:cNvSpPr/>
          <p:nvPr/>
        </p:nvSpPr>
        <p:spPr>
          <a:xfrm>
            <a:off x="7837351" y="4068969"/>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70" name="Rectangle 69">
            <a:extLst>
              <a:ext uri="{FF2B5EF4-FFF2-40B4-BE49-F238E27FC236}">
                <a16:creationId xmlns:a16="http://schemas.microsoft.com/office/drawing/2014/main" id="{E2479F67-076D-4748-9FDF-3E84F34B32A3}"/>
              </a:ext>
            </a:extLst>
          </p:cNvPr>
          <p:cNvSpPr/>
          <p:nvPr/>
        </p:nvSpPr>
        <p:spPr>
          <a:xfrm>
            <a:off x="5753243" y="3728363"/>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71" name="Rectangle 70">
            <a:extLst>
              <a:ext uri="{FF2B5EF4-FFF2-40B4-BE49-F238E27FC236}">
                <a16:creationId xmlns:a16="http://schemas.microsoft.com/office/drawing/2014/main" id="{B388D984-CC78-014B-BFF8-CA2197B786C0}"/>
              </a:ext>
            </a:extLst>
          </p:cNvPr>
          <p:cNvSpPr/>
          <p:nvPr/>
        </p:nvSpPr>
        <p:spPr>
          <a:xfrm>
            <a:off x="6101953" y="3728363"/>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72" name="Rectangle 71">
            <a:extLst>
              <a:ext uri="{FF2B5EF4-FFF2-40B4-BE49-F238E27FC236}">
                <a16:creationId xmlns:a16="http://schemas.microsoft.com/office/drawing/2014/main" id="{D99350BB-C003-1646-8E2F-0DE2AC97EF66}"/>
              </a:ext>
            </a:extLst>
          </p:cNvPr>
          <p:cNvSpPr/>
          <p:nvPr/>
        </p:nvSpPr>
        <p:spPr>
          <a:xfrm>
            <a:off x="6450507" y="3728363"/>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73" name="Rectangle 72">
            <a:extLst>
              <a:ext uri="{FF2B5EF4-FFF2-40B4-BE49-F238E27FC236}">
                <a16:creationId xmlns:a16="http://schemas.microsoft.com/office/drawing/2014/main" id="{993DF58F-3B9D-AA40-BE8F-5F4F6A0F4E81}"/>
              </a:ext>
            </a:extLst>
          </p:cNvPr>
          <p:cNvSpPr/>
          <p:nvPr/>
        </p:nvSpPr>
        <p:spPr>
          <a:xfrm>
            <a:off x="6799061" y="3728363"/>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74" name="Rectangle 73">
            <a:extLst>
              <a:ext uri="{FF2B5EF4-FFF2-40B4-BE49-F238E27FC236}">
                <a16:creationId xmlns:a16="http://schemas.microsoft.com/office/drawing/2014/main" id="{B16729AA-0F8F-F545-8668-50E2E8F90A5F}"/>
              </a:ext>
            </a:extLst>
          </p:cNvPr>
          <p:cNvSpPr/>
          <p:nvPr/>
        </p:nvSpPr>
        <p:spPr>
          <a:xfrm>
            <a:off x="7147615" y="3722707"/>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75" name="Rectangle 74">
            <a:extLst>
              <a:ext uri="{FF2B5EF4-FFF2-40B4-BE49-F238E27FC236}">
                <a16:creationId xmlns:a16="http://schemas.microsoft.com/office/drawing/2014/main" id="{4F8E299A-70FE-0448-847D-49F172ECD0AA}"/>
              </a:ext>
            </a:extLst>
          </p:cNvPr>
          <p:cNvSpPr/>
          <p:nvPr/>
        </p:nvSpPr>
        <p:spPr>
          <a:xfrm>
            <a:off x="7492483" y="3722707"/>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76" name="Rectangle 75">
            <a:extLst>
              <a:ext uri="{FF2B5EF4-FFF2-40B4-BE49-F238E27FC236}">
                <a16:creationId xmlns:a16="http://schemas.microsoft.com/office/drawing/2014/main" id="{9F068EA6-D39C-024D-9525-5A55E9D8A97C}"/>
              </a:ext>
            </a:extLst>
          </p:cNvPr>
          <p:cNvSpPr/>
          <p:nvPr/>
        </p:nvSpPr>
        <p:spPr>
          <a:xfrm>
            <a:off x="7837351" y="3722707"/>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77" name="Rectangle 76">
            <a:extLst>
              <a:ext uri="{FF2B5EF4-FFF2-40B4-BE49-F238E27FC236}">
                <a16:creationId xmlns:a16="http://schemas.microsoft.com/office/drawing/2014/main" id="{F1310E04-2798-CD4D-A6ED-3D56CAB65597}"/>
              </a:ext>
            </a:extLst>
          </p:cNvPr>
          <p:cNvSpPr/>
          <p:nvPr/>
        </p:nvSpPr>
        <p:spPr>
          <a:xfrm>
            <a:off x="5756090" y="3395874"/>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78" name="Rectangle 77">
            <a:extLst>
              <a:ext uri="{FF2B5EF4-FFF2-40B4-BE49-F238E27FC236}">
                <a16:creationId xmlns:a16="http://schemas.microsoft.com/office/drawing/2014/main" id="{69979C92-D898-7D45-9C52-02E8A16EF9A6}"/>
              </a:ext>
            </a:extLst>
          </p:cNvPr>
          <p:cNvSpPr/>
          <p:nvPr/>
        </p:nvSpPr>
        <p:spPr>
          <a:xfrm>
            <a:off x="6104800" y="3395874"/>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79" name="Rectangle 78">
            <a:extLst>
              <a:ext uri="{FF2B5EF4-FFF2-40B4-BE49-F238E27FC236}">
                <a16:creationId xmlns:a16="http://schemas.microsoft.com/office/drawing/2014/main" id="{638A726A-DDD2-3D43-A721-109F0F058C17}"/>
              </a:ext>
            </a:extLst>
          </p:cNvPr>
          <p:cNvSpPr/>
          <p:nvPr/>
        </p:nvSpPr>
        <p:spPr>
          <a:xfrm>
            <a:off x="6453354" y="3395874"/>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80" name="Rectangle 79">
            <a:extLst>
              <a:ext uri="{FF2B5EF4-FFF2-40B4-BE49-F238E27FC236}">
                <a16:creationId xmlns:a16="http://schemas.microsoft.com/office/drawing/2014/main" id="{BD2D3B84-035A-3546-970D-16461D230DBB}"/>
              </a:ext>
            </a:extLst>
          </p:cNvPr>
          <p:cNvSpPr/>
          <p:nvPr/>
        </p:nvSpPr>
        <p:spPr>
          <a:xfrm>
            <a:off x="6801908" y="3395874"/>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81" name="Rectangle 80">
            <a:extLst>
              <a:ext uri="{FF2B5EF4-FFF2-40B4-BE49-F238E27FC236}">
                <a16:creationId xmlns:a16="http://schemas.microsoft.com/office/drawing/2014/main" id="{01777D41-158D-EF4F-BC39-8D8821E70831}"/>
              </a:ext>
            </a:extLst>
          </p:cNvPr>
          <p:cNvSpPr/>
          <p:nvPr/>
        </p:nvSpPr>
        <p:spPr>
          <a:xfrm>
            <a:off x="7150462" y="3390218"/>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82" name="Rectangle 81">
            <a:extLst>
              <a:ext uri="{FF2B5EF4-FFF2-40B4-BE49-F238E27FC236}">
                <a16:creationId xmlns:a16="http://schemas.microsoft.com/office/drawing/2014/main" id="{92C77BB8-F13A-E64E-B72E-2C0B48DB7086}"/>
              </a:ext>
            </a:extLst>
          </p:cNvPr>
          <p:cNvSpPr/>
          <p:nvPr/>
        </p:nvSpPr>
        <p:spPr>
          <a:xfrm>
            <a:off x="7495330" y="3390218"/>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83" name="Rectangle 82">
            <a:extLst>
              <a:ext uri="{FF2B5EF4-FFF2-40B4-BE49-F238E27FC236}">
                <a16:creationId xmlns:a16="http://schemas.microsoft.com/office/drawing/2014/main" id="{2C51A684-B014-5547-8168-A5A740B17DE5}"/>
              </a:ext>
            </a:extLst>
          </p:cNvPr>
          <p:cNvSpPr/>
          <p:nvPr/>
        </p:nvSpPr>
        <p:spPr>
          <a:xfrm>
            <a:off x="7840198" y="3390218"/>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84" name="Rectangle 83">
            <a:extLst>
              <a:ext uri="{FF2B5EF4-FFF2-40B4-BE49-F238E27FC236}">
                <a16:creationId xmlns:a16="http://schemas.microsoft.com/office/drawing/2014/main" id="{C705722D-FB35-EB4C-825F-8558275F351E}"/>
              </a:ext>
            </a:extLst>
          </p:cNvPr>
          <p:cNvSpPr/>
          <p:nvPr/>
        </p:nvSpPr>
        <p:spPr>
          <a:xfrm>
            <a:off x="5756090" y="3069041"/>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85" name="Rectangle 84">
            <a:extLst>
              <a:ext uri="{FF2B5EF4-FFF2-40B4-BE49-F238E27FC236}">
                <a16:creationId xmlns:a16="http://schemas.microsoft.com/office/drawing/2014/main" id="{89FB3F9E-0612-784B-99DF-852917AA4368}"/>
              </a:ext>
            </a:extLst>
          </p:cNvPr>
          <p:cNvSpPr/>
          <p:nvPr/>
        </p:nvSpPr>
        <p:spPr>
          <a:xfrm>
            <a:off x="6104800" y="3069041"/>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86" name="Rectangle 85">
            <a:extLst>
              <a:ext uri="{FF2B5EF4-FFF2-40B4-BE49-F238E27FC236}">
                <a16:creationId xmlns:a16="http://schemas.microsoft.com/office/drawing/2014/main" id="{316A8B5E-B2B7-3044-934C-96386B588EE1}"/>
              </a:ext>
            </a:extLst>
          </p:cNvPr>
          <p:cNvSpPr/>
          <p:nvPr/>
        </p:nvSpPr>
        <p:spPr>
          <a:xfrm>
            <a:off x="6453354" y="3069041"/>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87" name="Rectangle 86">
            <a:extLst>
              <a:ext uri="{FF2B5EF4-FFF2-40B4-BE49-F238E27FC236}">
                <a16:creationId xmlns:a16="http://schemas.microsoft.com/office/drawing/2014/main" id="{2F3B53CA-306B-A341-8B67-F4A83D6BB6CD}"/>
              </a:ext>
            </a:extLst>
          </p:cNvPr>
          <p:cNvSpPr/>
          <p:nvPr/>
        </p:nvSpPr>
        <p:spPr>
          <a:xfrm>
            <a:off x="6801908" y="3069041"/>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88" name="Rectangle 87">
            <a:extLst>
              <a:ext uri="{FF2B5EF4-FFF2-40B4-BE49-F238E27FC236}">
                <a16:creationId xmlns:a16="http://schemas.microsoft.com/office/drawing/2014/main" id="{30442F3A-558C-E942-A890-1921D488AAED}"/>
              </a:ext>
            </a:extLst>
          </p:cNvPr>
          <p:cNvSpPr/>
          <p:nvPr/>
        </p:nvSpPr>
        <p:spPr>
          <a:xfrm>
            <a:off x="7150462" y="3063385"/>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89" name="Rectangle 88">
            <a:extLst>
              <a:ext uri="{FF2B5EF4-FFF2-40B4-BE49-F238E27FC236}">
                <a16:creationId xmlns:a16="http://schemas.microsoft.com/office/drawing/2014/main" id="{DE47DC20-3752-4048-9273-4667332118A7}"/>
              </a:ext>
            </a:extLst>
          </p:cNvPr>
          <p:cNvSpPr/>
          <p:nvPr/>
        </p:nvSpPr>
        <p:spPr>
          <a:xfrm>
            <a:off x="7495330" y="3063385"/>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90" name="Rectangle 89">
            <a:extLst>
              <a:ext uri="{FF2B5EF4-FFF2-40B4-BE49-F238E27FC236}">
                <a16:creationId xmlns:a16="http://schemas.microsoft.com/office/drawing/2014/main" id="{6A9807BF-B40E-2D40-9C83-2A0906D1E2B4}"/>
              </a:ext>
            </a:extLst>
          </p:cNvPr>
          <p:cNvSpPr/>
          <p:nvPr/>
        </p:nvSpPr>
        <p:spPr>
          <a:xfrm>
            <a:off x="7840198" y="3063385"/>
            <a:ext cx="228600" cy="231648"/>
          </a:xfrm>
          <a:prstGeom prst="rect">
            <a:avLst/>
          </a:prstGeom>
          <a:solidFill>
            <a:srgbClr val="FFFFFF">
              <a:lumMod val="50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a typeface="+mn-ea"/>
              <a:cs typeface="+mn-cs"/>
            </a:endParaRPr>
          </a:p>
        </p:txBody>
      </p:sp>
      <p:sp>
        <p:nvSpPr>
          <p:cNvPr id="91" name="Rectangle 90">
            <a:extLst>
              <a:ext uri="{FF2B5EF4-FFF2-40B4-BE49-F238E27FC236}">
                <a16:creationId xmlns:a16="http://schemas.microsoft.com/office/drawing/2014/main" id="{2B72C30C-C5A1-694A-A292-EB76A9586C16}"/>
              </a:ext>
            </a:extLst>
          </p:cNvPr>
          <p:cNvSpPr/>
          <p:nvPr/>
        </p:nvSpPr>
        <p:spPr bwMode="auto">
          <a:xfrm>
            <a:off x="5077685" y="5678497"/>
            <a:ext cx="6459926" cy="484246"/>
          </a:xfrm>
          <a:prstGeom prst="rect">
            <a:avLst/>
          </a:prstGeom>
          <a:noFill/>
          <a:ln w="1270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pic>
        <p:nvPicPr>
          <p:cNvPr id="94" name="Graphic 93">
            <a:extLst>
              <a:ext uri="{FF2B5EF4-FFF2-40B4-BE49-F238E27FC236}">
                <a16:creationId xmlns:a16="http://schemas.microsoft.com/office/drawing/2014/main" id="{0B9DD267-24B5-494E-9106-3B550FFCD9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46539" y="5611853"/>
            <a:ext cx="612853" cy="612853"/>
          </a:xfrm>
          <a:prstGeom prst="rect">
            <a:avLst/>
          </a:prstGeom>
        </p:spPr>
      </p:pic>
      <p:pic>
        <p:nvPicPr>
          <p:cNvPr id="95" name="Graphic 94">
            <a:extLst>
              <a:ext uri="{FF2B5EF4-FFF2-40B4-BE49-F238E27FC236}">
                <a16:creationId xmlns:a16="http://schemas.microsoft.com/office/drawing/2014/main" id="{A31E6A0A-D097-9A48-BB6F-9942805D6F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53575" y="2831619"/>
            <a:ext cx="612853" cy="612853"/>
          </a:xfrm>
          <a:prstGeom prst="rect">
            <a:avLst/>
          </a:prstGeom>
        </p:spPr>
      </p:pic>
      <p:pic>
        <p:nvPicPr>
          <p:cNvPr id="96" name="Graphic 95">
            <a:extLst>
              <a:ext uri="{FF2B5EF4-FFF2-40B4-BE49-F238E27FC236}">
                <a16:creationId xmlns:a16="http://schemas.microsoft.com/office/drawing/2014/main" id="{AB9C4EBB-8CFE-804A-9187-3BC9CF8936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56764" y="4221736"/>
            <a:ext cx="612853" cy="612853"/>
          </a:xfrm>
          <a:prstGeom prst="rect">
            <a:avLst/>
          </a:prstGeom>
        </p:spPr>
      </p:pic>
      <p:sp>
        <p:nvSpPr>
          <p:cNvPr id="3" name="Content Placeholder 2">
            <a:extLst>
              <a:ext uri="{FF2B5EF4-FFF2-40B4-BE49-F238E27FC236}">
                <a16:creationId xmlns:a16="http://schemas.microsoft.com/office/drawing/2014/main" id="{9AFD801D-BB12-3043-A6B9-38927CED209F}"/>
              </a:ext>
            </a:extLst>
          </p:cNvPr>
          <p:cNvSpPr>
            <a:spLocks noGrp="1"/>
          </p:cNvSpPr>
          <p:nvPr>
            <p:ph idx="1"/>
          </p:nvPr>
        </p:nvSpPr>
        <p:spPr>
          <a:xfrm>
            <a:off x="191431" y="3010512"/>
            <a:ext cx="2981943" cy="1280351"/>
          </a:xfrm>
          <a:solidFill>
            <a:schemeClr val="bg1">
              <a:alpha val="53000"/>
            </a:schemeClr>
          </a:solidFill>
        </p:spPr>
        <p:txBody>
          <a:bodyPr/>
          <a:lstStyle/>
          <a:p>
            <a:r>
              <a:rPr lang="en-US" dirty="0"/>
              <a:t>/dev/</a:t>
            </a:r>
            <a:r>
              <a:rPr lang="en-US" dirty="0" err="1"/>
              <a:t>vcsm</a:t>
            </a:r>
            <a:endParaRPr lang="en-US" dirty="0"/>
          </a:p>
          <a:p>
            <a:r>
              <a:rPr lang="en-US" dirty="0"/>
              <a:t>/dev/</a:t>
            </a:r>
            <a:r>
              <a:rPr lang="en-US" dirty="0" err="1"/>
              <a:t>vhciq</a:t>
            </a:r>
            <a:endParaRPr lang="en-US" dirty="0"/>
          </a:p>
        </p:txBody>
      </p:sp>
      <p:sp>
        <p:nvSpPr>
          <p:cNvPr id="92" name="Rectangle 91">
            <a:extLst>
              <a:ext uri="{FF2B5EF4-FFF2-40B4-BE49-F238E27FC236}">
                <a16:creationId xmlns:a16="http://schemas.microsoft.com/office/drawing/2014/main" id="{EFEA4A0F-D1D5-2746-88C3-FD84B3AAE630}"/>
              </a:ext>
            </a:extLst>
          </p:cNvPr>
          <p:cNvSpPr/>
          <p:nvPr/>
        </p:nvSpPr>
        <p:spPr bwMode="auto">
          <a:xfrm>
            <a:off x="246233" y="2976479"/>
            <a:ext cx="2710745" cy="1314384"/>
          </a:xfrm>
          <a:prstGeom prst="rect">
            <a:avLst/>
          </a:prstGeom>
          <a:noFill/>
          <a:ln w="1270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3B1D1CF1-1971-8745-86D4-1FEC1E5E1A37}"/>
              </a:ext>
            </a:extLst>
          </p:cNvPr>
          <p:cNvSpPr/>
          <p:nvPr/>
        </p:nvSpPr>
        <p:spPr bwMode="auto">
          <a:xfrm>
            <a:off x="275711" y="4395463"/>
            <a:ext cx="2709863" cy="589242"/>
          </a:xfrm>
          <a:prstGeom prst="rect">
            <a:avLst/>
          </a:prstGeom>
          <a:noFill/>
          <a:ln w="1270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7" name="Graphic 96">
            <a:extLst>
              <a:ext uri="{FF2B5EF4-FFF2-40B4-BE49-F238E27FC236}">
                <a16:creationId xmlns:a16="http://schemas.microsoft.com/office/drawing/2014/main" id="{B4EEE6C8-196C-C74C-9EF8-B7288E85E6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59377" y="2131449"/>
            <a:ext cx="469900" cy="469900"/>
          </a:xfrm>
          <a:prstGeom prst="rect">
            <a:avLst/>
          </a:prstGeom>
        </p:spPr>
      </p:pic>
      <p:pic>
        <p:nvPicPr>
          <p:cNvPr id="98" name="Graphic 97">
            <a:extLst>
              <a:ext uri="{FF2B5EF4-FFF2-40B4-BE49-F238E27FC236}">
                <a16:creationId xmlns:a16="http://schemas.microsoft.com/office/drawing/2014/main" id="{449AEF8D-C867-7D4D-80C7-ECC72F775D2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23179" y="3274713"/>
            <a:ext cx="711200" cy="711200"/>
          </a:xfrm>
          <a:prstGeom prst="rect">
            <a:avLst/>
          </a:prstGeom>
        </p:spPr>
      </p:pic>
      <p:pic>
        <p:nvPicPr>
          <p:cNvPr id="99" name="Graphic 98">
            <a:extLst>
              <a:ext uri="{FF2B5EF4-FFF2-40B4-BE49-F238E27FC236}">
                <a16:creationId xmlns:a16="http://schemas.microsoft.com/office/drawing/2014/main" id="{06EE122A-4BE4-DF49-A157-0721DB0786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37424" y="4573249"/>
            <a:ext cx="469900" cy="469900"/>
          </a:xfrm>
          <a:prstGeom prst="rect">
            <a:avLst/>
          </a:prstGeom>
        </p:spPr>
      </p:pic>
      <p:sp>
        <p:nvSpPr>
          <p:cNvPr id="100" name="TextBox 99">
            <a:extLst>
              <a:ext uri="{FF2B5EF4-FFF2-40B4-BE49-F238E27FC236}">
                <a16:creationId xmlns:a16="http://schemas.microsoft.com/office/drawing/2014/main" id="{CD96BEA8-1363-2A4C-AB3D-982CF8E4F6A5}"/>
              </a:ext>
            </a:extLst>
          </p:cNvPr>
          <p:cNvSpPr txBox="1"/>
          <p:nvPr/>
        </p:nvSpPr>
        <p:spPr>
          <a:xfrm>
            <a:off x="9087554" y="3983358"/>
            <a:ext cx="1232843" cy="523220"/>
          </a:xfrm>
          <a:prstGeom prst="rect">
            <a:avLst/>
          </a:prstGeom>
          <a:noFill/>
        </p:spPr>
        <p:txBody>
          <a:bodyPr wrap="square" rtlCol="0">
            <a:spAutoFit/>
          </a:bodyPr>
          <a:lstStyle/>
          <a:p>
            <a:pPr algn="ctr" defTabSz="457200"/>
            <a:r>
              <a:rPr lang="en-US" sz="1400" dirty="0">
                <a:solidFill>
                  <a:srgbClr val="002D43"/>
                </a:solidFill>
                <a:ea typeface="Amazon Ember" panose="020B0603020204020204" pitchFamily="34" charset="0"/>
                <a:cs typeface="Amazon Ember" panose="020B0603020204020204" pitchFamily="34" charset="0"/>
              </a:rPr>
              <a:t>AWS IoT Greengrass</a:t>
            </a:r>
          </a:p>
        </p:txBody>
      </p:sp>
      <p:sp>
        <p:nvSpPr>
          <p:cNvPr id="4" name="TextBox 3">
            <a:extLst>
              <a:ext uri="{FF2B5EF4-FFF2-40B4-BE49-F238E27FC236}">
                <a16:creationId xmlns:a16="http://schemas.microsoft.com/office/drawing/2014/main" id="{1CF6A31C-93AC-6A46-A998-C571B5ABD659}"/>
              </a:ext>
            </a:extLst>
          </p:cNvPr>
          <p:cNvSpPr txBox="1"/>
          <p:nvPr/>
        </p:nvSpPr>
        <p:spPr>
          <a:xfrm>
            <a:off x="191431" y="4344693"/>
            <a:ext cx="2857405" cy="738664"/>
          </a:xfrm>
          <a:prstGeom prst="rect">
            <a:avLst/>
          </a:prstGeom>
          <a:noFill/>
        </p:spPr>
        <p:txBody>
          <a:bodyPr wrap="square" lIns="182880" tIns="146304" rIns="182880" bIns="146304" rtlCol="0">
            <a:spAutoFit/>
          </a:bodyPr>
          <a:lstStyle/>
          <a:p>
            <a:pPr>
              <a:lnSpc>
                <a:spcPct val="90000"/>
              </a:lnSpc>
              <a:spcAft>
                <a:spcPts val="1800"/>
              </a:spcAft>
            </a:pPr>
            <a:r>
              <a:rPr lang="en-US" sz="3200" dirty="0"/>
              <a:t>/dev/video0</a:t>
            </a:r>
          </a:p>
        </p:txBody>
      </p:sp>
    </p:spTree>
    <p:extLst>
      <p:ext uri="{BB962C8B-B14F-4D97-AF65-F5344CB8AC3E}">
        <p14:creationId xmlns:p14="http://schemas.microsoft.com/office/powerpoint/2010/main" val="302903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dissolv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dissolv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dissolve">
                                      <p:cBhvr>
                                        <p:cTn id="1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9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850" y="3444973"/>
            <a:ext cx="12908725" cy="1126462"/>
          </a:xfrm>
        </p:spPr>
        <p:txBody>
          <a:bodyPr/>
          <a:lstStyle/>
          <a:p>
            <a:r>
              <a:rPr lang="en-US" dirty="0"/>
              <a:t>Recap</a:t>
            </a:r>
          </a:p>
        </p:txBody>
      </p:sp>
    </p:spTree>
    <p:extLst>
      <p:ext uri="{BB962C8B-B14F-4D97-AF65-F5344CB8AC3E}">
        <p14:creationId xmlns:p14="http://schemas.microsoft.com/office/powerpoint/2010/main" val="24196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ectangle 253">
            <a:extLst>
              <a:ext uri="{FF2B5EF4-FFF2-40B4-BE49-F238E27FC236}">
                <a16:creationId xmlns:a16="http://schemas.microsoft.com/office/drawing/2014/main" id="{22CD533B-AD6C-4841-84DF-73CB0A1BA15A}"/>
              </a:ext>
            </a:extLst>
          </p:cNvPr>
          <p:cNvSpPr/>
          <p:nvPr/>
        </p:nvSpPr>
        <p:spPr bwMode="auto">
          <a:xfrm>
            <a:off x="1505113" y="4740318"/>
            <a:ext cx="4189019" cy="1486780"/>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a:extLst>
              <a:ext uri="{FF2B5EF4-FFF2-40B4-BE49-F238E27FC236}">
                <a16:creationId xmlns:a16="http://schemas.microsoft.com/office/drawing/2014/main" id="{674C7D6F-CD34-8441-9710-612F3C0F0795}"/>
              </a:ext>
            </a:extLst>
          </p:cNvPr>
          <p:cNvSpPr/>
          <p:nvPr/>
        </p:nvSpPr>
        <p:spPr bwMode="auto">
          <a:xfrm>
            <a:off x="1485637" y="2794449"/>
            <a:ext cx="4174690" cy="1626222"/>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0" name="Rectangle 259">
            <a:extLst>
              <a:ext uri="{FF2B5EF4-FFF2-40B4-BE49-F238E27FC236}">
                <a16:creationId xmlns:a16="http://schemas.microsoft.com/office/drawing/2014/main" id="{73FAE657-FCBF-E549-8019-040C95D13185}"/>
              </a:ext>
            </a:extLst>
          </p:cNvPr>
          <p:cNvSpPr/>
          <p:nvPr/>
        </p:nvSpPr>
        <p:spPr bwMode="auto">
          <a:xfrm>
            <a:off x="9086361" y="2832166"/>
            <a:ext cx="4049922" cy="1605968"/>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5E7AD42B-A605-2F43-B721-C48617CE8775}"/>
              </a:ext>
            </a:extLst>
          </p:cNvPr>
          <p:cNvSpPr/>
          <p:nvPr/>
        </p:nvSpPr>
        <p:spPr bwMode="auto">
          <a:xfrm>
            <a:off x="9086361" y="4852429"/>
            <a:ext cx="4049922" cy="1486780"/>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AE9481F-EE7F-9344-A2A7-DAA7AE8F256A}"/>
              </a:ext>
            </a:extLst>
          </p:cNvPr>
          <p:cNvSpPr>
            <a:spLocks noGrp="1"/>
          </p:cNvSpPr>
          <p:nvPr>
            <p:ph type="title"/>
          </p:nvPr>
        </p:nvSpPr>
        <p:spPr>
          <a:xfrm>
            <a:off x="860893" y="292609"/>
            <a:ext cx="12874752" cy="1079598"/>
          </a:xfrm>
        </p:spPr>
        <p:txBody>
          <a:bodyPr/>
          <a:lstStyle/>
          <a:p>
            <a:pPr marL="171450" indent="-171450" algn="ctr"/>
            <a:r>
              <a:rPr lang="en-US" dirty="0"/>
              <a:t>Recap</a:t>
            </a:r>
            <a:endParaRPr lang="en-US" b="0" dirty="0">
              <a:gradFill>
                <a:gsLst>
                  <a:gs pos="0">
                    <a:schemeClr val="accent1"/>
                  </a:gs>
                  <a:gs pos="100000">
                    <a:schemeClr val="accent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reeform: Shape 15">
            <a:extLst>
              <a:ext uri="{FF2B5EF4-FFF2-40B4-BE49-F238E27FC236}">
                <a16:creationId xmlns:a16="http://schemas.microsoft.com/office/drawing/2014/main" id="{38EF3F64-2C3A-CF4C-AB4D-84604005E833}"/>
              </a:ext>
            </a:extLst>
          </p:cNvPr>
          <p:cNvSpPr/>
          <p:nvPr/>
        </p:nvSpPr>
        <p:spPr>
          <a:xfrm>
            <a:off x="1373191" y="2674542"/>
            <a:ext cx="4044613" cy="1806427"/>
          </a:xfrm>
          <a:custGeom>
            <a:avLst/>
            <a:gdLst>
              <a:gd name="connsiteX0" fmla="*/ 2297152 w 2297152"/>
              <a:gd name="connsiteY0" fmla="*/ 1683834 h 1683834"/>
              <a:gd name="connsiteX1" fmla="*/ 0 w 2297152"/>
              <a:gd name="connsiteY1" fmla="*/ 1683834 h 1683834"/>
              <a:gd name="connsiteX2" fmla="*/ 0 w 2297152"/>
              <a:gd name="connsiteY2" fmla="*/ 0 h 1683834"/>
            </a:gdLst>
            <a:ahLst/>
            <a:cxnLst>
              <a:cxn ang="0">
                <a:pos x="connsiteX0" y="connsiteY0"/>
              </a:cxn>
              <a:cxn ang="0">
                <a:pos x="connsiteX1" y="connsiteY1"/>
              </a:cxn>
              <a:cxn ang="0">
                <a:pos x="connsiteX2" y="connsiteY2"/>
              </a:cxn>
            </a:cxnLst>
            <a:rect l="l" t="t" r="r" b="b"/>
            <a:pathLst>
              <a:path w="2297152" h="1683834">
                <a:moveTo>
                  <a:pt x="2297152" y="1683834"/>
                </a:moveTo>
                <a:lnTo>
                  <a:pt x="0" y="1683834"/>
                </a:lnTo>
                <a:lnTo>
                  <a:pt x="0" y="0"/>
                </a:lnTo>
              </a:path>
            </a:pathLst>
          </a:custGeom>
          <a:noFill/>
          <a:ln w="127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53">
              <a:defRPr/>
            </a:pPr>
            <a:endParaRPr lang="en-US" sz="2160" dirty="0">
              <a:solidFill>
                <a:srgbClr val="FFFFFF"/>
              </a:solidFill>
              <a:latin typeface="Arial"/>
            </a:endParaRPr>
          </a:p>
        </p:txBody>
      </p:sp>
      <p:sp>
        <p:nvSpPr>
          <p:cNvPr id="9" name="Freeform: Shape 194">
            <a:extLst>
              <a:ext uri="{FF2B5EF4-FFF2-40B4-BE49-F238E27FC236}">
                <a16:creationId xmlns:a16="http://schemas.microsoft.com/office/drawing/2014/main" id="{2B2F152D-9208-FC45-B95C-2FF92BD72945}"/>
              </a:ext>
            </a:extLst>
          </p:cNvPr>
          <p:cNvSpPr/>
          <p:nvPr/>
        </p:nvSpPr>
        <p:spPr>
          <a:xfrm flipH="1">
            <a:off x="9212600" y="2674542"/>
            <a:ext cx="4019210" cy="1806427"/>
          </a:xfrm>
          <a:custGeom>
            <a:avLst/>
            <a:gdLst>
              <a:gd name="connsiteX0" fmla="*/ 2297152 w 2297152"/>
              <a:gd name="connsiteY0" fmla="*/ 1683834 h 1683834"/>
              <a:gd name="connsiteX1" fmla="*/ 0 w 2297152"/>
              <a:gd name="connsiteY1" fmla="*/ 1683834 h 1683834"/>
              <a:gd name="connsiteX2" fmla="*/ 0 w 2297152"/>
              <a:gd name="connsiteY2" fmla="*/ 0 h 1683834"/>
            </a:gdLst>
            <a:ahLst/>
            <a:cxnLst>
              <a:cxn ang="0">
                <a:pos x="connsiteX0" y="connsiteY0"/>
              </a:cxn>
              <a:cxn ang="0">
                <a:pos x="connsiteX1" y="connsiteY1"/>
              </a:cxn>
              <a:cxn ang="0">
                <a:pos x="connsiteX2" y="connsiteY2"/>
              </a:cxn>
            </a:cxnLst>
            <a:rect l="l" t="t" r="r" b="b"/>
            <a:pathLst>
              <a:path w="2297152" h="1683834">
                <a:moveTo>
                  <a:pt x="2297152" y="1683834"/>
                </a:moveTo>
                <a:lnTo>
                  <a:pt x="0" y="1683834"/>
                </a:lnTo>
                <a:lnTo>
                  <a:pt x="0" y="0"/>
                </a:lnTo>
              </a:path>
            </a:pathLst>
          </a:custGeom>
          <a:noFill/>
          <a:ln w="12700">
            <a:solidFill>
              <a:srgbClr val="FFC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53">
              <a:defRPr/>
            </a:pPr>
            <a:endParaRPr lang="en-US" sz="2160" dirty="0">
              <a:solidFill>
                <a:srgbClr val="FFFFFF"/>
              </a:solidFill>
              <a:latin typeface="Arial"/>
            </a:endParaRPr>
          </a:p>
        </p:txBody>
      </p:sp>
      <p:sp>
        <p:nvSpPr>
          <p:cNvPr id="12" name="Rectangle 11">
            <a:extLst>
              <a:ext uri="{FF2B5EF4-FFF2-40B4-BE49-F238E27FC236}">
                <a16:creationId xmlns:a16="http://schemas.microsoft.com/office/drawing/2014/main" id="{7A90FAC8-F442-7846-954D-55EC31C3C1C3}"/>
              </a:ext>
            </a:extLst>
          </p:cNvPr>
          <p:cNvSpPr/>
          <p:nvPr/>
        </p:nvSpPr>
        <p:spPr>
          <a:xfrm>
            <a:off x="1924513" y="6753504"/>
            <a:ext cx="3180679" cy="358240"/>
          </a:xfrm>
          <a:prstGeom prst="rect">
            <a:avLst/>
          </a:prstGeom>
        </p:spPr>
        <p:txBody>
          <a:bodyPr wrap="none">
            <a:spAutoFit/>
          </a:bodyPr>
          <a:lstStyle/>
          <a:p>
            <a:pPr defTabSz="1097198">
              <a:lnSpc>
                <a:spcPct val="90000"/>
              </a:lnSpc>
              <a:spcAft>
                <a:spcPct val="0"/>
              </a:spcAft>
              <a:defRPr/>
            </a:pPr>
            <a:r>
              <a:rPr lang="en-US" sz="1920" dirty="0">
                <a:solidFill>
                  <a:schemeClr val="accent1"/>
                </a:solidFill>
                <a:latin typeface="Amazon Ember"/>
                <a:ea typeface="Amazon Ember Medium" panose="020B0603020204020204" pitchFamily="34" charset="0"/>
                <a:cs typeface="Amazon Ember Medium" panose="020B0603020204020204" pitchFamily="34" charset="0"/>
              </a:rPr>
              <a:t>Data transport and routing</a:t>
            </a:r>
          </a:p>
        </p:txBody>
      </p:sp>
      <p:sp>
        <p:nvSpPr>
          <p:cNvPr id="23" name="Rectangle 22">
            <a:extLst>
              <a:ext uri="{FF2B5EF4-FFF2-40B4-BE49-F238E27FC236}">
                <a16:creationId xmlns:a16="http://schemas.microsoft.com/office/drawing/2014/main" id="{0B6FAEEB-25A9-D546-8CFF-CC809F673145}"/>
              </a:ext>
            </a:extLst>
          </p:cNvPr>
          <p:cNvSpPr/>
          <p:nvPr/>
        </p:nvSpPr>
        <p:spPr>
          <a:xfrm>
            <a:off x="2028072" y="1936711"/>
            <a:ext cx="4628190" cy="624145"/>
          </a:xfrm>
          <a:prstGeom prst="rect">
            <a:avLst/>
          </a:prstGeom>
        </p:spPr>
        <p:txBody>
          <a:bodyPr wrap="none">
            <a:spAutoFit/>
          </a:bodyPr>
          <a:lstStyle/>
          <a:p>
            <a:pPr defTabSz="1097198">
              <a:lnSpc>
                <a:spcPct val="90000"/>
              </a:lnSpc>
              <a:spcAft>
                <a:spcPct val="0"/>
              </a:spcAft>
            </a:pPr>
            <a:r>
              <a:rPr lang="en-US" sz="1920" dirty="0">
                <a:solidFill>
                  <a:schemeClr val="accent1"/>
                </a:solidFill>
                <a:latin typeface="Amazon Ember"/>
                <a:ea typeface="Amazon Ember Medium" panose="020B0603020204020204" pitchFamily="34" charset="0"/>
                <a:cs typeface="Amazon Ember Medium" panose="020B0603020204020204" pitchFamily="34" charset="0"/>
              </a:rPr>
              <a:t>Data aggregation, enrichment,</a:t>
            </a:r>
            <a:br>
              <a:rPr lang="en-US" sz="1920" dirty="0">
                <a:solidFill>
                  <a:schemeClr val="accent1"/>
                </a:solidFill>
                <a:latin typeface="Amazon Ember"/>
                <a:ea typeface="Amazon Ember Medium" panose="020B0603020204020204" pitchFamily="34" charset="0"/>
                <a:cs typeface="Amazon Ember Medium" panose="020B0603020204020204" pitchFamily="34" charset="0"/>
              </a:rPr>
            </a:br>
            <a:r>
              <a:rPr lang="en-US" sz="1920" dirty="0">
                <a:solidFill>
                  <a:schemeClr val="accent1"/>
                </a:solidFill>
                <a:latin typeface="Amazon Ember"/>
                <a:ea typeface="Amazon Ember Medium" panose="020B0603020204020204" pitchFamily="34" charset="0"/>
                <a:cs typeface="Amazon Ember Medium" panose="020B0603020204020204" pitchFamily="34" charset="0"/>
              </a:rPr>
              <a:t>cleansing, time series, and model config</a:t>
            </a:r>
          </a:p>
        </p:txBody>
      </p:sp>
      <p:sp>
        <p:nvSpPr>
          <p:cNvPr id="24" name="Rectangle 23">
            <a:extLst>
              <a:ext uri="{FF2B5EF4-FFF2-40B4-BE49-F238E27FC236}">
                <a16:creationId xmlns:a16="http://schemas.microsoft.com/office/drawing/2014/main" id="{A0BB3E3F-83DB-2345-A4D0-EA2AF99BB014}"/>
              </a:ext>
            </a:extLst>
          </p:cNvPr>
          <p:cNvSpPr/>
          <p:nvPr/>
        </p:nvSpPr>
        <p:spPr>
          <a:xfrm>
            <a:off x="9667157" y="2069662"/>
            <a:ext cx="3052439" cy="358240"/>
          </a:xfrm>
          <a:prstGeom prst="rect">
            <a:avLst/>
          </a:prstGeom>
        </p:spPr>
        <p:txBody>
          <a:bodyPr wrap="none">
            <a:spAutoFit/>
          </a:bodyPr>
          <a:lstStyle/>
          <a:p>
            <a:pPr algn="r" defTabSz="1097198">
              <a:lnSpc>
                <a:spcPct val="90000"/>
              </a:lnSpc>
              <a:spcAft>
                <a:spcPct val="0"/>
              </a:spcAft>
            </a:pPr>
            <a:r>
              <a:rPr lang="en-US" sz="1920" dirty="0">
                <a:solidFill>
                  <a:schemeClr val="accent1"/>
                </a:solidFill>
                <a:latin typeface="Amazon Ember"/>
                <a:ea typeface="Amazon Ember Medium" panose="020B0603020204020204" pitchFamily="34" charset="0"/>
                <a:cs typeface="Amazon Ember Medium" panose="020B0603020204020204" pitchFamily="34" charset="0"/>
              </a:rPr>
              <a:t>ML and model generation</a:t>
            </a:r>
          </a:p>
        </p:txBody>
      </p:sp>
      <p:sp>
        <p:nvSpPr>
          <p:cNvPr id="25" name="Rectangle 24">
            <a:extLst>
              <a:ext uri="{FF2B5EF4-FFF2-40B4-BE49-F238E27FC236}">
                <a16:creationId xmlns:a16="http://schemas.microsoft.com/office/drawing/2014/main" id="{01724D63-B4F7-EC41-9F88-A864B7EA1C27}"/>
              </a:ext>
            </a:extLst>
          </p:cNvPr>
          <p:cNvSpPr/>
          <p:nvPr/>
        </p:nvSpPr>
        <p:spPr>
          <a:xfrm>
            <a:off x="8418393" y="6753504"/>
            <a:ext cx="4216219" cy="358240"/>
          </a:xfrm>
          <a:prstGeom prst="rect">
            <a:avLst/>
          </a:prstGeom>
        </p:spPr>
        <p:txBody>
          <a:bodyPr wrap="none">
            <a:spAutoFit/>
          </a:bodyPr>
          <a:lstStyle/>
          <a:p>
            <a:pPr defTabSz="1097198">
              <a:lnSpc>
                <a:spcPct val="90000"/>
              </a:lnSpc>
              <a:spcAft>
                <a:spcPct val="0"/>
              </a:spcAft>
            </a:pPr>
            <a:r>
              <a:rPr lang="en-US" sz="1920" dirty="0">
                <a:solidFill>
                  <a:schemeClr val="accent1"/>
                </a:solidFill>
                <a:latin typeface="Amazon Ember"/>
                <a:ea typeface="Amazon Ember Medium" panose="020B0603020204020204" pitchFamily="34" charset="0"/>
                <a:cs typeface="Amazon Ember Medium" panose="020B0603020204020204" pitchFamily="34" charset="0"/>
              </a:rPr>
              <a:t>Data collection and model inference</a:t>
            </a:r>
          </a:p>
        </p:txBody>
      </p:sp>
      <p:grpSp>
        <p:nvGrpSpPr>
          <p:cNvPr id="18" name="Group 4">
            <a:extLst>
              <a:ext uri="{FF2B5EF4-FFF2-40B4-BE49-F238E27FC236}">
                <a16:creationId xmlns:a16="http://schemas.microsoft.com/office/drawing/2014/main" id="{28BBA245-4626-7A42-8064-B2C0C4D1A0C9}"/>
              </a:ext>
            </a:extLst>
          </p:cNvPr>
          <p:cNvGrpSpPr>
            <a:grpSpLocks noChangeAspect="1"/>
          </p:cNvGrpSpPr>
          <p:nvPr/>
        </p:nvGrpSpPr>
        <p:grpSpPr bwMode="auto">
          <a:xfrm>
            <a:off x="5657179" y="2898183"/>
            <a:ext cx="3316045" cy="3322766"/>
            <a:chOff x="2455" y="855"/>
            <a:chExt cx="2467" cy="2472"/>
          </a:xfrm>
        </p:grpSpPr>
        <p:sp>
          <p:nvSpPr>
            <p:cNvPr id="19" name="Freeform 6">
              <a:extLst>
                <a:ext uri="{FF2B5EF4-FFF2-40B4-BE49-F238E27FC236}">
                  <a16:creationId xmlns:a16="http://schemas.microsoft.com/office/drawing/2014/main" id="{500E233C-7E47-7147-932F-9FF6569B11C9}"/>
                </a:ext>
              </a:extLst>
            </p:cNvPr>
            <p:cNvSpPr>
              <a:spLocks/>
            </p:cNvSpPr>
            <p:nvPr/>
          </p:nvSpPr>
          <p:spPr bwMode="auto">
            <a:xfrm>
              <a:off x="2455" y="855"/>
              <a:ext cx="1162" cy="1163"/>
            </a:xfrm>
            <a:custGeom>
              <a:avLst/>
              <a:gdLst>
                <a:gd name="T0" fmla="*/ 0 w 303"/>
                <a:gd name="T1" fmla="*/ 303 h 303"/>
                <a:gd name="T2" fmla="*/ 303 w 303"/>
                <a:gd name="T3" fmla="*/ 0 h 303"/>
              </a:gdLst>
              <a:ahLst/>
              <a:cxnLst>
                <a:cxn ang="0">
                  <a:pos x="T0" y="T1"/>
                </a:cxn>
                <a:cxn ang="0">
                  <a:pos x="T2" y="T3"/>
                </a:cxn>
              </a:cxnLst>
              <a:rect l="0" t="0" r="r" b="b"/>
              <a:pathLst>
                <a:path w="303" h="303">
                  <a:moveTo>
                    <a:pt x="0" y="303"/>
                  </a:moveTo>
                  <a:cubicBezTo>
                    <a:pt x="9" y="141"/>
                    <a:pt x="141" y="9"/>
                    <a:pt x="303" y="0"/>
                  </a:cubicBezTo>
                </a:path>
              </a:pathLst>
            </a:custGeom>
            <a:ln w="38100">
              <a:solidFill>
                <a:srgbClr val="00B050"/>
              </a:solidFill>
              <a:headEnd type="oval"/>
              <a:tailEnd type="arrow" w="med" len="sm"/>
            </a:ln>
          </p:spPr>
          <p:style>
            <a:lnRef idx="1">
              <a:schemeClr val="dk1"/>
            </a:lnRef>
            <a:fillRef idx="0">
              <a:schemeClr val="dk1"/>
            </a:fillRef>
            <a:effectRef idx="0">
              <a:schemeClr val="dk1"/>
            </a:effectRef>
            <a:fontRef idx="minor">
              <a:schemeClr val="tx1"/>
            </a:fontRef>
          </p:style>
          <p:txBody>
            <a:bodyPr vert="horz" wrap="square" lIns="109728" tIns="54864" rIns="109728" bIns="54864" numCol="1" anchor="t" anchorCtr="0" compatLnSpc="1">
              <a:prstTxWarp prst="textNoShape">
                <a:avLst/>
              </a:prstTxWarp>
            </a:bodyPr>
            <a:lstStyle/>
            <a:p>
              <a:pPr defTabSz="1097226">
                <a:defRPr/>
              </a:pPr>
              <a:endParaRPr lang="en-US" sz="2160" dirty="0">
                <a:solidFill>
                  <a:schemeClr val="accent2"/>
                </a:solidFill>
                <a:latin typeface="Arial"/>
              </a:endParaRPr>
            </a:p>
          </p:txBody>
        </p:sp>
        <p:sp>
          <p:nvSpPr>
            <p:cNvPr id="20" name="Freeform 8">
              <a:extLst>
                <a:ext uri="{FF2B5EF4-FFF2-40B4-BE49-F238E27FC236}">
                  <a16:creationId xmlns:a16="http://schemas.microsoft.com/office/drawing/2014/main" id="{A37320E1-A574-2D4A-A35F-D8693B9886BC}"/>
                </a:ext>
              </a:extLst>
            </p:cNvPr>
            <p:cNvSpPr>
              <a:spLocks/>
            </p:cNvSpPr>
            <p:nvPr/>
          </p:nvSpPr>
          <p:spPr bwMode="auto">
            <a:xfrm>
              <a:off x="3759" y="855"/>
              <a:ext cx="1163" cy="1163"/>
            </a:xfrm>
            <a:custGeom>
              <a:avLst/>
              <a:gdLst>
                <a:gd name="T0" fmla="*/ 0 w 303"/>
                <a:gd name="T1" fmla="*/ 0 h 303"/>
                <a:gd name="T2" fmla="*/ 303 w 303"/>
                <a:gd name="T3" fmla="*/ 303 h 303"/>
              </a:gdLst>
              <a:ahLst/>
              <a:cxnLst>
                <a:cxn ang="0">
                  <a:pos x="T0" y="T1"/>
                </a:cxn>
                <a:cxn ang="0">
                  <a:pos x="T2" y="T3"/>
                </a:cxn>
              </a:cxnLst>
              <a:rect l="0" t="0" r="r" b="b"/>
              <a:pathLst>
                <a:path w="303" h="303">
                  <a:moveTo>
                    <a:pt x="0" y="0"/>
                  </a:moveTo>
                  <a:cubicBezTo>
                    <a:pt x="162" y="9"/>
                    <a:pt x="294" y="141"/>
                    <a:pt x="303" y="303"/>
                  </a:cubicBezTo>
                </a:path>
              </a:pathLst>
            </a:custGeom>
            <a:ln w="38100">
              <a:solidFill>
                <a:srgbClr val="FFC000"/>
              </a:solidFill>
              <a:headEnd type="oval"/>
              <a:tailEnd type="arrow" w="med" len="sm"/>
            </a:ln>
          </p:spPr>
          <p:style>
            <a:lnRef idx="1">
              <a:schemeClr val="dk1"/>
            </a:lnRef>
            <a:fillRef idx="0">
              <a:schemeClr val="dk1"/>
            </a:fillRef>
            <a:effectRef idx="0">
              <a:schemeClr val="dk1"/>
            </a:effectRef>
            <a:fontRef idx="minor">
              <a:schemeClr val="tx1"/>
            </a:fontRef>
          </p:style>
          <p:txBody>
            <a:bodyPr vert="horz" wrap="square" lIns="109728" tIns="54864" rIns="109728" bIns="54864" numCol="1" anchor="t" anchorCtr="0" compatLnSpc="1">
              <a:prstTxWarp prst="textNoShape">
                <a:avLst/>
              </a:prstTxWarp>
            </a:bodyPr>
            <a:lstStyle/>
            <a:p>
              <a:pPr defTabSz="1097226">
                <a:defRPr/>
              </a:pPr>
              <a:endParaRPr lang="en-US" sz="2160" dirty="0">
                <a:solidFill>
                  <a:srgbClr val="474746"/>
                </a:solidFill>
                <a:latin typeface="Arial"/>
              </a:endParaRPr>
            </a:p>
          </p:txBody>
        </p:sp>
        <p:sp>
          <p:nvSpPr>
            <p:cNvPr id="21" name="Freeform 9">
              <a:extLst>
                <a:ext uri="{FF2B5EF4-FFF2-40B4-BE49-F238E27FC236}">
                  <a16:creationId xmlns:a16="http://schemas.microsoft.com/office/drawing/2014/main" id="{E30DDE61-5424-7E48-BDBC-C3861B188135}"/>
                </a:ext>
              </a:extLst>
            </p:cNvPr>
            <p:cNvSpPr>
              <a:spLocks/>
            </p:cNvSpPr>
            <p:nvPr/>
          </p:nvSpPr>
          <p:spPr bwMode="auto">
            <a:xfrm>
              <a:off x="3759" y="2164"/>
              <a:ext cx="1163" cy="1163"/>
            </a:xfrm>
            <a:custGeom>
              <a:avLst/>
              <a:gdLst>
                <a:gd name="T0" fmla="*/ 303 w 303"/>
                <a:gd name="T1" fmla="*/ 0 h 303"/>
                <a:gd name="T2" fmla="*/ 0 w 303"/>
                <a:gd name="T3" fmla="*/ 303 h 303"/>
              </a:gdLst>
              <a:ahLst/>
              <a:cxnLst>
                <a:cxn ang="0">
                  <a:pos x="T0" y="T1"/>
                </a:cxn>
                <a:cxn ang="0">
                  <a:pos x="T2" y="T3"/>
                </a:cxn>
              </a:cxnLst>
              <a:rect l="0" t="0" r="r" b="b"/>
              <a:pathLst>
                <a:path w="303" h="303">
                  <a:moveTo>
                    <a:pt x="303" y="0"/>
                  </a:moveTo>
                  <a:cubicBezTo>
                    <a:pt x="294" y="162"/>
                    <a:pt x="162" y="294"/>
                    <a:pt x="0" y="303"/>
                  </a:cubicBezTo>
                </a:path>
              </a:pathLst>
            </a:custGeom>
            <a:ln w="38100">
              <a:solidFill>
                <a:schemeClr val="accent5"/>
              </a:solidFill>
              <a:headEnd type="oval"/>
              <a:tailEnd type="arrow" w="med" len="sm"/>
            </a:ln>
          </p:spPr>
          <p:style>
            <a:lnRef idx="1">
              <a:schemeClr val="dk1"/>
            </a:lnRef>
            <a:fillRef idx="0">
              <a:schemeClr val="dk1"/>
            </a:fillRef>
            <a:effectRef idx="0">
              <a:schemeClr val="dk1"/>
            </a:effectRef>
            <a:fontRef idx="minor">
              <a:schemeClr val="tx1"/>
            </a:fontRef>
          </p:style>
          <p:txBody>
            <a:bodyPr vert="horz" wrap="square" lIns="109728" tIns="54864" rIns="109728" bIns="54864" numCol="1" anchor="t" anchorCtr="0" compatLnSpc="1">
              <a:prstTxWarp prst="textNoShape">
                <a:avLst/>
              </a:prstTxWarp>
            </a:bodyPr>
            <a:lstStyle/>
            <a:p>
              <a:pPr defTabSz="1097226">
                <a:defRPr/>
              </a:pPr>
              <a:endParaRPr lang="en-US" sz="2160" dirty="0">
                <a:solidFill>
                  <a:srgbClr val="474746"/>
                </a:solidFill>
                <a:latin typeface="Arial"/>
              </a:endParaRPr>
            </a:p>
          </p:txBody>
        </p:sp>
        <p:sp>
          <p:nvSpPr>
            <p:cNvPr id="22" name="Freeform 10">
              <a:extLst>
                <a:ext uri="{FF2B5EF4-FFF2-40B4-BE49-F238E27FC236}">
                  <a16:creationId xmlns:a16="http://schemas.microsoft.com/office/drawing/2014/main" id="{3BEDA919-F7C6-EC43-BB72-DBB2FD9ED839}"/>
                </a:ext>
              </a:extLst>
            </p:cNvPr>
            <p:cNvSpPr>
              <a:spLocks/>
            </p:cNvSpPr>
            <p:nvPr/>
          </p:nvSpPr>
          <p:spPr bwMode="auto">
            <a:xfrm>
              <a:off x="2455" y="2164"/>
              <a:ext cx="1162" cy="1163"/>
            </a:xfrm>
            <a:custGeom>
              <a:avLst/>
              <a:gdLst>
                <a:gd name="T0" fmla="*/ 303 w 303"/>
                <a:gd name="T1" fmla="*/ 303 h 303"/>
                <a:gd name="T2" fmla="*/ 0 w 303"/>
                <a:gd name="T3" fmla="*/ 0 h 303"/>
              </a:gdLst>
              <a:ahLst/>
              <a:cxnLst>
                <a:cxn ang="0">
                  <a:pos x="T0" y="T1"/>
                </a:cxn>
                <a:cxn ang="0">
                  <a:pos x="T2" y="T3"/>
                </a:cxn>
              </a:cxnLst>
              <a:rect l="0" t="0" r="r" b="b"/>
              <a:pathLst>
                <a:path w="303" h="303">
                  <a:moveTo>
                    <a:pt x="303" y="303"/>
                  </a:moveTo>
                  <a:cubicBezTo>
                    <a:pt x="141" y="294"/>
                    <a:pt x="9" y="162"/>
                    <a:pt x="0" y="0"/>
                  </a:cubicBezTo>
                </a:path>
              </a:pathLst>
            </a:custGeom>
            <a:ln w="38100">
              <a:solidFill>
                <a:srgbClr val="D232AA"/>
              </a:solidFill>
              <a:headEnd type="oval"/>
              <a:tailEnd type="arrow" w="med" len="sm"/>
            </a:ln>
          </p:spPr>
          <p:style>
            <a:lnRef idx="1">
              <a:schemeClr val="dk1"/>
            </a:lnRef>
            <a:fillRef idx="0">
              <a:schemeClr val="dk1"/>
            </a:fillRef>
            <a:effectRef idx="0">
              <a:schemeClr val="dk1"/>
            </a:effectRef>
            <a:fontRef idx="minor">
              <a:schemeClr val="tx1"/>
            </a:fontRef>
          </p:style>
          <p:txBody>
            <a:bodyPr vert="horz" wrap="square" lIns="109728" tIns="54864" rIns="109728" bIns="54864" numCol="1" anchor="t" anchorCtr="0" compatLnSpc="1">
              <a:prstTxWarp prst="textNoShape">
                <a:avLst/>
              </a:prstTxWarp>
            </a:bodyPr>
            <a:lstStyle/>
            <a:p>
              <a:pPr defTabSz="1097226">
                <a:defRPr/>
              </a:pPr>
              <a:endParaRPr lang="en-US" sz="2160" dirty="0">
                <a:solidFill>
                  <a:srgbClr val="474746"/>
                </a:solidFill>
                <a:latin typeface="Arial"/>
              </a:endParaRPr>
            </a:p>
          </p:txBody>
        </p:sp>
      </p:grpSp>
      <p:sp>
        <p:nvSpPr>
          <p:cNvPr id="209" name="Freeform: Shape 15">
            <a:extLst>
              <a:ext uri="{FF2B5EF4-FFF2-40B4-BE49-F238E27FC236}">
                <a16:creationId xmlns:a16="http://schemas.microsoft.com/office/drawing/2014/main" id="{D37AE7AB-33DC-465A-B766-42C50EFBECE8}"/>
              </a:ext>
            </a:extLst>
          </p:cNvPr>
          <p:cNvSpPr/>
          <p:nvPr/>
        </p:nvSpPr>
        <p:spPr>
          <a:xfrm flipV="1">
            <a:off x="1373191" y="4667430"/>
            <a:ext cx="4044613" cy="1806427"/>
          </a:xfrm>
          <a:custGeom>
            <a:avLst/>
            <a:gdLst>
              <a:gd name="connsiteX0" fmla="*/ 2297152 w 2297152"/>
              <a:gd name="connsiteY0" fmla="*/ 1683834 h 1683834"/>
              <a:gd name="connsiteX1" fmla="*/ 0 w 2297152"/>
              <a:gd name="connsiteY1" fmla="*/ 1683834 h 1683834"/>
              <a:gd name="connsiteX2" fmla="*/ 0 w 2297152"/>
              <a:gd name="connsiteY2" fmla="*/ 0 h 1683834"/>
            </a:gdLst>
            <a:ahLst/>
            <a:cxnLst>
              <a:cxn ang="0">
                <a:pos x="connsiteX0" y="connsiteY0"/>
              </a:cxn>
              <a:cxn ang="0">
                <a:pos x="connsiteX1" y="connsiteY1"/>
              </a:cxn>
              <a:cxn ang="0">
                <a:pos x="connsiteX2" y="connsiteY2"/>
              </a:cxn>
            </a:cxnLst>
            <a:rect l="l" t="t" r="r" b="b"/>
            <a:pathLst>
              <a:path w="2297152" h="1683834">
                <a:moveTo>
                  <a:pt x="2297152" y="1683834"/>
                </a:moveTo>
                <a:lnTo>
                  <a:pt x="0" y="1683834"/>
                </a:lnTo>
                <a:lnTo>
                  <a:pt x="0" y="0"/>
                </a:lnTo>
              </a:path>
            </a:pathLst>
          </a:custGeom>
          <a:noFill/>
          <a:ln w="12700">
            <a:solidFill>
              <a:srgbClr val="D232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53">
              <a:defRPr/>
            </a:pPr>
            <a:endParaRPr lang="en-US" sz="2160" dirty="0">
              <a:solidFill>
                <a:srgbClr val="FFFFFF"/>
              </a:solidFill>
              <a:latin typeface="Arial"/>
            </a:endParaRPr>
          </a:p>
        </p:txBody>
      </p:sp>
      <p:sp>
        <p:nvSpPr>
          <p:cNvPr id="210" name="Freeform: Shape 194">
            <a:extLst>
              <a:ext uri="{FF2B5EF4-FFF2-40B4-BE49-F238E27FC236}">
                <a16:creationId xmlns:a16="http://schemas.microsoft.com/office/drawing/2014/main" id="{4E0185E6-530A-40B8-B6AA-4647A36BF231}"/>
              </a:ext>
            </a:extLst>
          </p:cNvPr>
          <p:cNvSpPr/>
          <p:nvPr/>
        </p:nvSpPr>
        <p:spPr>
          <a:xfrm flipH="1" flipV="1">
            <a:off x="9212600" y="4667426"/>
            <a:ext cx="4019210" cy="1705936"/>
          </a:xfrm>
          <a:custGeom>
            <a:avLst/>
            <a:gdLst>
              <a:gd name="connsiteX0" fmla="*/ 2297152 w 2297152"/>
              <a:gd name="connsiteY0" fmla="*/ 1683834 h 1683834"/>
              <a:gd name="connsiteX1" fmla="*/ 0 w 2297152"/>
              <a:gd name="connsiteY1" fmla="*/ 1683834 h 1683834"/>
              <a:gd name="connsiteX2" fmla="*/ 0 w 2297152"/>
              <a:gd name="connsiteY2" fmla="*/ 0 h 1683834"/>
            </a:gdLst>
            <a:ahLst/>
            <a:cxnLst>
              <a:cxn ang="0">
                <a:pos x="connsiteX0" y="connsiteY0"/>
              </a:cxn>
              <a:cxn ang="0">
                <a:pos x="connsiteX1" y="connsiteY1"/>
              </a:cxn>
              <a:cxn ang="0">
                <a:pos x="connsiteX2" y="connsiteY2"/>
              </a:cxn>
            </a:cxnLst>
            <a:rect l="l" t="t" r="r" b="b"/>
            <a:pathLst>
              <a:path w="2297152" h="1683834">
                <a:moveTo>
                  <a:pt x="2297152" y="1683834"/>
                </a:moveTo>
                <a:lnTo>
                  <a:pt x="0" y="1683834"/>
                </a:lnTo>
                <a:lnTo>
                  <a:pt x="0" y="0"/>
                </a:lnTo>
              </a:path>
            </a:pathLst>
          </a:custGeom>
          <a:no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1097253">
              <a:defRPr/>
            </a:pPr>
            <a:endParaRPr lang="en-US" sz="2160" dirty="0">
              <a:solidFill>
                <a:srgbClr val="FFFFFF"/>
              </a:solidFill>
              <a:latin typeface="Arial"/>
            </a:endParaRPr>
          </a:p>
        </p:txBody>
      </p:sp>
      <p:grpSp>
        <p:nvGrpSpPr>
          <p:cNvPr id="147" name="Group 146">
            <a:extLst>
              <a:ext uri="{FF2B5EF4-FFF2-40B4-BE49-F238E27FC236}">
                <a16:creationId xmlns:a16="http://schemas.microsoft.com/office/drawing/2014/main" id="{BC2EE852-064C-44D0-9F65-6AB96528DAE2}"/>
              </a:ext>
            </a:extLst>
          </p:cNvPr>
          <p:cNvGrpSpPr/>
          <p:nvPr/>
        </p:nvGrpSpPr>
        <p:grpSpPr>
          <a:xfrm>
            <a:off x="12692468" y="6194004"/>
            <a:ext cx="1080670" cy="1080670"/>
            <a:chOff x="10831983" y="8456166"/>
            <a:chExt cx="602960" cy="602960"/>
          </a:xfrm>
        </p:grpSpPr>
        <p:sp>
          <p:nvSpPr>
            <p:cNvPr id="148" name="Oval 147">
              <a:extLst>
                <a:ext uri="{FF2B5EF4-FFF2-40B4-BE49-F238E27FC236}">
                  <a16:creationId xmlns:a16="http://schemas.microsoft.com/office/drawing/2014/main" id="{D88316AE-E0B5-4E49-91AE-CE4164C8ECB9}"/>
                </a:ext>
              </a:extLst>
            </p:cNvPr>
            <p:cNvSpPr>
              <a:spLocks noChangeAspect="1"/>
            </p:cNvSpPr>
            <p:nvPr/>
          </p:nvSpPr>
          <p:spPr bwMode="auto">
            <a:xfrm rot="6842241">
              <a:off x="10831983" y="8456166"/>
              <a:ext cx="602960" cy="602960"/>
            </a:xfrm>
            <a:prstGeom prst="ellipse">
              <a:avLst/>
            </a:prstGeom>
            <a:solidFill>
              <a:schemeClr val="bg1"/>
            </a:solidFill>
            <a:ln w="19050">
              <a:solidFill>
                <a:srgbClr val="1D8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Segoe UI" pitchFamily="34" charset="0"/>
              </a:endParaRPr>
            </a:p>
          </p:txBody>
        </p:sp>
        <p:grpSp>
          <p:nvGrpSpPr>
            <p:cNvPr id="149" name="Group 13">
              <a:extLst>
                <a:ext uri="{FF2B5EF4-FFF2-40B4-BE49-F238E27FC236}">
                  <a16:creationId xmlns:a16="http://schemas.microsoft.com/office/drawing/2014/main" id="{840D3F78-69AC-4553-B01B-B53D965C8E79}"/>
                </a:ext>
              </a:extLst>
            </p:cNvPr>
            <p:cNvGrpSpPr>
              <a:grpSpLocks noChangeAspect="1"/>
            </p:cNvGrpSpPr>
            <p:nvPr/>
          </p:nvGrpSpPr>
          <p:grpSpPr bwMode="auto">
            <a:xfrm>
              <a:off x="10910471" y="8602362"/>
              <a:ext cx="445985" cy="310568"/>
              <a:chOff x="2727" y="1515"/>
              <a:chExt cx="303" cy="211"/>
            </a:xfrm>
          </p:grpSpPr>
          <p:sp>
            <p:nvSpPr>
              <p:cNvPr id="150" name="Freeform 14">
                <a:extLst>
                  <a:ext uri="{FF2B5EF4-FFF2-40B4-BE49-F238E27FC236}">
                    <a16:creationId xmlns:a16="http://schemas.microsoft.com/office/drawing/2014/main" id="{D3AAA8A6-0D65-48B2-9920-F7949C2D0175}"/>
                  </a:ext>
                </a:extLst>
              </p:cNvPr>
              <p:cNvSpPr>
                <a:spLocks/>
              </p:cNvSpPr>
              <p:nvPr/>
            </p:nvSpPr>
            <p:spPr bwMode="auto">
              <a:xfrm>
                <a:off x="2959" y="1610"/>
                <a:ext cx="71" cy="116"/>
              </a:xfrm>
              <a:custGeom>
                <a:avLst/>
                <a:gdLst>
                  <a:gd name="T0" fmla="*/ 36 w 41"/>
                  <a:gd name="T1" fmla="*/ 0 h 67"/>
                  <a:gd name="T2" fmla="*/ 5 w 41"/>
                  <a:gd name="T3" fmla="*/ 0 h 67"/>
                  <a:gd name="T4" fmla="*/ 0 w 41"/>
                  <a:gd name="T5" fmla="*/ 5 h 67"/>
                  <a:gd name="T6" fmla="*/ 0 w 41"/>
                  <a:gd name="T7" fmla="*/ 62 h 67"/>
                  <a:gd name="T8" fmla="*/ 5 w 41"/>
                  <a:gd name="T9" fmla="*/ 67 h 67"/>
                  <a:gd name="T10" fmla="*/ 36 w 41"/>
                  <a:gd name="T11" fmla="*/ 67 h 67"/>
                  <a:gd name="T12" fmla="*/ 41 w 41"/>
                  <a:gd name="T13" fmla="*/ 62 h 67"/>
                  <a:gd name="T14" fmla="*/ 41 w 41"/>
                  <a:gd name="T15" fmla="*/ 5 h 67"/>
                  <a:gd name="T16" fmla="*/ 36 w 41"/>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67">
                    <a:moveTo>
                      <a:pt x="36" y="0"/>
                    </a:moveTo>
                    <a:cubicBezTo>
                      <a:pt x="5" y="0"/>
                      <a:pt x="5" y="0"/>
                      <a:pt x="5" y="0"/>
                    </a:cubicBezTo>
                    <a:cubicBezTo>
                      <a:pt x="2" y="0"/>
                      <a:pt x="0" y="2"/>
                      <a:pt x="0" y="5"/>
                    </a:cubicBezTo>
                    <a:cubicBezTo>
                      <a:pt x="0" y="62"/>
                      <a:pt x="0" y="62"/>
                      <a:pt x="0" y="62"/>
                    </a:cubicBezTo>
                    <a:cubicBezTo>
                      <a:pt x="0" y="65"/>
                      <a:pt x="2" y="67"/>
                      <a:pt x="5" y="67"/>
                    </a:cubicBezTo>
                    <a:cubicBezTo>
                      <a:pt x="36" y="67"/>
                      <a:pt x="36" y="67"/>
                      <a:pt x="36" y="67"/>
                    </a:cubicBezTo>
                    <a:cubicBezTo>
                      <a:pt x="39" y="67"/>
                      <a:pt x="41" y="65"/>
                      <a:pt x="41" y="62"/>
                    </a:cubicBezTo>
                    <a:cubicBezTo>
                      <a:pt x="41" y="5"/>
                      <a:pt x="41" y="5"/>
                      <a:pt x="41" y="5"/>
                    </a:cubicBezTo>
                    <a:cubicBezTo>
                      <a:pt x="41" y="2"/>
                      <a:pt x="39" y="0"/>
                      <a:pt x="36" y="0"/>
                    </a:cubicBezTo>
                    <a:close/>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1" name="Line 15">
                <a:extLst>
                  <a:ext uri="{FF2B5EF4-FFF2-40B4-BE49-F238E27FC236}">
                    <a16:creationId xmlns:a16="http://schemas.microsoft.com/office/drawing/2014/main" id="{59D2DA62-2E2C-4B16-9AB1-948F552DF4B4}"/>
                  </a:ext>
                </a:extLst>
              </p:cNvPr>
              <p:cNvSpPr>
                <a:spLocks noChangeShapeType="1"/>
              </p:cNvSpPr>
              <p:nvPr/>
            </p:nvSpPr>
            <p:spPr bwMode="auto">
              <a:xfrm>
                <a:off x="2959" y="1627"/>
                <a:ext cx="71" cy="0"/>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2" name="Line 16">
                <a:extLst>
                  <a:ext uri="{FF2B5EF4-FFF2-40B4-BE49-F238E27FC236}">
                    <a16:creationId xmlns:a16="http://schemas.microsoft.com/office/drawing/2014/main" id="{2B0B1974-AFE3-40B8-B9BD-7DB2665B584B}"/>
                  </a:ext>
                </a:extLst>
              </p:cNvPr>
              <p:cNvSpPr>
                <a:spLocks noChangeShapeType="1"/>
              </p:cNvSpPr>
              <p:nvPr/>
            </p:nvSpPr>
            <p:spPr bwMode="auto">
              <a:xfrm>
                <a:off x="2959" y="1710"/>
                <a:ext cx="71" cy="0"/>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3" name="Freeform 17">
                <a:extLst>
                  <a:ext uri="{FF2B5EF4-FFF2-40B4-BE49-F238E27FC236}">
                    <a16:creationId xmlns:a16="http://schemas.microsoft.com/office/drawing/2014/main" id="{8587959C-EC54-4415-BE20-FDEB6A7E1D1B}"/>
                  </a:ext>
                </a:extLst>
              </p:cNvPr>
              <p:cNvSpPr>
                <a:spLocks/>
              </p:cNvSpPr>
              <p:nvPr/>
            </p:nvSpPr>
            <p:spPr bwMode="auto">
              <a:xfrm>
                <a:off x="2746" y="1710"/>
                <a:ext cx="241" cy="16"/>
              </a:xfrm>
              <a:custGeom>
                <a:avLst/>
                <a:gdLst>
                  <a:gd name="T0" fmla="*/ 140 w 140"/>
                  <a:gd name="T1" fmla="*/ 9 h 9"/>
                  <a:gd name="T2" fmla="*/ 10 w 140"/>
                  <a:gd name="T3" fmla="*/ 9 h 9"/>
                  <a:gd name="T4" fmla="*/ 0 w 140"/>
                  <a:gd name="T5" fmla="*/ 0 h 9"/>
                  <a:gd name="T6" fmla="*/ 0 w 140"/>
                  <a:gd name="T7" fmla="*/ 0 h 9"/>
                  <a:gd name="T8" fmla="*/ 124 w 140"/>
                  <a:gd name="T9" fmla="*/ 0 h 9"/>
                </a:gdLst>
                <a:ahLst/>
                <a:cxnLst>
                  <a:cxn ang="0">
                    <a:pos x="T0" y="T1"/>
                  </a:cxn>
                  <a:cxn ang="0">
                    <a:pos x="T2" y="T3"/>
                  </a:cxn>
                  <a:cxn ang="0">
                    <a:pos x="T4" y="T5"/>
                  </a:cxn>
                  <a:cxn ang="0">
                    <a:pos x="T6" y="T7"/>
                  </a:cxn>
                  <a:cxn ang="0">
                    <a:pos x="T8" y="T9"/>
                  </a:cxn>
                </a:cxnLst>
                <a:rect l="0" t="0" r="r" b="b"/>
                <a:pathLst>
                  <a:path w="140" h="9">
                    <a:moveTo>
                      <a:pt x="140" y="9"/>
                    </a:moveTo>
                    <a:cubicBezTo>
                      <a:pt x="10" y="9"/>
                      <a:pt x="10" y="9"/>
                      <a:pt x="10" y="9"/>
                    </a:cubicBezTo>
                    <a:cubicBezTo>
                      <a:pt x="4" y="9"/>
                      <a:pt x="0" y="5"/>
                      <a:pt x="0" y="0"/>
                    </a:cubicBezTo>
                    <a:cubicBezTo>
                      <a:pt x="0" y="0"/>
                      <a:pt x="0" y="0"/>
                      <a:pt x="0" y="0"/>
                    </a:cubicBezTo>
                    <a:cubicBezTo>
                      <a:pt x="124" y="0"/>
                      <a:pt x="124" y="0"/>
                      <a:pt x="124" y="0"/>
                    </a:cubicBezTo>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4" name="Line 18">
                <a:extLst>
                  <a:ext uri="{FF2B5EF4-FFF2-40B4-BE49-F238E27FC236}">
                    <a16:creationId xmlns:a16="http://schemas.microsoft.com/office/drawing/2014/main" id="{859D7835-AF03-4B43-894C-92437FF31D49}"/>
                  </a:ext>
                </a:extLst>
              </p:cNvPr>
              <p:cNvSpPr>
                <a:spLocks noChangeShapeType="1"/>
              </p:cNvSpPr>
              <p:nvPr/>
            </p:nvSpPr>
            <p:spPr bwMode="auto">
              <a:xfrm>
                <a:off x="2780" y="1618"/>
                <a:ext cx="0" cy="90"/>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5" name="Freeform 19">
                <a:extLst>
                  <a:ext uri="{FF2B5EF4-FFF2-40B4-BE49-F238E27FC236}">
                    <a16:creationId xmlns:a16="http://schemas.microsoft.com/office/drawing/2014/main" id="{D7111D58-050B-4457-8C47-A8F2A50FDE6E}"/>
                  </a:ext>
                </a:extLst>
              </p:cNvPr>
              <p:cNvSpPr>
                <a:spLocks/>
              </p:cNvSpPr>
              <p:nvPr/>
            </p:nvSpPr>
            <p:spPr bwMode="auto">
              <a:xfrm>
                <a:off x="2832" y="1566"/>
                <a:ext cx="153" cy="44"/>
              </a:xfrm>
              <a:custGeom>
                <a:avLst/>
                <a:gdLst>
                  <a:gd name="T0" fmla="*/ 153 w 153"/>
                  <a:gd name="T1" fmla="*/ 44 h 44"/>
                  <a:gd name="T2" fmla="*/ 153 w 153"/>
                  <a:gd name="T3" fmla="*/ 0 h 44"/>
                  <a:gd name="T4" fmla="*/ 0 w 153"/>
                  <a:gd name="T5" fmla="*/ 0 h 44"/>
                </a:gdLst>
                <a:ahLst/>
                <a:cxnLst>
                  <a:cxn ang="0">
                    <a:pos x="T0" y="T1"/>
                  </a:cxn>
                  <a:cxn ang="0">
                    <a:pos x="T2" y="T3"/>
                  </a:cxn>
                  <a:cxn ang="0">
                    <a:pos x="T4" y="T5"/>
                  </a:cxn>
                </a:cxnLst>
                <a:rect l="0" t="0" r="r" b="b"/>
                <a:pathLst>
                  <a:path w="153" h="44">
                    <a:moveTo>
                      <a:pt x="153" y="44"/>
                    </a:moveTo>
                    <a:lnTo>
                      <a:pt x="153" y="0"/>
                    </a:lnTo>
                    <a:lnTo>
                      <a:pt x="0" y="0"/>
                    </a:lnTo>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6" name="Line 20">
                <a:extLst>
                  <a:ext uri="{FF2B5EF4-FFF2-40B4-BE49-F238E27FC236}">
                    <a16:creationId xmlns:a16="http://schemas.microsoft.com/office/drawing/2014/main" id="{38AB1C55-0F1A-4223-9AB8-D4952038DA9A}"/>
                  </a:ext>
                </a:extLst>
              </p:cNvPr>
              <p:cNvSpPr>
                <a:spLocks noChangeShapeType="1"/>
              </p:cNvSpPr>
              <p:nvPr/>
            </p:nvSpPr>
            <p:spPr bwMode="auto">
              <a:xfrm>
                <a:off x="2796" y="1603"/>
                <a:ext cx="0" cy="107"/>
              </a:xfrm>
              <a:prstGeom prst="line">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7" name="Freeform 21">
                <a:extLst>
                  <a:ext uri="{FF2B5EF4-FFF2-40B4-BE49-F238E27FC236}">
                    <a16:creationId xmlns:a16="http://schemas.microsoft.com/office/drawing/2014/main" id="{570143AE-DF3C-4A3B-9FCC-1CC75687698A}"/>
                  </a:ext>
                </a:extLst>
              </p:cNvPr>
              <p:cNvSpPr>
                <a:spLocks/>
              </p:cNvSpPr>
              <p:nvPr/>
            </p:nvSpPr>
            <p:spPr bwMode="auto">
              <a:xfrm>
                <a:off x="2815" y="1584"/>
                <a:ext cx="155" cy="26"/>
              </a:xfrm>
              <a:custGeom>
                <a:avLst/>
                <a:gdLst>
                  <a:gd name="T0" fmla="*/ 155 w 155"/>
                  <a:gd name="T1" fmla="*/ 26 h 26"/>
                  <a:gd name="T2" fmla="*/ 155 w 155"/>
                  <a:gd name="T3" fmla="*/ 0 h 26"/>
                  <a:gd name="T4" fmla="*/ 0 w 155"/>
                  <a:gd name="T5" fmla="*/ 0 h 26"/>
                </a:gdLst>
                <a:ahLst/>
                <a:cxnLst>
                  <a:cxn ang="0">
                    <a:pos x="T0" y="T1"/>
                  </a:cxn>
                  <a:cxn ang="0">
                    <a:pos x="T2" y="T3"/>
                  </a:cxn>
                  <a:cxn ang="0">
                    <a:pos x="T4" y="T5"/>
                  </a:cxn>
                </a:cxnLst>
                <a:rect l="0" t="0" r="r" b="b"/>
                <a:pathLst>
                  <a:path w="155" h="26">
                    <a:moveTo>
                      <a:pt x="155" y="26"/>
                    </a:moveTo>
                    <a:lnTo>
                      <a:pt x="155" y="0"/>
                    </a:lnTo>
                    <a:lnTo>
                      <a:pt x="0" y="0"/>
                    </a:lnTo>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8" name="Freeform 22">
                <a:extLst>
                  <a:ext uri="{FF2B5EF4-FFF2-40B4-BE49-F238E27FC236}">
                    <a16:creationId xmlns:a16="http://schemas.microsoft.com/office/drawing/2014/main" id="{9267886A-C053-4DC6-B5F0-7F6EACC6F4AF}"/>
                  </a:ext>
                </a:extLst>
              </p:cNvPr>
              <p:cNvSpPr>
                <a:spLocks/>
              </p:cNvSpPr>
              <p:nvPr/>
            </p:nvSpPr>
            <p:spPr bwMode="auto">
              <a:xfrm>
                <a:off x="2727" y="1515"/>
                <a:ext cx="105" cy="103"/>
              </a:xfrm>
              <a:custGeom>
                <a:avLst/>
                <a:gdLst>
                  <a:gd name="T0" fmla="*/ 61 w 61"/>
                  <a:gd name="T1" fmla="*/ 36 h 60"/>
                  <a:gd name="T2" fmla="*/ 61 w 61"/>
                  <a:gd name="T3" fmla="*/ 24 h 60"/>
                  <a:gd name="T4" fmla="*/ 53 w 61"/>
                  <a:gd name="T5" fmla="*/ 24 h 60"/>
                  <a:gd name="T6" fmla="*/ 51 w 61"/>
                  <a:gd name="T7" fmla="*/ 19 h 60"/>
                  <a:gd name="T8" fmla="*/ 56 w 61"/>
                  <a:gd name="T9" fmla="*/ 13 h 60"/>
                  <a:gd name="T10" fmla="*/ 48 w 61"/>
                  <a:gd name="T11" fmla="*/ 4 h 60"/>
                  <a:gd name="T12" fmla="*/ 42 w 61"/>
                  <a:gd name="T13" fmla="*/ 10 h 60"/>
                  <a:gd name="T14" fmla="*/ 37 w 61"/>
                  <a:gd name="T15" fmla="*/ 8 h 60"/>
                  <a:gd name="T16" fmla="*/ 37 w 61"/>
                  <a:gd name="T17" fmla="*/ 0 h 60"/>
                  <a:gd name="T18" fmla="*/ 25 w 61"/>
                  <a:gd name="T19" fmla="*/ 0 h 60"/>
                  <a:gd name="T20" fmla="*/ 25 w 61"/>
                  <a:gd name="T21" fmla="*/ 8 h 60"/>
                  <a:gd name="T22" fmla="*/ 19 w 61"/>
                  <a:gd name="T23" fmla="*/ 10 h 60"/>
                  <a:gd name="T24" fmla="*/ 14 w 61"/>
                  <a:gd name="T25" fmla="*/ 4 h 60"/>
                  <a:gd name="T26" fmla="*/ 5 w 61"/>
                  <a:gd name="T27" fmla="*/ 13 h 60"/>
                  <a:gd name="T28" fmla="*/ 11 w 61"/>
                  <a:gd name="T29" fmla="*/ 19 h 60"/>
                  <a:gd name="T30" fmla="*/ 9 w 61"/>
                  <a:gd name="T31" fmla="*/ 24 h 60"/>
                  <a:gd name="T32" fmla="*/ 0 w 61"/>
                  <a:gd name="T33" fmla="*/ 24 h 60"/>
                  <a:gd name="T34" fmla="*/ 0 w 61"/>
                  <a:gd name="T35" fmla="*/ 36 h 60"/>
                  <a:gd name="T36" fmla="*/ 9 w 61"/>
                  <a:gd name="T37" fmla="*/ 36 h 60"/>
                  <a:gd name="T38" fmla="*/ 11 w 61"/>
                  <a:gd name="T39" fmla="*/ 41 h 60"/>
                  <a:gd name="T40" fmla="*/ 5 w 61"/>
                  <a:gd name="T41" fmla="*/ 47 h 60"/>
                  <a:gd name="T42" fmla="*/ 14 w 61"/>
                  <a:gd name="T43" fmla="*/ 56 h 60"/>
                  <a:gd name="T44" fmla="*/ 19 w 61"/>
                  <a:gd name="T45" fmla="*/ 50 h 60"/>
                  <a:gd name="T46" fmla="*/ 25 w 61"/>
                  <a:gd name="T47" fmla="*/ 52 h 60"/>
                  <a:gd name="T48" fmla="*/ 25 w 61"/>
                  <a:gd name="T49" fmla="*/ 60 h 60"/>
                  <a:gd name="T50" fmla="*/ 37 w 61"/>
                  <a:gd name="T51" fmla="*/ 60 h 60"/>
                  <a:gd name="T52" fmla="*/ 37 w 61"/>
                  <a:gd name="T53" fmla="*/ 52 h 60"/>
                  <a:gd name="T54" fmla="*/ 42 w 61"/>
                  <a:gd name="T55" fmla="*/ 50 h 60"/>
                  <a:gd name="T56" fmla="*/ 48 w 61"/>
                  <a:gd name="T57" fmla="*/ 56 h 60"/>
                  <a:gd name="T58" fmla="*/ 56 w 61"/>
                  <a:gd name="T59" fmla="*/ 47 h 60"/>
                  <a:gd name="T60" fmla="*/ 51 w 61"/>
                  <a:gd name="T61" fmla="*/ 41 h 60"/>
                  <a:gd name="T62" fmla="*/ 53 w 61"/>
                  <a:gd name="T63" fmla="*/ 36 h 60"/>
                  <a:gd name="T64" fmla="*/ 61 w 61"/>
                  <a:gd name="T65"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 h="60">
                    <a:moveTo>
                      <a:pt x="61" y="36"/>
                    </a:moveTo>
                    <a:cubicBezTo>
                      <a:pt x="61" y="24"/>
                      <a:pt x="61" y="24"/>
                      <a:pt x="61" y="24"/>
                    </a:cubicBezTo>
                    <a:cubicBezTo>
                      <a:pt x="53" y="24"/>
                      <a:pt x="53" y="24"/>
                      <a:pt x="53" y="24"/>
                    </a:cubicBezTo>
                    <a:cubicBezTo>
                      <a:pt x="52" y="22"/>
                      <a:pt x="52" y="20"/>
                      <a:pt x="51" y="19"/>
                    </a:cubicBezTo>
                    <a:cubicBezTo>
                      <a:pt x="56" y="13"/>
                      <a:pt x="56" y="13"/>
                      <a:pt x="56" y="13"/>
                    </a:cubicBezTo>
                    <a:cubicBezTo>
                      <a:pt x="48" y="4"/>
                      <a:pt x="48" y="4"/>
                      <a:pt x="48" y="4"/>
                    </a:cubicBezTo>
                    <a:cubicBezTo>
                      <a:pt x="42" y="10"/>
                      <a:pt x="42" y="10"/>
                      <a:pt x="42" y="10"/>
                    </a:cubicBezTo>
                    <a:cubicBezTo>
                      <a:pt x="41" y="9"/>
                      <a:pt x="39" y="8"/>
                      <a:pt x="37" y="8"/>
                    </a:cubicBezTo>
                    <a:cubicBezTo>
                      <a:pt x="37" y="0"/>
                      <a:pt x="37" y="0"/>
                      <a:pt x="37" y="0"/>
                    </a:cubicBezTo>
                    <a:cubicBezTo>
                      <a:pt x="25" y="0"/>
                      <a:pt x="25" y="0"/>
                      <a:pt x="25" y="0"/>
                    </a:cubicBezTo>
                    <a:cubicBezTo>
                      <a:pt x="25" y="8"/>
                      <a:pt x="25" y="8"/>
                      <a:pt x="25" y="8"/>
                    </a:cubicBezTo>
                    <a:cubicBezTo>
                      <a:pt x="23" y="8"/>
                      <a:pt x="21" y="9"/>
                      <a:pt x="19" y="10"/>
                    </a:cubicBezTo>
                    <a:cubicBezTo>
                      <a:pt x="14" y="4"/>
                      <a:pt x="14" y="4"/>
                      <a:pt x="14" y="4"/>
                    </a:cubicBezTo>
                    <a:cubicBezTo>
                      <a:pt x="5" y="13"/>
                      <a:pt x="5" y="13"/>
                      <a:pt x="5" y="13"/>
                    </a:cubicBezTo>
                    <a:cubicBezTo>
                      <a:pt x="11" y="19"/>
                      <a:pt x="11" y="19"/>
                      <a:pt x="11" y="19"/>
                    </a:cubicBezTo>
                    <a:cubicBezTo>
                      <a:pt x="10" y="20"/>
                      <a:pt x="9" y="22"/>
                      <a:pt x="9" y="24"/>
                    </a:cubicBezTo>
                    <a:cubicBezTo>
                      <a:pt x="0" y="24"/>
                      <a:pt x="0" y="24"/>
                      <a:pt x="0" y="24"/>
                    </a:cubicBezTo>
                    <a:cubicBezTo>
                      <a:pt x="0" y="36"/>
                      <a:pt x="0" y="36"/>
                      <a:pt x="0" y="36"/>
                    </a:cubicBezTo>
                    <a:cubicBezTo>
                      <a:pt x="9" y="36"/>
                      <a:pt x="9" y="36"/>
                      <a:pt x="9" y="36"/>
                    </a:cubicBezTo>
                    <a:cubicBezTo>
                      <a:pt x="9" y="38"/>
                      <a:pt x="10" y="40"/>
                      <a:pt x="11" y="41"/>
                    </a:cubicBezTo>
                    <a:cubicBezTo>
                      <a:pt x="5" y="47"/>
                      <a:pt x="5" y="47"/>
                      <a:pt x="5" y="47"/>
                    </a:cubicBezTo>
                    <a:cubicBezTo>
                      <a:pt x="14" y="56"/>
                      <a:pt x="14" y="56"/>
                      <a:pt x="14" y="56"/>
                    </a:cubicBezTo>
                    <a:cubicBezTo>
                      <a:pt x="19" y="50"/>
                      <a:pt x="19" y="50"/>
                      <a:pt x="19" y="50"/>
                    </a:cubicBezTo>
                    <a:cubicBezTo>
                      <a:pt x="21" y="51"/>
                      <a:pt x="23" y="51"/>
                      <a:pt x="25" y="52"/>
                    </a:cubicBezTo>
                    <a:cubicBezTo>
                      <a:pt x="25" y="60"/>
                      <a:pt x="25" y="60"/>
                      <a:pt x="25" y="60"/>
                    </a:cubicBezTo>
                    <a:cubicBezTo>
                      <a:pt x="37" y="60"/>
                      <a:pt x="37" y="60"/>
                      <a:pt x="37" y="60"/>
                    </a:cubicBezTo>
                    <a:cubicBezTo>
                      <a:pt x="37" y="52"/>
                      <a:pt x="37" y="52"/>
                      <a:pt x="37" y="52"/>
                    </a:cubicBezTo>
                    <a:cubicBezTo>
                      <a:pt x="39" y="51"/>
                      <a:pt x="40" y="51"/>
                      <a:pt x="42" y="50"/>
                    </a:cubicBezTo>
                    <a:cubicBezTo>
                      <a:pt x="48" y="56"/>
                      <a:pt x="48" y="56"/>
                      <a:pt x="48" y="56"/>
                    </a:cubicBezTo>
                    <a:cubicBezTo>
                      <a:pt x="56" y="47"/>
                      <a:pt x="56" y="47"/>
                      <a:pt x="56" y="47"/>
                    </a:cubicBezTo>
                    <a:cubicBezTo>
                      <a:pt x="51" y="41"/>
                      <a:pt x="51" y="41"/>
                      <a:pt x="51" y="41"/>
                    </a:cubicBezTo>
                    <a:cubicBezTo>
                      <a:pt x="52" y="40"/>
                      <a:pt x="52" y="38"/>
                      <a:pt x="53" y="36"/>
                    </a:cubicBezTo>
                    <a:lnTo>
                      <a:pt x="61" y="36"/>
                    </a:lnTo>
                    <a:close/>
                  </a:path>
                </a:pathLst>
              </a:cu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59" name="Oval 23">
                <a:extLst>
                  <a:ext uri="{FF2B5EF4-FFF2-40B4-BE49-F238E27FC236}">
                    <a16:creationId xmlns:a16="http://schemas.microsoft.com/office/drawing/2014/main" id="{3EBA8FDC-3BD4-46D1-8449-9334AC6FD30A}"/>
                  </a:ext>
                </a:extLst>
              </p:cNvPr>
              <p:cNvSpPr>
                <a:spLocks noChangeArrowheads="1"/>
              </p:cNvSpPr>
              <p:nvPr/>
            </p:nvSpPr>
            <p:spPr bwMode="auto">
              <a:xfrm>
                <a:off x="2771" y="1558"/>
                <a:ext cx="16" cy="17"/>
              </a:xfrm>
              <a:prstGeom prst="ellipse">
                <a:avLst/>
              </a:pr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60" name="Rectangle 24">
                <a:extLst>
                  <a:ext uri="{FF2B5EF4-FFF2-40B4-BE49-F238E27FC236}">
                    <a16:creationId xmlns:a16="http://schemas.microsoft.com/office/drawing/2014/main" id="{3559BE83-87EA-49EB-AA04-F5247FAB749D}"/>
                  </a:ext>
                </a:extLst>
              </p:cNvPr>
              <p:cNvSpPr>
                <a:spLocks noChangeArrowheads="1"/>
              </p:cNvSpPr>
              <p:nvPr/>
            </p:nvSpPr>
            <p:spPr bwMode="auto">
              <a:xfrm>
                <a:off x="2820" y="1632"/>
                <a:ext cx="31" cy="31"/>
              </a:xfrm>
              <a:prstGeom prst="rect">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61" name="Rectangle 25">
                <a:extLst>
                  <a:ext uri="{FF2B5EF4-FFF2-40B4-BE49-F238E27FC236}">
                    <a16:creationId xmlns:a16="http://schemas.microsoft.com/office/drawing/2014/main" id="{6AF6F964-19E7-4C81-A06A-567C1F985FBD}"/>
                  </a:ext>
                </a:extLst>
              </p:cNvPr>
              <p:cNvSpPr>
                <a:spLocks noChangeArrowheads="1"/>
              </p:cNvSpPr>
              <p:nvPr/>
            </p:nvSpPr>
            <p:spPr bwMode="auto">
              <a:xfrm>
                <a:off x="2866" y="1632"/>
                <a:ext cx="31" cy="31"/>
              </a:xfrm>
              <a:prstGeom prst="rect">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sp>
            <p:nvSpPr>
              <p:cNvPr id="162" name="Rectangle 26">
                <a:extLst>
                  <a:ext uri="{FF2B5EF4-FFF2-40B4-BE49-F238E27FC236}">
                    <a16:creationId xmlns:a16="http://schemas.microsoft.com/office/drawing/2014/main" id="{2C45DE64-8EFD-48A4-BE7A-B3AA4971E85F}"/>
                  </a:ext>
                </a:extLst>
              </p:cNvPr>
              <p:cNvSpPr>
                <a:spLocks noChangeArrowheads="1"/>
              </p:cNvSpPr>
              <p:nvPr/>
            </p:nvSpPr>
            <p:spPr bwMode="auto">
              <a:xfrm>
                <a:off x="2913" y="1632"/>
                <a:ext cx="31" cy="31"/>
              </a:xfrm>
              <a:prstGeom prst="rect">
                <a:avLst/>
              </a:prstGeom>
              <a:noFill/>
              <a:ln w="95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baseline="-25000" dirty="0">
                  <a:solidFill>
                    <a:srgbClr val="FFFFFF"/>
                  </a:solidFill>
                  <a:latin typeface="Amazon Ember"/>
                </a:endParaRPr>
              </a:p>
            </p:txBody>
          </p:sp>
        </p:grpSp>
      </p:grpSp>
      <p:grpSp>
        <p:nvGrpSpPr>
          <p:cNvPr id="296" name="Group 295">
            <a:extLst>
              <a:ext uri="{FF2B5EF4-FFF2-40B4-BE49-F238E27FC236}">
                <a16:creationId xmlns:a16="http://schemas.microsoft.com/office/drawing/2014/main" id="{6C08DB4D-B604-42EF-BD69-91552A063C25}"/>
              </a:ext>
            </a:extLst>
          </p:cNvPr>
          <p:cNvGrpSpPr/>
          <p:nvPr/>
        </p:nvGrpSpPr>
        <p:grpSpPr>
          <a:xfrm>
            <a:off x="840714" y="6194842"/>
            <a:ext cx="1078992" cy="1078992"/>
            <a:chOff x="3018396" y="2117272"/>
            <a:chExt cx="3995056" cy="3995056"/>
          </a:xfrm>
        </p:grpSpPr>
        <p:sp>
          <p:nvSpPr>
            <p:cNvPr id="297" name="Oval 296">
              <a:extLst>
                <a:ext uri="{FF2B5EF4-FFF2-40B4-BE49-F238E27FC236}">
                  <a16:creationId xmlns:a16="http://schemas.microsoft.com/office/drawing/2014/main" id="{DA35394C-FE08-4E36-84EB-F63942F57BA9}"/>
                </a:ext>
              </a:extLst>
            </p:cNvPr>
            <p:cNvSpPr>
              <a:spLocks noChangeAspect="1"/>
            </p:cNvSpPr>
            <p:nvPr/>
          </p:nvSpPr>
          <p:spPr bwMode="auto">
            <a:xfrm rot="6842241">
              <a:off x="3018396" y="2117272"/>
              <a:ext cx="3995056" cy="3995056"/>
            </a:xfrm>
            <a:prstGeom prst="ellipse">
              <a:avLst/>
            </a:prstGeom>
            <a:solidFill>
              <a:schemeClr val="bg1"/>
            </a:solidFill>
            <a:ln w="19050">
              <a:solidFill>
                <a:srgbClr val="D232A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Segoe UI" pitchFamily="34" charset="0"/>
              </a:endParaRPr>
            </a:p>
          </p:txBody>
        </p:sp>
        <p:grpSp>
          <p:nvGrpSpPr>
            <p:cNvPr id="298" name="Group 297">
              <a:extLst>
                <a:ext uri="{FF2B5EF4-FFF2-40B4-BE49-F238E27FC236}">
                  <a16:creationId xmlns:a16="http://schemas.microsoft.com/office/drawing/2014/main" id="{FD86AD50-ADA0-4C9C-B754-8B36B1B1ACFF}"/>
                </a:ext>
              </a:extLst>
            </p:cNvPr>
            <p:cNvGrpSpPr/>
            <p:nvPr/>
          </p:nvGrpSpPr>
          <p:grpSpPr>
            <a:xfrm>
              <a:off x="3263064" y="2828011"/>
              <a:ext cx="3505720" cy="2573578"/>
              <a:chOff x="508000" y="3884116"/>
              <a:chExt cx="871004" cy="639412"/>
            </a:xfrm>
          </p:grpSpPr>
          <p:cxnSp>
            <p:nvCxnSpPr>
              <p:cNvPr id="299" name="Straight Arrow Connector 298">
                <a:extLst>
                  <a:ext uri="{FF2B5EF4-FFF2-40B4-BE49-F238E27FC236}">
                    <a16:creationId xmlns:a16="http://schemas.microsoft.com/office/drawing/2014/main" id="{48D48194-7696-4098-9C78-7C46EFE62D15}"/>
                  </a:ext>
                </a:extLst>
              </p:cNvPr>
              <p:cNvCxnSpPr>
                <a:cxnSpLocks/>
              </p:cNvCxnSpPr>
              <p:nvPr/>
            </p:nvCxnSpPr>
            <p:spPr>
              <a:xfrm>
                <a:off x="508000" y="4126213"/>
                <a:ext cx="871004" cy="0"/>
              </a:xfrm>
              <a:prstGeom prst="straightConnector1">
                <a:avLst/>
              </a:prstGeom>
              <a:ln w="19050" cap="rnd">
                <a:solidFill>
                  <a:schemeClr val="accent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00" name="Straight Arrow Connector 299">
                <a:extLst>
                  <a:ext uri="{FF2B5EF4-FFF2-40B4-BE49-F238E27FC236}">
                    <a16:creationId xmlns:a16="http://schemas.microsoft.com/office/drawing/2014/main" id="{A372800E-A719-4E2E-AEBD-AE0B7E69656B}"/>
                  </a:ext>
                </a:extLst>
              </p:cNvPr>
              <p:cNvCxnSpPr>
                <a:cxnSpLocks/>
              </p:cNvCxnSpPr>
              <p:nvPr/>
            </p:nvCxnSpPr>
            <p:spPr>
              <a:xfrm flipH="1">
                <a:off x="508000" y="4253213"/>
                <a:ext cx="871004" cy="0"/>
              </a:xfrm>
              <a:prstGeom prst="straightConnector1">
                <a:avLst/>
              </a:prstGeom>
              <a:ln w="19050" cap="rnd">
                <a:solidFill>
                  <a:schemeClr val="accent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301" name="Freeform 5">
                <a:extLst>
                  <a:ext uri="{FF2B5EF4-FFF2-40B4-BE49-F238E27FC236}">
                    <a16:creationId xmlns:a16="http://schemas.microsoft.com/office/drawing/2014/main" id="{4DD3BD26-1385-4C3F-8490-B534EFB9A710}"/>
                  </a:ext>
                </a:extLst>
              </p:cNvPr>
              <p:cNvSpPr>
                <a:spLocks/>
              </p:cNvSpPr>
              <p:nvPr/>
            </p:nvSpPr>
            <p:spPr bwMode="auto">
              <a:xfrm>
                <a:off x="703003" y="3884116"/>
                <a:ext cx="480998" cy="639412"/>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solidFill>
                <a:schemeClr val="bg1"/>
              </a:solidFill>
              <a:ln w="19050" cap="rnd">
                <a:solidFill>
                  <a:schemeClr val="accent1"/>
                </a:solidFill>
                <a:round/>
                <a:headEnd/>
                <a:tailEnd/>
              </a:ln>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grpSp>
      </p:grpSp>
      <p:grpSp>
        <p:nvGrpSpPr>
          <p:cNvPr id="302" name="Group 301">
            <a:extLst>
              <a:ext uri="{FF2B5EF4-FFF2-40B4-BE49-F238E27FC236}">
                <a16:creationId xmlns:a16="http://schemas.microsoft.com/office/drawing/2014/main" id="{95CAB84D-64A5-4BD7-9FE3-38A0333754AC}"/>
              </a:ext>
            </a:extLst>
          </p:cNvPr>
          <p:cNvGrpSpPr/>
          <p:nvPr/>
        </p:nvGrpSpPr>
        <p:grpSpPr>
          <a:xfrm>
            <a:off x="12693306" y="1765776"/>
            <a:ext cx="1078992" cy="1078992"/>
            <a:chOff x="12965248" y="5184535"/>
            <a:chExt cx="602960" cy="602960"/>
          </a:xfrm>
        </p:grpSpPr>
        <p:sp>
          <p:nvSpPr>
            <p:cNvPr id="303" name="Oval 302">
              <a:extLst>
                <a:ext uri="{FF2B5EF4-FFF2-40B4-BE49-F238E27FC236}">
                  <a16:creationId xmlns:a16="http://schemas.microsoft.com/office/drawing/2014/main" id="{87377CE3-8C86-481F-A1EE-FB4B3B2BBF3C}"/>
                </a:ext>
              </a:extLst>
            </p:cNvPr>
            <p:cNvSpPr>
              <a:spLocks noChangeAspect="1"/>
            </p:cNvSpPr>
            <p:nvPr/>
          </p:nvSpPr>
          <p:spPr bwMode="auto">
            <a:xfrm rot="6842241">
              <a:off x="12965248" y="5184535"/>
              <a:ext cx="602960" cy="602960"/>
            </a:xfrm>
            <a:prstGeom prst="ellipse">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Segoe UI" pitchFamily="34" charset="0"/>
              </a:endParaRPr>
            </a:p>
          </p:txBody>
        </p:sp>
        <p:grpSp>
          <p:nvGrpSpPr>
            <p:cNvPr id="304" name="Group 303">
              <a:extLst>
                <a:ext uri="{FF2B5EF4-FFF2-40B4-BE49-F238E27FC236}">
                  <a16:creationId xmlns:a16="http://schemas.microsoft.com/office/drawing/2014/main" id="{D88CE69A-0DAA-48E3-9D13-570160E63188}"/>
                </a:ext>
              </a:extLst>
            </p:cNvPr>
            <p:cNvGrpSpPr/>
            <p:nvPr/>
          </p:nvGrpSpPr>
          <p:grpSpPr>
            <a:xfrm>
              <a:off x="13110464" y="5320098"/>
              <a:ext cx="312528" cy="312528"/>
              <a:chOff x="4390661" y="1411318"/>
              <a:chExt cx="362678" cy="362678"/>
            </a:xfrm>
          </p:grpSpPr>
          <p:sp>
            <p:nvSpPr>
              <p:cNvPr id="305" name="Freeform 17">
                <a:extLst>
                  <a:ext uri="{FF2B5EF4-FFF2-40B4-BE49-F238E27FC236}">
                    <a16:creationId xmlns:a16="http://schemas.microsoft.com/office/drawing/2014/main" id="{4CC3B939-41A6-47E4-B502-9194693A5442}"/>
                  </a:ext>
                </a:extLst>
              </p:cNvPr>
              <p:cNvSpPr>
                <a:spLocks/>
              </p:cNvSpPr>
              <p:nvPr/>
            </p:nvSpPr>
            <p:spPr bwMode="auto">
              <a:xfrm>
                <a:off x="4411031" y="1411318"/>
                <a:ext cx="342308" cy="342308"/>
              </a:xfrm>
              <a:custGeom>
                <a:avLst/>
                <a:gdLst>
                  <a:gd name="T0" fmla="*/ 0 w 689"/>
                  <a:gd name="T1" fmla="*/ 0 h 689"/>
                  <a:gd name="T2" fmla="*/ 0 w 689"/>
                  <a:gd name="T3" fmla="*/ 689 h 689"/>
                  <a:gd name="T4" fmla="*/ 689 w 689"/>
                  <a:gd name="T5" fmla="*/ 689 h 689"/>
                </a:gdLst>
                <a:ahLst/>
                <a:cxnLst>
                  <a:cxn ang="0">
                    <a:pos x="T0" y="T1"/>
                  </a:cxn>
                  <a:cxn ang="0">
                    <a:pos x="T2" y="T3"/>
                  </a:cxn>
                  <a:cxn ang="0">
                    <a:pos x="T4" y="T5"/>
                  </a:cxn>
                </a:cxnLst>
                <a:rect l="0" t="0" r="r" b="b"/>
                <a:pathLst>
                  <a:path w="689" h="689">
                    <a:moveTo>
                      <a:pt x="0" y="0"/>
                    </a:moveTo>
                    <a:lnTo>
                      <a:pt x="0" y="689"/>
                    </a:lnTo>
                    <a:lnTo>
                      <a:pt x="689" y="689"/>
                    </a:lnTo>
                  </a:path>
                </a:pathLst>
              </a:cu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06" name="Line 18">
                <a:extLst>
                  <a:ext uri="{FF2B5EF4-FFF2-40B4-BE49-F238E27FC236}">
                    <a16:creationId xmlns:a16="http://schemas.microsoft.com/office/drawing/2014/main" id="{9BA9448D-C7DA-4D92-A991-19B04AEEE1B9}"/>
                  </a:ext>
                </a:extLst>
              </p:cNvPr>
              <p:cNvSpPr>
                <a:spLocks noChangeShapeType="1"/>
              </p:cNvSpPr>
              <p:nvPr/>
            </p:nvSpPr>
            <p:spPr bwMode="auto">
              <a:xfrm>
                <a:off x="4684281"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07" name="Line 19">
                <a:extLst>
                  <a:ext uri="{FF2B5EF4-FFF2-40B4-BE49-F238E27FC236}">
                    <a16:creationId xmlns:a16="http://schemas.microsoft.com/office/drawing/2014/main" id="{147BD57C-8717-435D-B695-4DD2892AB88E}"/>
                  </a:ext>
                </a:extLst>
              </p:cNvPr>
              <p:cNvSpPr>
                <a:spLocks noChangeShapeType="1"/>
              </p:cNvSpPr>
              <p:nvPr/>
            </p:nvSpPr>
            <p:spPr bwMode="auto">
              <a:xfrm>
                <a:off x="4474623"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08" name="Line 20">
                <a:extLst>
                  <a:ext uri="{FF2B5EF4-FFF2-40B4-BE49-F238E27FC236}">
                    <a16:creationId xmlns:a16="http://schemas.microsoft.com/office/drawing/2014/main" id="{2CE3FA3B-CF10-4FE4-8513-35CCA6D56E30}"/>
                  </a:ext>
                </a:extLst>
              </p:cNvPr>
              <p:cNvSpPr>
                <a:spLocks noChangeShapeType="1"/>
              </p:cNvSpPr>
              <p:nvPr/>
            </p:nvSpPr>
            <p:spPr bwMode="auto">
              <a:xfrm>
                <a:off x="4579452"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09" name="Line 21">
                <a:extLst>
                  <a:ext uri="{FF2B5EF4-FFF2-40B4-BE49-F238E27FC236}">
                    <a16:creationId xmlns:a16="http://schemas.microsoft.com/office/drawing/2014/main" id="{8EFE417D-93FA-4EE0-AA07-02BF517D24B3}"/>
                  </a:ext>
                </a:extLst>
              </p:cNvPr>
              <p:cNvSpPr>
                <a:spLocks noChangeShapeType="1"/>
              </p:cNvSpPr>
              <p:nvPr/>
            </p:nvSpPr>
            <p:spPr bwMode="auto">
              <a:xfrm flipH="1">
                <a:off x="4390661" y="1692021"/>
                <a:ext cx="20370"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0" name="Line 22">
                <a:extLst>
                  <a:ext uri="{FF2B5EF4-FFF2-40B4-BE49-F238E27FC236}">
                    <a16:creationId xmlns:a16="http://schemas.microsoft.com/office/drawing/2014/main" id="{1A1CD284-9651-4F44-B878-59A9A02F339A}"/>
                  </a:ext>
                </a:extLst>
              </p:cNvPr>
              <p:cNvSpPr>
                <a:spLocks noChangeShapeType="1"/>
              </p:cNvSpPr>
              <p:nvPr/>
            </p:nvSpPr>
            <p:spPr bwMode="auto">
              <a:xfrm flipV="1">
                <a:off x="4734460" y="1639358"/>
                <a:ext cx="18879" cy="14408"/>
              </a:xfrm>
              <a:prstGeom prst="line">
                <a:avLst/>
              </a:prstGeom>
              <a:noFill/>
              <a:ln w="952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1" name="Line 23">
                <a:extLst>
                  <a:ext uri="{FF2B5EF4-FFF2-40B4-BE49-F238E27FC236}">
                    <a16:creationId xmlns:a16="http://schemas.microsoft.com/office/drawing/2014/main" id="{DA64C4D4-CFA4-4D4D-BDBB-4BF9E06924A6}"/>
                  </a:ext>
                </a:extLst>
              </p:cNvPr>
              <p:cNvSpPr>
                <a:spLocks noChangeShapeType="1"/>
              </p:cNvSpPr>
              <p:nvPr/>
            </p:nvSpPr>
            <p:spPr bwMode="auto">
              <a:xfrm flipV="1">
                <a:off x="4701670" y="1666186"/>
                <a:ext cx="16395" cy="12420"/>
              </a:xfrm>
              <a:prstGeom prst="line">
                <a:avLst/>
              </a:prstGeom>
              <a:noFill/>
              <a:ln w="952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2" name="Line 24">
                <a:extLst>
                  <a:ext uri="{FF2B5EF4-FFF2-40B4-BE49-F238E27FC236}">
                    <a16:creationId xmlns:a16="http://schemas.microsoft.com/office/drawing/2014/main" id="{68C5C21D-D85F-419E-8F42-E23055E30D3D}"/>
                  </a:ext>
                </a:extLst>
              </p:cNvPr>
              <p:cNvSpPr>
                <a:spLocks noChangeShapeType="1"/>
              </p:cNvSpPr>
              <p:nvPr/>
            </p:nvSpPr>
            <p:spPr bwMode="auto">
              <a:xfrm>
                <a:off x="4587898" y="1454541"/>
                <a:ext cx="88434" cy="216613"/>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3" name="Line 25">
                <a:extLst>
                  <a:ext uri="{FF2B5EF4-FFF2-40B4-BE49-F238E27FC236}">
                    <a16:creationId xmlns:a16="http://schemas.microsoft.com/office/drawing/2014/main" id="{CD97B79C-5E8F-4F9E-B784-6679193CB5D6}"/>
                  </a:ext>
                </a:extLst>
              </p:cNvPr>
              <p:cNvSpPr>
                <a:spLocks noChangeShapeType="1"/>
              </p:cNvSpPr>
              <p:nvPr/>
            </p:nvSpPr>
            <p:spPr bwMode="auto">
              <a:xfrm flipV="1">
                <a:off x="4487044" y="1452554"/>
                <a:ext cx="79988" cy="116256"/>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4" name="Freeform 26">
                <a:extLst>
                  <a:ext uri="{FF2B5EF4-FFF2-40B4-BE49-F238E27FC236}">
                    <a16:creationId xmlns:a16="http://schemas.microsoft.com/office/drawing/2014/main" id="{DA5EE3F1-5BD4-4466-A2D3-CF1B52051C24}"/>
                  </a:ext>
                </a:extLst>
              </p:cNvPr>
              <p:cNvSpPr>
                <a:spLocks/>
              </p:cNvSpPr>
              <p:nvPr/>
            </p:nvSpPr>
            <p:spPr bwMode="auto">
              <a:xfrm>
                <a:off x="4390661" y="1482363"/>
                <a:ext cx="73032" cy="84956"/>
              </a:xfrm>
              <a:custGeom>
                <a:avLst/>
                <a:gdLst>
                  <a:gd name="T0" fmla="*/ 0 w 147"/>
                  <a:gd name="T1" fmla="*/ 0 h 171"/>
                  <a:gd name="T2" fmla="*/ 41 w 147"/>
                  <a:gd name="T3" fmla="*/ 0 h 171"/>
                  <a:gd name="T4" fmla="*/ 147 w 147"/>
                  <a:gd name="T5" fmla="*/ 171 h 171"/>
                </a:gdLst>
                <a:ahLst/>
                <a:cxnLst>
                  <a:cxn ang="0">
                    <a:pos x="T0" y="T1"/>
                  </a:cxn>
                  <a:cxn ang="0">
                    <a:pos x="T2" y="T3"/>
                  </a:cxn>
                  <a:cxn ang="0">
                    <a:pos x="T4" y="T5"/>
                  </a:cxn>
                </a:cxnLst>
                <a:rect l="0" t="0" r="r" b="b"/>
                <a:pathLst>
                  <a:path w="147" h="171">
                    <a:moveTo>
                      <a:pt x="0" y="0"/>
                    </a:moveTo>
                    <a:lnTo>
                      <a:pt x="41" y="0"/>
                    </a:lnTo>
                    <a:lnTo>
                      <a:pt x="147" y="171"/>
                    </a:lnTo>
                  </a:path>
                </a:pathLst>
              </a:cu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5" name="Line 27">
                <a:extLst>
                  <a:ext uri="{FF2B5EF4-FFF2-40B4-BE49-F238E27FC236}">
                    <a16:creationId xmlns:a16="http://schemas.microsoft.com/office/drawing/2014/main" id="{3CAEDBB4-218E-471E-9680-DE646D69EC1B}"/>
                  </a:ext>
                </a:extLst>
              </p:cNvPr>
              <p:cNvSpPr>
                <a:spLocks noChangeShapeType="1"/>
              </p:cNvSpPr>
              <p:nvPr/>
            </p:nvSpPr>
            <p:spPr bwMode="auto">
              <a:xfrm flipH="1">
                <a:off x="4390661" y="1587192"/>
                <a:ext cx="20370"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6" name="Line 28">
                <a:extLst>
                  <a:ext uri="{FF2B5EF4-FFF2-40B4-BE49-F238E27FC236}">
                    <a16:creationId xmlns:a16="http://schemas.microsoft.com/office/drawing/2014/main" id="{621D34AB-528B-4BC1-A87A-229FB129C259}"/>
                  </a:ext>
                </a:extLst>
              </p:cNvPr>
              <p:cNvSpPr>
                <a:spLocks noChangeShapeType="1"/>
              </p:cNvSpPr>
              <p:nvPr/>
            </p:nvSpPr>
            <p:spPr bwMode="auto">
              <a:xfrm>
                <a:off x="4707135" y="1462987"/>
                <a:ext cx="46204" cy="0"/>
              </a:xfrm>
              <a:prstGeom prst="line">
                <a:avLst/>
              </a:prstGeom>
              <a:noFill/>
              <a:ln w="952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7" name="Line 29">
                <a:extLst>
                  <a:ext uri="{FF2B5EF4-FFF2-40B4-BE49-F238E27FC236}">
                    <a16:creationId xmlns:a16="http://schemas.microsoft.com/office/drawing/2014/main" id="{BCF007AC-613F-497D-8D4D-9B091156A5B3}"/>
                  </a:ext>
                </a:extLst>
              </p:cNvPr>
              <p:cNvSpPr>
                <a:spLocks noChangeShapeType="1"/>
              </p:cNvSpPr>
              <p:nvPr/>
            </p:nvSpPr>
            <p:spPr bwMode="auto">
              <a:xfrm flipV="1">
                <a:off x="4588892" y="1483357"/>
                <a:ext cx="87440" cy="20618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8" name="Line 30">
                <a:extLst>
                  <a:ext uri="{FF2B5EF4-FFF2-40B4-BE49-F238E27FC236}">
                    <a16:creationId xmlns:a16="http://schemas.microsoft.com/office/drawing/2014/main" id="{4CFADF79-A478-4D1A-8A39-6F4F85E3BBFC}"/>
                  </a:ext>
                </a:extLst>
              </p:cNvPr>
              <p:cNvSpPr>
                <a:spLocks noChangeShapeType="1"/>
              </p:cNvSpPr>
              <p:nvPr/>
            </p:nvSpPr>
            <p:spPr bwMode="auto">
              <a:xfrm>
                <a:off x="4496483" y="1695002"/>
                <a:ext cx="61606" cy="11427"/>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19" name="Line 31">
                <a:extLst>
                  <a:ext uri="{FF2B5EF4-FFF2-40B4-BE49-F238E27FC236}">
                    <a16:creationId xmlns:a16="http://schemas.microsoft.com/office/drawing/2014/main" id="{6820ED26-7900-46E5-B2C8-A725A0EDA691}"/>
                  </a:ext>
                </a:extLst>
              </p:cNvPr>
              <p:cNvSpPr>
                <a:spLocks noChangeShapeType="1"/>
              </p:cNvSpPr>
              <p:nvPr/>
            </p:nvSpPr>
            <p:spPr bwMode="auto">
              <a:xfrm flipV="1">
                <a:off x="4411031" y="1706429"/>
                <a:ext cx="48191" cy="47198"/>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0" name="Oval 32">
                <a:extLst>
                  <a:ext uri="{FF2B5EF4-FFF2-40B4-BE49-F238E27FC236}">
                    <a16:creationId xmlns:a16="http://schemas.microsoft.com/office/drawing/2014/main" id="{8C376F27-BCC1-41DA-BACE-8F0E7EB52FA8}"/>
                  </a:ext>
                </a:extLst>
              </p:cNvPr>
              <p:cNvSpPr>
                <a:spLocks noChangeArrowheads="1"/>
              </p:cNvSpPr>
              <p:nvPr/>
            </p:nvSpPr>
            <p:spPr bwMode="auto">
              <a:xfrm>
                <a:off x="4453260" y="1564338"/>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1" name="Oval 33">
                <a:extLst>
                  <a:ext uri="{FF2B5EF4-FFF2-40B4-BE49-F238E27FC236}">
                    <a16:creationId xmlns:a16="http://schemas.microsoft.com/office/drawing/2014/main" id="{0C9A3EFC-BC8E-4524-AA7D-9A8F9A372CAB}"/>
                  </a:ext>
                </a:extLst>
              </p:cNvPr>
              <p:cNvSpPr>
                <a:spLocks noChangeArrowheads="1"/>
              </p:cNvSpPr>
              <p:nvPr/>
            </p:nvSpPr>
            <p:spPr bwMode="auto">
              <a:xfrm>
                <a:off x="4558089" y="1412312"/>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2" name="Oval 34">
                <a:extLst>
                  <a:ext uri="{FF2B5EF4-FFF2-40B4-BE49-F238E27FC236}">
                    <a16:creationId xmlns:a16="http://schemas.microsoft.com/office/drawing/2014/main" id="{D7FEBBCB-12BA-441D-8284-60F5D95AE76F}"/>
                  </a:ext>
                </a:extLst>
              </p:cNvPr>
              <p:cNvSpPr>
                <a:spLocks noChangeArrowheads="1"/>
              </p:cNvSpPr>
              <p:nvPr/>
            </p:nvSpPr>
            <p:spPr bwMode="auto">
              <a:xfrm>
                <a:off x="4662918" y="1669167"/>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3" name="Oval 35">
                <a:extLst>
                  <a:ext uri="{FF2B5EF4-FFF2-40B4-BE49-F238E27FC236}">
                    <a16:creationId xmlns:a16="http://schemas.microsoft.com/office/drawing/2014/main" id="{BE4BFDCC-A7CF-4D93-A76E-3E1895B0ECB8}"/>
                  </a:ext>
                </a:extLst>
              </p:cNvPr>
              <p:cNvSpPr>
                <a:spLocks noChangeArrowheads="1"/>
              </p:cNvSpPr>
              <p:nvPr/>
            </p:nvSpPr>
            <p:spPr bwMode="auto">
              <a:xfrm>
                <a:off x="4662918" y="1440134"/>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4" name="Oval 36">
                <a:extLst>
                  <a:ext uri="{FF2B5EF4-FFF2-40B4-BE49-F238E27FC236}">
                    <a16:creationId xmlns:a16="http://schemas.microsoft.com/office/drawing/2014/main" id="{73421A4E-C564-44AF-BBB7-EDE4B5078846}"/>
                  </a:ext>
                </a:extLst>
              </p:cNvPr>
              <p:cNvSpPr>
                <a:spLocks noChangeArrowheads="1"/>
              </p:cNvSpPr>
              <p:nvPr/>
            </p:nvSpPr>
            <p:spPr bwMode="auto">
              <a:xfrm>
                <a:off x="4558089" y="1687549"/>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25" name="Oval 37">
                <a:extLst>
                  <a:ext uri="{FF2B5EF4-FFF2-40B4-BE49-F238E27FC236}">
                    <a16:creationId xmlns:a16="http://schemas.microsoft.com/office/drawing/2014/main" id="{D06D4CA5-D5C5-4102-80AA-89396D9B338B}"/>
                  </a:ext>
                </a:extLst>
              </p:cNvPr>
              <p:cNvSpPr>
                <a:spLocks noChangeArrowheads="1"/>
              </p:cNvSpPr>
              <p:nvPr/>
            </p:nvSpPr>
            <p:spPr bwMode="auto">
              <a:xfrm>
                <a:off x="4453260" y="1669167"/>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grpSp>
      </p:grpSp>
      <p:grpSp>
        <p:nvGrpSpPr>
          <p:cNvPr id="326" name="Group 325">
            <a:extLst>
              <a:ext uri="{FF2B5EF4-FFF2-40B4-BE49-F238E27FC236}">
                <a16:creationId xmlns:a16="http://schemas.microsoft.com/office/drawing/2014/main" id="{95CAB84D-64A5-4BD7-9FE3-38A0333754AC}"/>
              </a:ext>
            </a:extLst>
          </p:cNvPr>
          <p:cNvGrpSpPr/>
          <p:nvPr/>
        </p:nvGrpSpPr>
        <p:grpSpPr>
          <a:xfrm>
            <a:off x="840714" y="1765776"/>
            <a:ext cx="1078992" cy="1078992"/>
            <a:chOff x="12965248" y="5184535"/>
            <a:chExt cx="602960" cy="602960"/>
          </a:xfrm>
        </p:grpSpPr>
        <p:sp>
          <p:nvSpPr>
            <p:cNvPr id="327" name="Oval 326">
              <a:extLst>
                <a:ext uri="{FF2B5EF4-FFF2-40B4-BE49-F238E27FC236}">
                  <a16:creationId xmlns:a16="http://schemas.microsoft.com/office/drawing/2014/main" id="{87377CE3-8C86-481F-A1EE-FB4B3B2BBF3C}"/>
                </a:ext>
              </a:extLst>
            </p:cNvPr>
            <p:cNvSpPr>
              <a:spLocks noChangeAspect="1"/>
            </p:cNvSpPr>
            <p:nvPr/>
          </p:nvSpPr>
          <p:spPr bwMode="auto">
            <a:xfrm rot="6842241">
              <a:off x="12965248" y="5184535"/>
              <a:ext cx="602960" cy="602960"/>
            </a:xfrm>
            <a:prstGeom prst="ellipse">
              <a:avLst/>
            </a:prstGeom>
            <a:solidFill>
              <a:schemeClr val="bg1"/>
            </a:solid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cs typeface="Segoe UI" pitchFamily="34" charset="0"/>
              </a:endParaRPr>
            </a:p>
          </p:txBody>
        </p:sp>
        <p:grpSp>
          <p:nvGrpSpPr>
            <p:cNvPr id="328" name="Group 327">
              <a:extLst>
                <a:ext uri="{FF2B5EF4-FFF2-40B4-BE49-F238E27FC236}">
                  <a16:creationId xmlns:a16="http://schemas.microsoft.com/office/drawing/2014/main" id="{D88CE69A-0DAA-48E3-9D13-570160E63188}"/>
                </a:ext>
              </a:extLst>
            </p:cNvPr>
            <p:cNvGrpSpPr/>
            <p:nvPr/>
          </p:nvGrpSpPr>
          <p:grpSpPr>
            <a:xfrm>
              <a:off x="13110464" y="5320098"/>
              <a:ext cx="312528" cy="312528"/>
              <a:chOff x="4390661" y="1411318"/>
              <a:chExt cx="362678" cy="362678"/>
            </a:xfrm>
          </p:grpSpPr>
          <p:sp>
            <p:nvSpPr>
              <p:cNvPr id="329" name="Freeform 17">
                <a:extLst>
                  <a:ext uri="{FF2B5EF4-FFF2-40B4-BE49-F238E27FC236}">
                    <a16:creationId xmlns:a16="http://schemas.microsoft.com/office/drawing/2014/main" id="{4CC3B939-41A6-47E4-B502-9194693A5442}"/>
                  </a:ext>
                </a:extLst>
              </p:cNvPr>
              <p:cNvSpPr>
                <a:spLocks/>
              </p:cNvSpPr>
              <p:nvPr/>
            </p:nvSpPr>
            <p:spPr bwMode="auto">
              <a:xfrm>
                <a:off x="4411031" y="1411318"/>
                <a:ext cx="342308" cy="342308"/>
              </a:xfrm>
              <a:custGeom>
                <a:avLst/>
                <a:gdLst>
                  <a:gd name="T0" fmla="*/ 0 w 689"/>
                  <a:gd name="T1" fmla="*/ 0 h 689"/>
                  <a:gd name="T2" fmla="*/ 0 w 689"/>
                  <a:gd name="T3" fmla="*/ 689 h 689"/>
                  <a:gd name="T4" fmla="*/ 689 w 689"/>
                  <a:gd name="T5" fmla="*/ 689 h 689"/>
                </a:gdLst>
                <a:ahLst/>
                <a:cxnLst>
                  <a:cxn ang="0">
                    <a:pos x="T0" y="T1"/>
                  </a:cxn>
                  <a:cxn ang="0">
                    <a:pos x="T2" y="T3"/>
                  </a:cxn>
                  <a:cxn ang="0">
                    <a:pos x="T4" y="T5"/>
                  </a:cxn>
                </a:cxnLst>
                <a:rect l="0" t="0" r="r" b="b"/>
                <a:pathLst>
                  <a:path w="689" h="689">
                    <a:moveTo>
                      <a:pt x="0" y="0"/>
                    </a:moveTo>
                    <a:lnTo>
                      <a:pt x="0" y="689"/>
                    </a:lnTo>
                    <a:lnTo>
                      <a:pt x="689" y="689"/>
                    </a:lnTo>
                  </a:path>
                </a:pathLst>
              </a:cu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0" name="Line 18">
                <a:extLst>
                  <a:ext uri="{FF2B5EF4-FFF2-40B4-BE49-F238E27FC236}">
                    <a16:creationId xmlns:a16="http://schemas.microsoft.com/office/drawing/2014/main" id="{9BA9448D-C7DA-4D92-A991-19B04AEEE1B9}"/>
                  </a:ext>
                </a:extLst>
              </p:cNvPr>
              <p:cNvSpPr>
                <a:spLocks noChangeShapeType="1"/>
              </p:cNvSpPr>
              <p:nvPr/>
            </p:nvSpPr>
            <p:spPr bwMode="auto">
              <a:xfrm>
                <a:off x="4684281"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1" name="Line 19">
                <a:extLst>
                  <a:ext uri="{FF2B5EF4-FFF2-40B4-BE49-F238E27FC236}">
                    <a16:creationId xmlns:a16="http://schemas.microsoft.com/office/drawing/2014/main" id="{147BD57C-8717-435D-B695-4DD2892AB88E}"/>
                  </a:ext>
                </a:extLst>
              </p:cNvPr>
              <p:cNvSpPr>
                <a:spLocks noChangeShapeType="1"/>
              </p:cNvSpPr>
              <p:nvPr/>
            </p:nvSpPr>
            <p:spPr bwMode="auto">
              <a:xfrm>
                <a:off x="4474623"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2" name="Line 20">
                <a:extLst>
                  <a:ext uri="{FF2B5EF4-FFF2-40B4-BE49-F238E27FC236}">
                    <a16:creationId xmlns:a16="http://schemas.microsoft.com/office/drawing/2014/main" id="{2CE3FA3B-CF10-4FE4-8513-35CCA6D56E30}"/>
                  </a:ext>
                </a:extLst>
              </p:cNvPr>
              <p:cNvSpPr>
                <a:spLocks noChangeShapeType="1"/>
              </p:cNvSpPr>
              <p:nvPr/>
            </p:nvSpPr>
            <p:spPr bwMode="auto">
              <a:xfrm>
                <a:off x="4579452" y="1753626"/>
                <a:ext cx="0" cy="2037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3" name="Line 21">
                <a:extLst>
                  <a:ext uri="{FF2B5EF4-FFF2-40B4-BE49-F238E27FC236}">
                    <a16:creationId xmlns:a16="http://schemas.microsoft.com/office/drawing/2014/main" id="{8EFE417D-93FA-4EE0-AA07-02BF517D24B3}"/>
                  </a:ext>
                </a:extLst>
              </p:cNvPr>
              <p:cNvSpPr>
                <a:spLocks noChangeShapeType="1"/>
              </p:cNvSpPr>
              <p:nvPr/>
            </p:nvSpPr>
            <p:spPr bwMode="auto">
              <a:xfrm flipH="1">
                <a:off x="4390661" y="1692021"/>
                <a:ext cx="20370"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4" name="Line 22">
                <a:extLst>
                  <a:ext uri="{FF2B5EF4-FFF2-40B4-BE49-F238E27FC236}">
                    <a16:creationId xmlns:a16="http://schemas.microsoft.com/office/drawing/2014/main" id="{1A1CD284-9651-4F44-B878-59A9A02F339A}"/>
                  </a:ext>
                </a:extLst>
              </p:cNvPr>
              <p:cNvSpPr>
                <a:spLocks noChangeShapeType="1"/>
              </p:cNvSpPr>
              <p:nvPr/>
            </p:nvSpPr>
            <p:spPr bwMode="auto">
              <a:xfrm flipV="1">
                <a:off x="4734460" y="1639358"/>
                <a:ext cx="18879" cy="14408"/>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5" name="Line 23">
                <a:extLst>
                  <a:ext uri="{FF2B5EF4-FFF2-40B4-BE49-F238E27FC236}">
                    <a16:creationId xmlns:a16="http://schemas.microsoft.com/office/drawing/2014/main" id="{DA64C4D4-CFA4-4D4D-BDBB-4BF9E06924A6}"/>
                  </a:ext>
                </a:extLst>
              </p:cNvPr>
              <p:cNvSpPr>
                <a:spLocks noChangeShapeType="1"/>
              </p:cNvSpPr>
              <p:nvPr/>
            </p:nvSpPr>
            <p:spPr bwMode="auto">
              <a:xfrm flipV="1">
                <a:off x="4701670" y="1666186"/>
                <a:ext cx="16395" cy="1242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6" name="Line 24">
                <a:extLst>
                  <a:ext uri="{FF2B5EF4-FFF2-40B4-BE49-F238E27FC236}">
                    <a16:creationId xmlns:a16="http://schemas.microsoft.com/office/drawing/2014/main" id="{68C5C21D-D85F-419E-8F42-E23055E30D3D}"/>
                  </a:ext>
                </a:extLst>
              </p:cNvPr>
              <p:cNvSpPr>
                <a:spLocks noChangeShapeType="1"/>
              </p:cNvSpPr>
              <p:nvPr/>
            </p:nvSpPr>
            <p:spPr bwMode="auto">
              <a:xfrm>
                <a:off x="4587898" y="1454541"/>
                <a:ext cx="88434" cy="216613"/>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7" name="Line 25">
                <a:extLst>
                  <a:ext uri="{FF2B5EF4-FFF2-40B4-BE49-F238E27FC236}">
                    <a16:creationId xmlns:a16="http://schemas.microsoft.com/office/drawing/2014/main" id="{CD97B79C-5E8F-4F9E-B784-6679193CB5D6}"/>
                  </a:ext>
                </a:extLst>
              </p:cNvPr>
              <p:cNvSpPr>
                <a:spLocks noChangeShapeType="1"/>
              </p:cNvSpPr>
              <p:nvPr/>
            </p:nvSpPr>
            <p:spPr bwMode="auto">
              <a:xfrm flipV="1">
                <a:off x="4487044" y="1452554"/>
                <a:ext cx="79988" cy="116256"/>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8" name="Freeform 26">
                <a:extLst>
                  <a:ext uri="{FF2B5EF4-FFF2-40B4-BE49-F238E27FC236}">
                    <a16:creationId xmlns:a16="http://schemas.microsoft.com/office/drawing/2014/main" id="{DA5EE3F1-5BD4-4466-A2D3-CF1B52051C24}"/>
                  </a:ext>
                </a:extLst>
              </p:cNvPr>
              <p:cNvSpPr>
                <a:spLocks/>
              </p:cNvSpPr>
              <p:nvPr/>
            </p:nvSpPr>
            <p:spPr bwMode="auto">
              <a:xfrm>
                <a:off x="4390661" y="1482363"/>
                <a:ext cx="73032" cy="84956"/>
              </a:xfrm>
              <a:custGeom>
                <a:avLst/>
                <a:gdLst>
                  <a:gd name="T0" fmla="*/ 0 w 147"/>
                  <a:gd name="T1" fmla="*/ 0 h 171"/>
                  <a:gd name="T2" fmla="*/ 41 w 147"/>
                  <a:gd name="T3" fmla="*/ 0 h 171"/>
                  <a:gd name="T4" fmla="*/ 147 w 147"/>
                  <a:gd name="T5" fmla="*/ 171 h 171"/>
                </a:gdLst>
                <a:ahLst/>
                <a:cxnLst>
                  <a:cxn ang="0">
                    <a:pos x="T0" y="T1"/>
                  </a:cxn>
                  <a:cxn ang="0">
                    <a:pos x="T2" y="T3"/>
                  </a:cxn>
                  <a:cxn ang="0">
                    <a:pos x="T4" y="T5"/>
                  </a:cxn>
                </a:cxnLst>
                <a:rect l="0" t="0" r="r" b="b"/>
                <a:pathLst>
                  <a:path w="147" h="171">
                    <a:moveTo>
                      <a:pt x="0" y="0"/>
                    </a:moveTo>
                    <a:lnTo>
                      <a:pt x="41" y="0"/>
                    </a:lnTo>
                    <a:lnTo>
                      <a:pt x="147" y="171"/>
                    </a:lnTo>
                  </a:path>
                </a:pathLst>
              </a:cu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39" name="Line 27">
                <a:extLst>
                  <a:ext uri="{FF2B5EF4-FFF2-40B4-BE49-F238E27FC236}">
                    <a16:creationId xmlns:a16="http://schemas.microsoft.com/office/drawing/2014/main" id="{3CAEDBB4-218E-471E-9680-DE646D69EC1B}"/>
                  </a:ext>
                </a:extLst>
              </p:cNvPr>
              <p:cNvSpPr>
                <a:spLocks noChangeShapeType="1"/>
              </p:cNvSpPr>
              <p:nvPr/>
            </p:nvSpPr>
            <p:spPr bwMode="auto">
              <a:xfrm flipH="1">
                <a:off x="4390661" y="1587192"/>
                <a:ext cx="20370"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0" name="Line 28">
                <a:extLst>
                  <a:ext uri="{FF2B5EF4-FFF2-40B4-BE49-F238E27FC236}">
                    <a16:creationId xmlns:a16="http://schemas.microsoft.com/office/drawing/2014/main" id="{621D34AB-528B-4BC1-A87A-229FB129C259}"/>
                  </a:ext>
                </a:extLst>
              </p:cNvPr>
              <p:cNvSpPr>
                <a:spLocks noChangeShapeType="1"/>
              </p:cNvSpPr>
              <p:nvPr/>
            </p:nvSpPr>
            <p:spPr bwMode="auto">
              <a:xfrm>
                <a:off x="4707135" y="1462987"/>
                <a:ext cx="46204" cy="0"/>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1" name="Line 29">
                <a:extLst>
                  <a:ext uri="{FF2B5EF4-FFF2-40B4-BE49-F238E27FC236}">
                    <a16:creationId xmlns:a16="http://schemas.microsoft.com/office/drawing/2014/main" id="{BCF007AC-613F-497D-8D4D-9B091156A5B3}"/>
                  </a:ext>
                </a:extLst>
              </p:cNvPr>
              <p:cNvSpPr>
                <a:spLocks noChangeShapeType="1"/>
              </p:cNvSpPr>
              <p:nvPr/>
            </p:nvSpPr>
            <p:spPr bwMode="auto">
              <a:xfrm flipV="1">
                <a:off x="4588892" y="1483357"/>
                <a:ext cx="87440" cy="206180"/>
              </a:xfrm>
              <a:prstGeom prst="line">
                <a:avLst/>
              </a:prstGeom>
              <a:noFill/>
              <a:ln w="9525"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2" name="Line 30">
                <a:extLst>
                  <a:ext uri="{FF2B5EF4-FFF2-40B4-BE49-F238E27FC236}">
                    <a16:creationId xmlns:a16="http://schemas.microsoft.com/office/drawing/2014/main" id="{4CFADF79-A478-4D1A-8A39-6F4F85E3BBFC}"/>
                  </a:ext>
                </a:extLst>
              </p:cNvPr>
              <p:cNvSpPr>
                <a:spLocks noChangeShapeType="1"/>
              </p:cNvSpPr>
              <p:nvPr/>
            </p:nvSpPr>
            <p:spPr bwMode="auto">
              <a:xfrm>
                <a:off x="4496483" y="1695002"/>
                <a:ext cx="61606" cy="11427"/>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3" name="Line 31">
                <a:extLst>
                  <a:ext uri="{FF2B5EF4-FFF2-40B4-BE49-F238E27FC236}">
                    <a16:creationId xmlns:a16="http://schemas.microsoft.com/office/drawing/2014/main" id="{6820ED26-7900-46E5-B2C8-A725A0EDA691}"/>
                  </a:ext>
                </a:extLst>
              </p:cNvPr>
              <p:cNvSpPr>
                <a:spLocks noChangeShapeType="1"/>
              </p:cNvSpPr>
              <p:nvPr/>
            </p:nvSpPr>
            <p:spPr bwMode="auto">
              <a:xfrm flipV="1">
                <a:off x="4411031" y="1706429"/>
                <a:ext cx="48191" cy="47198"/>
              </a:xfrm>
              <a:prstGeom prst="lin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4" name="Oval 32">
                <a:extLst>
                  <a:ext uri="{FF2B5EF4-FFF2-40B4-BE49-F238E27FC236}">
                    <a16:creationId xmlns:a16="http://schemas.microsoft.com/office/drawing/2014/main" id="{8C376F27-BCC1-41DA-BACE-8F0E7EB52FA8}"/>
                  </a:ext>
                </a:extLst>
              </p:cNvPr>
              <p:cNvSpPr>
                <a:spLocks noChangeArrowheads="1"/>
              </p:cNvSpPr>
              <p:nvPr/>
            </p:nvSpPr>
            <p:spPr bwMode="auto">
              <a:xfrm>
                <a:off x="4453260" y="1564338"/>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5" name="Oval 33">
                <a:extLst>
                  <a:ext uri="{FF2B5EF4-FFF2-40B4-BE49-F238E27FC236}">
                    <a16:creationId xmlns:a16="http://schemas.microsoft.com/office/drawing/2014/main" id="{0C9A3EFC-BC8E-4524-AA7D-9A8F9A372CAB}"/>
                  </a:ext>
                </a:extLst>
              </p:cNvPr>
              <p:cNvSpPr>
                <a:spLocks noChangeArrowheads="1"/>
              </p:cNvSpPr>
              <p:nvPr/>
            </p:nvSpPr>
            <p:spPr bwMode="auto">
              <a:xfrm>
                <a:off x="4558089" y="1412312"/>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6" name="Oval 34">
                <a:extLst>
                  <a:ext uri="{FF2B5EF4-FFF2-40B4-BE49-F238E27FC236}">
                    <a16:creationId xmlns:a16="http://schemas.microsoft.com/office/drawing/2014/main" id="{D7FEBBCB-12BA-441D-8284-60F5D95AE76F}"/>
                  </a:ext>
                </a:extLst>
              </p:cNvPr>
              <p:cNvSpPr>
                <a:spLocks noChangeArrowheads="1"/>
              </p:cNvSpPr>
              <p:nvPr/>
            </p:nvSpPr>
            <p:spPr bwMode="auto">
              <a:xfrm>
                <a:off x="4662918" y="1669167"/>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7" name="Oval 35">
                <a:extLst>
                  <a:ext uri="{FF2B5EF4-FFF2-40B4-BE49-F238E27FC236}">
                    <a16:creationId xmlns:a16="http://schemas.microsoft.com/office/drawing/2014/main" id="{BE4BFDCC-A7CF-4D93-A76E-3E1895B0ECB8}"/>
                  </a:ext>
                </a:extLst>
              </p:cNvPr>
              <p:cNvSpPr>
                <a:spLocks noChangeArrowheads="1"/>
              </p:cNvSpPr>
              <p:nvPr/>
            </p:nvSpPr>
            <p:spPr bwMode="auto">
              <a:xfrm>
                <a:off x="4662918" y="1440134"/>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8" name="Oval 36">
                <a:extLst>
                  <a:ext uri="{FF2B5EF4-FFF2-40B4-BE49-F238E27FC236}">
                    <a16:creationId xmlns:a16="http://schemas.microsoft.com/office/drawing/2014/main" id="{73421A4E-C564-44AF-BBB7-EDE4B5078846}"/>
                  </a:ext>
                </a:extLst>
              </p:cNvPr>
              <p:cNvSpPr>
                <a:spLocks noChangeArrowheads="1"/>
              </p:cNvSpPr>
              <p:nvPr/>
            </p:nvSpPr>
            <p:spPr bwMode="auto">
              <a:xfrm>
                <a:off x="4558089" y="1687549"/>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sp>
            <p:nvSpPr>
              <p:cNvPr id="349" name="Oval 37">
                <a:extLst>
                  <a:ext uri="{FF2B5EF4-FFF2-40B4-BE49-F238E27FC236}">
                    <a16:creationId xmlns:a16="http://schemas.microsoft.com/office/drawing/2014/main" id="{D06D4CA5-D5C5-4102-80AA-89396D9B338B}"/>
                  </a:ext>
                </a:extLst>
              </p:cNvPr>
              <p:cNvSpPr>
                <a:spLocks noChangeArrowheads="1"/>
              </p:cNvSpPr>
              <p:nvPr/>
            </p:nvSpPr>
            <p:spPr bwMode="auto">
              <a:xfrm>
                <a:off x="4453260" y="1669167"/>
                <a:ext cx="44217" cy="44217"/>
              </a:xfrm>
              <a:prstGeom prst="ellipse">
                <a:avLst/>
              </a:prstGeom>
              <a:noFill/>
              <a:ln w="9525"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13"/>
                <a:endParaRPr lang="en-US" sz="1800" dirty="0">
                  <a:solidFill>
                    <a:srgbClr val="FFFFFF"/>
                  </a:solidFill>
                  <a:latin typeface="Amazon Ember"/>
                </a:endParaRPr>
              </a:p>
            </p:txBody>
          </p:sp>
        </p:grpSp>
      </p:grpSp>
      <p:sp>
        <p:nvSpPr>
          <p:cNvPr id="176" name="Rectangle 175">
            <a:extLst>
              <a:ext uri="{FF2B5EF4-FFF2-40B4-BE49-F238E27FC236}">
                <a16:creationId xmlns:a16="http://schemas.microsoft.com/office/drawing/2014/main" id="{B5DEBF16-C0CC-4FE9-8D5F-A95EF2CC8A2A}"/>
              </a:ext>
            </a:extLst>
          </p:cNvPr>
          <p:cNvSpPr/>
          <p:nvPr/>
        </p:nvSpPr>
        <p:spPr>
          <a:xfrm>
            <a:off x="6207050" y="4746131"/>
            <a:ext cx="2126882" cy="1314347"/>
          </a:xfrm>
          <a:prstGeom prst="rect">
            <a:avLst/>
          </a:prstGeom>
          <a:noFill/>
        </p:spPr>
        <p:txBody>
          <a:bodyPr wrap="square" lIns="91440" tIns="0" rIns="0" bIns="0" rtlCol="0" anchor="ctr" anchorCtr="0">
            <a:noAutofit/>
          </a:bodyPr>
          <a:lstStyle/>
          <a:p>
            <a:pPr algn="ctr" defTabSz="1097213">
              <a:lnSpc>
                <a:spcPct val="90000"/>
              </a:lnSpc>
            </a:pPr>
            <a:r>
              <a:rPr lang="en-US" sz="1920" dirty="0">
                <a:latin typeface="Amazon Ember"/>
              </a:rPr>
              <a:t>Intelligence </a:t>
            </a:r>
            <a:br>
              <a:rPr lang="en-US" sz="1920" dirty="0">
                <a:latin typeface="Amazon Ember"/>
              </a:rPr>
            </a:br>
            <a:r>
              <a:rPr lang="en-US" sz="1920" dirty="0">
                <a:latin typeface="Amazon Ember"/>
              </a:rPr>
              <a:t>and outcomes</a:t>
            </a:r>
          </a:p>
        </p:txBody>
      </p:sp>
      <p:grpSp>
        <p:nvGrpSpPr>
          <p:cNvPr id="177" name="Group 176">
            <a:extLst>
              <a:ext uri="{FF2B5EF4-FFF2-40B4-BE49-F238E27FC236}">
                <a16:creationId xmlns:a16="http://schemas.microsoft.com/office/drawing/2014/main" id="{ACDD61F4-8DF4-4FD0-8D50-F924C785BC36}"/>
              </a:ext>
            </a:extLst>
          </p:cNvPr>
          <p:cNvGrpSpPr/>
          <p:nvPr/>
        </p:nvGrpSpPr>
        <p:grpSpPr>
          <a:xfrm>
            <a:off x="6566511" y="3651087"/>
            <a:ext cx="1403574" cy="1399918"/>
            <a:chOff x="6611952" y="3412452"/>
            <a:chExt cx="1810198" cy="1805484"/>
          </a:xfrm>
        </p:grpSpPr>
        <p:sp>
          <p:nvSpPr>
            <p:cNvPr id="179" name="Freeform: Shape 196">
              <a:extLst>
                <a:ext uri="{FF2B5EF4-FFF2-40B4-BE49-F238E27FC236}">
                  <a16:creationId xmlns:a16="http://schemas.microsoft.com/office/drawing/2014/main" id="{B546095E-BB06-484C-A08A-E8DFCCBB47C3}"/>
                </a:ext>
              </a:extLst>
            </p:cNvPr>
            <p:cNvSpPr/>
            <p:nvPr/>
          </p:nvSpPr>
          <p:spPr>
            <a:xfrm>
              <a:off x="7195081" y="3930998"/>
              <a:ext cx="721251" cy="565687"/>
            </a:xfrm>
            <a:custGeom>
              <a:avLst/>
              <a:gdLst>
                <a:gd name="connsiteX0" fmla="*/ 7071 w 721250"/>
                <a:gd name="connsiteY0" fmla="*/ 188091 h 565686"/>
                <a:gd name="connsiteX1" fmla="*/ 332812 w 721250"/>
                <a:gd name="connsiteY1" fmla="*/ 7071 h 565686"/>
                <a:gd name="connsiteX2" fmla="*/ 716065 w 721250"/>
                <a:gd name="connsiteY2" fmla="*/ 390324 h 565686"/>
                <a:gd name="connsiteX3" fmla="*/ 675524 w 721250"/>
                <a:gd name="connsiteY3" fmla="*/ 562387 h 565686"/>
              </a:gdLst>
              <a:ahLst/>
              <a:cxnLst>
                <a:cxn ang="0">
                  <a:pos x="connsiteX0" y="connsiteY0"/>
                </a:cxn>
                <a:cxn ang="0">
                  <a:pos x="connsiteX1" y="connsiteY1"/>
                </a:cxn>
                <a:cxn ang="0">
                  <a:pos x="connsiteX2" y="connsiteY2"/>
                </a:cxn>
                <a:cxn ang="0">
                  <a:pos x="connsiteX3" y="connsiteY3"/>
                </a:cxn>
              </a:cxnLst>
              <a:rect l="l" t="t" r="r" b="b"/>
              <a:pathLst>
                <a:path w="721250" h="565686">
                  <a:moveTo>
                    <a:pt x="7071" y="188091"/>
                  </a:moveTo>
                  <a:cubicBezTo>
                    <a:pt x="74482" y="79196"/>
                    <a:pt x="195162" y="7071"/>
                    <a:pt x="332812" y="7071"/>
                  </a:cubicBezTo>
                  <a:cubicBezTo>
                    <a:pt x="544474" y="7071"/>
                    <a:pt x="716065" y="178663"/>
                    <a:pt x="716065" y="390324"/>
                  </a:cubicBezTo>
                  <a:cubicBezTo>
                    <a:pt x="716065" y="452078"/>
                    <a:pt x="701452" y="510532"/>
                    <a:pt x="675524" y="562387"/>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0" name="Freeform: Shape 197">
              <a:extLst>
                <a:ext uri="{FF2B5EF4-FFF2-40B4-BE49-F238E27FC236}">
                  <a16:creationId xmlns:a16="http://schemas.microsoft.com/office/drawing/2014/main" id="{C9E30A02-D6F7-481C-A379-BAB1C8409A57}"/>
                </a:ext>
              </a:extLst>
            </p:cNvPr>
            <p:cNvSpPr/>
            <p:nvPr/>
          </p:nvSpPr>
          <p:spPr>
            <a:xfrm>
              <a:off x="7048622" y="4079015"/>
              <a:ext cx="160278" cy="146136"/>
            </a:xfrm>
            <a:custGeom>
              <a:avLst/>
              <a:gdLst>
                <a:gd name="connsiteX0" fmla="*/ 112989 w 160277"/>
                <a:gd name="connsiteY0" fmla="*/ 139541 h 146135"/>
                <a:gd name="connsiteX1" fmla="*/ 8808 w 160277"/>
                <a:gd name="connsiteY1" fmla="*/ 16975 h 146135"/>
                <a:gd name="connsiteX2" fmla="*/ 157772 w 160277"/>
                <a:gd name="connsiteY2" fmla="*/ 36303 h 146135"/>
                <a:gd name="connsiteX3" fmla="*/ 112989 w 160277"/>
                <a:gd name="connsiteY3" fmla="*/ 139541 h 146135"/>
              </a:gdLst>
              <a:ahLst/>
              <a:cxnLst>
                <a:cxn ang="0">
                  <a:pos x="connsiteX0" y="connsiteY0"/>
                </a:cxn>
                <a:cxn ang="0">
                  <a:pos x="connsiteX1" y="connsiteY1"/>
                </a:cxn>
                <a:cxn ang="0">
                  <a:pos x="connsiteX2" y="connsiteY2"/>
                </a:cxn>
                <a:cxn ang="0">
                  <a:pos x="connsiteX3" y="connsiteY3"/>
                </a:cxn>
              </a:cxnLst>
              <a:rect l="l" t="t" r="r" b="b"/>
              <a:pathLst>
                <a:path w="160277" h="146135">
                  <a:moveTo>
                    <a:pt x="112989" y="139541"/>
                  </a:moveTo>
                  <a:cubicBezTo>
                    <a:pt x="38507" y="82029"/>
                    <a:pt x="-2034" y="36303"/>
                    <a:pt x="8808" y="16975"/>
                  </a:cubicBezTo>
                  <a:cubicBezTo>
                    <a:pt x="19179" y="-1881"/>
                    <a:pt x="74805" y="7076"/>
                    <a:pt x="157772" y="36303"/>
                  </a:cubicBezTo>
                  <a:cubicBezTo>
                    <a:pt x="137973" y="67416"/>
                    <a:pt x="122417" y="102300"/>
                    <a:pt x="112989" y="139541"/>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1" name="Freeform: Shape 198">
              <a:extLst>
                <a:ext uri="{FF2B5EF4-FFF2-40B4-BE49-F238E27FC236}">
                  <a16:creationId xmlns:a16="http://schemas.microsoft.com/office/drawing/2014/main" id="{7C454211-229B-47DE-8966-4B6DC1B94DC1}"/>
                </a:ext>
              </a:extLst>
            </p:cNvPr>
            <p:cNvSpPr/>
            <p:nvPr/>
          </p:nvSpPr>
          <p:spPr>
            <a:xfrm>
              <a:off x="7803666" y="4486314"/>
              <a:ext cx="150850" cy="122565"/>
            </a:xfrm>
            <a:custGeom>
              <a:avLst/>
              <a:gdLst>
                <a:gd name="connsiteX0" fmla="*/ 66468 w 150849"/>
                <a:gd name="connsiteY0" fmla="*/ 7071 h 122565"/>
                <a:gd name="connsiteX1" fmla="*/ 142365 w 150849"/>
                <a:gd name="connsiteY1" fmla="*/ 107009 h 122565"/>
                <a:gd name="connsiteX2" fmla="*/ 7071 w 150849"/>
                <a:gd name="connsiteY2" fmla="*/ 92867 h 122565"/>
                <a:gd name="connsiteX3" fmla="*/ 66468 w 150849"/>
                <a:gd name="connsiteY3" fmla="*/ 7071 h 122565"/>
              </a:gdLst>
              <a:ahLst/>
              <a:cxnLst>
                <a:cxn ang="0">
                  <a:pos x="connsiteX0" y="connsiteY0"/>
                </a:cxn>
                <a:cxn ang="0">
                  <a:pos x="connsiteX1" y="connsiteY1"/>
                </a:cxn>
                <a:cxn ang="0">
                  <a:pos x="connsiteX2" y="connsiteY2"/>
                </a:cxn>
                <a:cxn ang="0">
                  <a:pos x="connsiteX3" y="connsiteY3"/>
                </a:cxn>
              </a:cxnLst>
              <a:rect l="l" t="t" r="r" b="b"/>
              <a:pathLst>
                <a:path w="150849" h="122565">
                  <a:moveTo>
                    <a:pt x="66468" y="7071"/>
                  </a:moveTo>
                  <a:cubicBezTo>
                    <a:pt x="122565" y="53740"/>
                    <a:pt x="151793" y="90510"/>
                    <a:pt x="142365" y="107009"/>
                  </a:cubicBezTo>
                  <a:cubicBezTo>
                    <a:pt x="132465" y="124451"/>
                    <a:pt x="82496" y="117851"/>
                    <a:pt x="7071" y="92867"/>
                  </a:cubicBezTo>
                  <a:cubicBezTo>
                    <a:pt x="30641" y="66940"/>
                    <a:pt x="50440" y="38184"/>
                    <a:pt x="66468" y="7071"/>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2" name="Freeform: Shape 199">
              <a:extLst>
                <a:ext uri="{FF2B5EF4-FFF2-40B4-BE49-F238E27FC236}">
                  <a16:creationId xmlns:a16="http://schemas.microsoft.com/office/drawing/2014/main" id="{ACFB7B9A-A25B-4A68-BE5D-EA9B8BE426B2}"/>
                </a:ext>
              </a:extLst>
            </p:cNvPr>
            <p:cNvSpPr/>
            <p:nvPr/>
          </p:nvSpPr>
          <p:spPr>
            <a:xfrm>
              <a:off x="7141341" y="4211485"/>
              <a:ext cx="678824" cy="494976"/>
            </a:xfrm>
            <a:custGeom>
              <a:avLst/>
              <a:gdLst>
                <a:gd name="connsiteX0" fmla="*/ 673639 w 678824"/>
                <a:gd name="connsiteY0" fmla="*/ 363454 h 494976"/>
                <a:gd name="connsiteX1" fmla="*/ 323384 w 678824"/>
                <a:gd name="connsiteY1" fmla="*/ 201290 h 494976"/>
                <a:gd name="connsiteX2" fmla="*/ 19799 w 678824"/>
                <a:gd name="connsiteY2" fmla="*/ 7071 h 494976"/>
                <a:gd name="connsiteX3" fmla="*/ 7071 w 678824"/>
                <a:gd name="connsiteY3" fmla="*/ 105595 h 494976"/>
                <a:gd name="connsiteX4" fmla="*/ 390324 w 678824"/>
                <a:gd name="connsiteY4" fmla="*/ 488848 h 494976"/>
                <a:gd name="connsiteX5" fmla="*/ 673639 w 678824"/>
                <a:gd name="connsiteY5" fmla="*/ 363454 h 49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8824" h="494976">
                  <a:moveTo>
                    <a:pt x="673639" y="363454"/>
                  </a:moveTo>
                  <a:cubicBezTo>
                    <a:pt x="583600" y="333284"/>
                    <a:pt x="457735" y="275772"/>
                    <a:pt x="323384" y="201290"/>
                  </a:cubicBezTo>
                  <a:cubicBezTo>
                    <a:pt x="200347" y="133408"/>
                    <a:pt x="93810" y="64111"/>
                    <a:pt x="19799" y="7071"/>
                  </a:cubicBezTo>
                  <a:cubicBezTo>
                    <a:pt x="11314" y="38655"/>
                    <a:pt x="7071" y="71654"/>
                    <a:pt x="7071" y="105595"/>
                  </a:cubicBezTo>
                  <a:cubicBezTo>
                    <a:pt x="7071" y="317256"/>
                    <a:pt x="178663" y="488848"/>
                    <a:pt x="390324" y="488848"/>
                  </a:cubicBezTo>
                  <a:cubicBezTo>
                    <a:pt x="502518" y="488376"/>
                    <a:pt x="603871" y="440293"/>
                    <a:pt x="673639" y="363454"/>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3" name="Freeform: Shape 200">
              <a:extLst>
                <a:ext uri="{FF2B5EF4-FFF2-40B4-BE49-F238E27FC236}">
                  <a16:creationId xmlns:a16="http://schemas.microsoft.com/office/drawing/2014/main" id="{4ECD5C03-0F91-4BC9-9E24-B2EDB929C1C4}"/>
                </a:ext>
              </a:extLst>
            </p:cNvPr>
            <p:cNvSpPr/>
            <p:nvPr/>
          </p:nvSpPr>
          <p:spPr>
            <a:xfrm>
              <a:off x="7129084" y="4253911"/>
              <a:ext cx="664682" cy="367696"/>
            </a:xfrm>
            <a:custGeom>
              <a:avLst/>
              <a:gdLst>
                <a:gd name="connsiteX0" fmla="*/ 7071 w 664682"/>
                <a:gd name="connsiteY0" fmla="*/ 7071 h 367696"/>
                <a:gd name="connsiteX1" fmla="*/ 310656 w 664682"/>
                <a:gd name="connsiteY1" fmla="*/ 201290 h 367696"/>
                <a:gd name="connsiteX2" fmla="*/ 660911 w 664682"/>
                <a:gd name="connsiteY2" fmla="*/ 363454 h 367696"/>
              </a:gdLst>
              <a:ahLst/>
              <a:cxnLst>
                <a:cxn ang="0">
                  <a:pos x="connsiteX0" y="connsiteY0"/>
                </a:cxn>
                <a:cxn ang="0">
                  <a:pos x="connsiteX1" y="connsiteY1"/>
                </a:cxn>
                <a:cxn ang="0">
                  <a:pos x="connsiteX2" y="connsiteY2"/>
                </a:cxn>
              </a:cxnLst>
              <a:rect l="l" t="t" r="r" b="b"/>
              <a:pathLst>
                <a:path w="664682" h="367696">
                  <a:moveTo>
                    <a:pt x="7071" y="7071"/>
                  </a:moveTo>
                  <a:cubicBezTo>
                    <a:pt x="80610" y="64111"/>
                    <a:pt x="187620" y="133408"/>
                    <a:pt x="310656" y="201290"/>
                  </a:cubicBezTo>
                  <a:cubicBezTo>
                    <a:pt x="445007" y="275772"/>
                    <a:pt x="570872" y="332812"/>
                    <a:pt x="660911" y="363454"/>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4" name="Freeform: Shape 201">
              <a:extLst>
                <a:ext uri="{FF2B5EF4-FFF2-40B4-BE49-F238E27FC236}">
                  <a16:creationId xmlns:a16="http://schemas.microsoft.com/office/drawing/2014/main" id="{EF4A49AC-49E0-4948-831B-28F37C4C0CFC}"/>
                </a:ext>
              </a:extLst>
            </p:cNvPr>
            <p:cNvSpPr/>
            <p:nvPr/>
          </p:nvSpPr>
          <p:spPr>
            <a:xfrm>
              <a:off x="7023166" y="4121179"/>
              <a:ext cx="160278" cy="146136"/>
            </a:xfrm>
            <a:custGeom>
              <a:avLst/>
              <a:gdLst>
                <a:gd name="connsiteX0" fmla="*/ 157772 w 160277"/>
                <a:gd name="connsiteY0" fmla="*/ 36094 h 146135"/>
                <a:gd name="connsiteX1" fmla="*/ 8808 w 160277"/>
                <a:gd name="connsiteY1" fmla="*/ 16766 h 146135"/>
                <a:gd name="connsiteX2" fmla="*/ 112989 w 160277"/>
                <a:gd name="connsiteY2" fmla="*/ 139332 h 146135"/>
              </a:gdLst>
              <a:ahLst/>
              <a:cxnLst>
                <a:cxn ang="0">
                  <a:pos x="connsiteX0" y="connsiteY0"/>
                </a:cxn>
                <a:cxn ang="0">
                  <a:pos x="connsiteX1" y="connsiteY1"/>
                </a:cxn>
                <a:cxn ang="0">
                  <a:pos x="connsiteX2" y="connsiteY2"/>
                </a:cxn>
              </a:cxnLst>
              <a:rect l="l" t="t" r="r" b="b"/>
              <a:pathLst>
                <a:path w="160277" h="146135">
                  <a:moveTo>
                    <a:pt x="157772" y="36094"/>
                  </a:moveTo>
                  <a:cubicBezTo>
                    <a:pt x="75276" y="6867"/>
                    <a:pt x="19179" y="-1618"/>
                    <a:pt x="8808" y="16766"/>
                  </a:cubicBezTo>
                  <a:cubicBezTo>
                    <a:pt x="-2034" y="36094"/>
                    <a:pt x="38507" y="81820"/>
                    <a:pt x="112989" y="139332"/>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5" name="Freeform: Shape 202">
              <a:extLst>
                <a:ext uri="{FF2B5EF4-FFF2-40B4-BE49-F238E27FC236}">
                  <a16:creationId xmlns:a16="http://schemas.microsoft.com/office/drawing/2014/main" id="{CF456F60-AFCA-4757-9EED-EEB8CFC90BC5}"/>
                </a:ext>
              </a:extLst>
            </p:cNvPr>
            <p:cNvSpPr/>
            <p:nvPr/>
          </p:nvSpPr>
          <p:spPr>
            <a:xfrm>
              <a:off x="7782452" y="4524027"/>
              <a:ext cx="150850" cy="122565"/>
            </a:xfrm>
            <a:custGeom>
              <a:avLst/>
              <a:gdLst>
                <a:gd name="connsiteX0" fmla="*/ 7071 w 150849"/>
                <a:gd name="connsiteY0" fmla="*/ 92867 h 122565"/>
                <a:gd name="connsiteX1" fmla="*/ 142365 w 150849"/>
                <a:gd name="connsiteY1" fmla="*/ 107009 h 122565"/>
                <a:gd name="connsiteX2" fmla="*/ 66468 w 150849"/>
                <a:gd name="connsiteY2" fmla="*/ 7071 h 122565"/>
              </a:gdLst>
              <a:ahLst/>
              <a:cxnLst>
                <a:cxn ang="0">
                  <a:pos x="connsiteX0" y="connsiteY0"/>
                </a:cxn>
                <a:cxn ang="0">
                  <a:pos x="connsiteX1" y="connsiteY1"/>
                </a:cxn>
                <a:cxn ang="0">
                  <a:pos x="connsiteX2" y="connsiteY2"/>
                </a:cxn>
              </a:cxnLst>
              <a:rect l="l" t="t" r="r" b="b"/>
              <a:pathLst>
                <a:path w="150849" h="122565">
                  <a:moveTo>
                    <a:pt x="7071" y="92867"/>
                  </a:moveTo>
                  <a:cubicBezTo>
                    <a:pt x="82025" y="118323"/>
                    <a:pt x="132465" y="124922"/>
                    <a:pt x="142365" y="107009"/>
                  </a:cubicBezTo>
                  <a:cubicBezTo>
                    <a:pt x="151793" y="90038"/>
                    <a:pt x="122565" y="53740"/>
                    <a:pt x="66468"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7" name="Freeform: Shape 203">
              <a:extLst>
                <a:ext uri="{FF2B5EF4-FFF2-40B4-BE49-F238E27FC236}">
                  <a16:creationId xmlns:a16="http://schemas.microsoft.com/office/drawing/2014/main" id="{B483B45A-D7FF-4614-82C9-83A6BE414765}"/>
                </a:ext>
              </a:extLst>
            </p:cNvPr>
            <p:cNvSpPr/>
            <p:nvPr/>
          </p:nvSpPr>
          <p:spPr>
            <a:xfrm>
              <a:off x="7862591" y="4062049"/>
              <a:ext cx="51855" cy="89567"/>
            </a:xfrm>
            <a:custGeom>
              <a:avLst/>
              <a:gdLst>
                <a:gd name="connsiteX0" fmla="*/ 7071 w 51854"/>
                <a:gd name="connsiteY0" fmla="*/ 83439 h 89567"/>
                <a:gd name="connsiteX1" fmla="*/ 47141 w 51854"/>
                <a:gd name="connsiteY1" fmla="*/ 7071 h 89567"/>
              </a:gdLst>
              <a:ahLst/>
              <a:cxnLst>
                <a:cxn ang="0">
                  <a:pos x="connsiteX0" y="connsiteY0"/>
                </a:cxn>
                <a:cxn ang="0">
                  <a:pos x="connsiteX1" y="connsiteY1"/>
                </a:cxn>
              </a:cxnLst>
              <a:rect l="l" t="t" r="r" b="b"/>
              <a:pathLst>
                <a:path w="51854" h="89567">
                  <a:moveTo>
                    <a:pt x="7071" y="83439"/>
                  </a:moveTo>
                  <a:cubicBezTo>
                    <a:pt x="26399" y="54683"/>
                    <a:pt x="40069" y="28756"/>
                    <a:pt x="4714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8" name="Freeform: Shape 204">
              <a:extLst>
                <a:ext uri="{FF2B5EF4-FFF2-40B4-BE49-F238E27FC236}">
                  <a16:creationId xmlns:a16="http://schemas.microsoft.com/office/drawing/2014/main" id="{2622CE5F-6665-4D63-B7B5-316B564C6A5C}"/>
                </a:ext>
              </a:extLst>
            </p:cNvPr>
            <p:cNvSpPr/>
            <p:nvPr/>
          </p:nvSpPr>
          <p:spPr>
            <a:xfrm>
              <a:off x="7765010" y="3993695"/>
              <a:ext cx="108423" cy="37712"/>
            </a:xfrm>
            <a:custGeom>
              <a:avLst/>
              <a:gdLst>
                <a:gd name="connsiteX0" fmla="*/ 7071 w 108423"/>
                <a:gd name="connsiteY0" fmla="*/ 34884 h 37712"/>
                <a:gd name="connsiteX1" fmla="*/ 105595 w 108423"/>
                <a:gd name="connsiteY1" fmla="*/ 7071 h 37712"/>
              </a:gdLst>
              <a:ahLst/>
              <a:cxnLst>
                <a:cxn ang="0">
                  <a:pos x="connsiteX0" y="connsiteY0"/>
                </a:cxn>
                <a:cxn ang="0">
                  <a:pos x="connsiteX1" y="connsiteY1"/>
                </a:cxn>
              </a:cxnLst>
              <a:rect l="l" t="t" r="r" b="b"/>
              <a:pathLst>
                <a:path w="108423" h="37712">
                  <a:moveTo>
                    <a:pt x="7071" y="34884"/>
                  </a:moveTo>
                  <a:cubicBezTo>
                    <a:pt x="47141" y="16971"/>
                    <a:pt x="80610" y="7542"/>
                    <a:pt x="105595"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89" name="Freeform: Shape 205">
              <a:extLst>
                <a:ext uri="{FF2B5EF4-FFF2-40B4-BE49-F238E27FC236}">
                  <a16:creationId xmlns:a16="http://schemas.microsoft.com/office/drawing/2014/main" id="{1829038E-A4EA-47FA-A0EA-F22A8EC6396E}"/>
                </a:ext>
              </a:extLst>
            </p:cNvPr>
            <p:cNvSpPr/>
            <p:nvPr/>
          </p:nvSpPr>
          <p:spPr>
            <a:xfrm>
              <a:off x="7290305" y="4556554"/>
              <a:ext cx="127280" cy="75425"/>
            </a:xfrm>
            <a:custGeom>
              <a:avLst/>
              <a:gdLst>
                <a:gd name="connsiteX0" fmla="*/ 122094 w 127279"/>
                <a:gd name="connsiteY0" fmla="*/ 7071 h 75424"/>
                <a:gd name="connsiteX1" fmla="*/ 7071 w 127279"/>
                <a:gd name="connsiteY1" fmla="*/ 68825 h 75424"/>
              </a:gdLst>
              <a:ahLst/>
              <a:cxnLst>
                <a:cxn ang="0">
                  <a:pos x="connsiteX0" y="connsiteY0"/>
                </a:cxn>
                <a:cxn ang="0">
                  <a:pos x="connsiteX1" y="connsiteY1"/>
                </a:cxn>
              </a:cxnLst>
              <a:rect l="l" t="t" r="r" b="b"/>
              <a:pathLst>
                <a:path w="127279" h="75424">
                  <a:moveTo>
                    <a:pt x="122094" y="7071"/>
                  </a:moveTo>
                  <a:cubicBezTo>
                    <a:pt x="80139" y="32998"/>
                    <a:pt x="41484" y="53740"/>
                    <a:pt x="7071" y="68825"/>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2" name="Freeform: Shape 206">
              <a:extLst>
                <a:ext uri="{FF2B5EF4-FFF2-40B4-BE49-F238E27FC236}">
                  <a16:creationId xmlns:a16="http://schemas.microsoft.com/office/drawing/2014/main" id="{8B55C9DC-6FFC-454F-9B75-FEED5D17AA65}"/>
                </a:ext>
              </a:extLst>
            </p:cNvPr>
            <p:cNvSpPr/>
            <p:nvPr/>
          </p:nvSpPr>
          <p:spPr>
            <a:xfrm>
              <a:off x="7641502" y="4307651"/>
              <a:ext cx="89567" cy="84853"/>
            </a:xfrm>
            <a:custGeom>
              <a:avLst/>
              <a:gdLst>
                <a:gd name="connsiteX0" fmla="*/ 82967 w 89567"/>
                <a:gd name="connsiteY0" fmla="*/ 7071 h 84853"/>
                <a:gd name="connsiteX1" fmla="*/ 7071 w 89567"/>
                <a:gd name="connsiteY1" fmla="*/ 77782 h 84853"/>
              </a:gdLst>
              <a:ahLst/>
              <a:cxnLst>
                <a:cxn ang="0">
                  <a:pos x="connsiteX0" y="connsiteY0"/>
                </a:cxn>
                <a:cxn ang="0">
                  <a:pos x="connsiteX1" y="connsiteY1"/>
                </a:cxn>
              </a:cxnLst>
              <a:rect l="l" t="t" r="r" b="b"/>
              <a:pathLst>
                <a:path w="89567" h="84853">
                  <a:moveTo>
                    <a:pt x="82967" y="7071"/>
                  </a:moveTo>
                  <a:cubicBezTo>
                    <a:pt x="59397" y="30170"/>
                    <a:pt x="33941" y="54212"/>
                    <a:pt x="7071" y="77782"/>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3" name="Freeform: Shape 207">
              <a:extLst>
                <a:ext uri="{FF2B5EF4-FFF2-40B4-BE49-F238E27FC236}">
                  <a16:creationId xmlns:a16="http://schemas.microsoft.com/office/drawing/2014/main" id="{B084A860-E136-4834-B9EE-D37A5F501D4B}"/>
                </a:ext>
              </a:extLst>
            </p:cNvPr>
            <p:cNvSpPr/>
            <p:nvPr/>
          </p:nvSpPr>
          <p:spPr>
            <a:xfrm>
              <a:off x="7779153" y="4138417"/>
              <a:ext cx="94281" cy="117851"/>
            </a:xfrm>
            <a:custGeom>
              <a:avLst/>
              <a:gdLst>
                <a:gd name="connsiteX0" fmla="*/ 7071 w 94281"/>
                <a:gd name="connsiteY0" fmla="*/ 112195 h 117851"/>
                <a:gd name="connsiteX1" fmla="*/ 90981 w 94281"/>
                <a:gd name="connsiteY1" fmla="*/ 7071 h 117851"/>
              </a:gdLst>
              <a:ahLst/>
              <a:cxnLst>
                <a:cxn ang="0">
                  <a:pos x="connsiteX0" y="connsiteY0"/>
                </a:cxn>
                <a:cxn ang="0">
                  <a:pos x="connsiteX1" y="connsiteY1"/>
                </a:cxn>
              </a:cxnLst>
              <a:rect l="l" t="t" r="r" b="b"/>
              <a:pathLst>
                <a:path w="94281" h="117851">
                  <a:moveTo>
                    <a:pt x="7071" y="112195"/>
                  </a:moveTo>
                  <a:cubicBezTo>
                    <a:pt x="41012" y="74482"/>
                    <a:pt x="69297" y="39127"/>
                    <a:pt x="9098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4" name="Freeform: Shape 208">
              <a:extLst>
                <a:ext uri="{FF2B5EF4-FFF2-40B4-BE49-F238E27FC236}">
                  <a16:creationId xmlns:a16="http://schemas.microsoft.com/office/drawing/2014/main" id="{6BDFB8F6-E771-47A6-A7FC-790035F41F96}"/>
                </a:ext>
              </a:extLst>
            </p:cNvPr>
            <p:cNvSpPr/>
            <p:nvPr/>
          </p:nvSpPr>
          <p:spPr>
            <a:xfrm>
              <a:off x="7404856" y="4378362"/>
              <a:ext cx="249845" cy="188562"/>
            </a:xfrm>
            <a:custGeom>
              <a:avLst/>
              <a:gdLst>
                <a:gd name="connsiteX0" fmla="*/ 243717 w 249845"/>
                <a:gd name="connsiteY0" fmla="*/ 7071 h 188562"/>
                <a:gd name="connsiteX1" fmla="*/ 206476 w 249845"/>
                <a:gd name="connsiteY1" fmla="*/ 39127 h 188562"/>
                <a:gd name="connsiteX2" fmla="*/ 7071 w 249845"/>
                <a:gd name="connsiteY2" fmla="*/ 185262 h 188562"/>
              </a:gdLst>
              <a:ahLst/>
              <a:cxnLst>
                <a:cxn ang="0">
                  <a:pos x="connsiteX0" y="connsiteY0"/>
                </a:cxn>
                <a:cxn ang="0">
                  <a:pos x="connsiteX1" y="connsiteY1"/>
                </a:cxn>
                <a:cxn ang="0">
                  <a:pos x="connsiteX2" y="connsiteY2"/>
                </a:cxn>
              </a:cxnLst>
              <a:rect l="l" t="t" r="r" b="b"/>
              <a:pathLst>
                <a:path w="249845" h="188562">
                  <a:moveTo>
                    <a:pt x="243717" y="7071"/>
                  </a:moveTo>
                  <a:cubicBezTo>
                    <a:pt x="231460" y="17913"/>
                    <a:pt x="219204" y="28284"/>
                    <a:pt x="206476" y="39127"/>
                  </a:cubicBezTo>
                  <a:cubicBezTo>
                    <a:pt x="137650" y="97110"/>
                    <a:pt x="69297" y="146607"/>
                    <a:pt x="7071" y="185262"/>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5" name="Freeform: Shape 209">
              <a:extLst>
                <a:ext uri="{FF2B5EF4-FFF2-40B4-BE49-F238E27FC236}">
                  <a16:creationId xmlns:a16="http://schemas.microsoft.com/office/drawing/2014/main" id="{BF96C5FE-123B-4B4E-8B2A-01E15747E351}"/>
                </a:ext>
              </a:extLst>
            </p:cNvPr>
            <p:cNvSpPr/>
            <p:nvPr/>
          </p:nvSpPr>
          <p:spPr>
            <a:xfrm>
              <a:off x="7150769" y="4502813"/>
              <a:ext cx="51855" cy="98995"/>
            </a:xfrm>
            <a:custGeom>
              <a:avLst/>
              <a:gdLst>
                <a:gd name="connsiteX0" fmla="*/ 7071 w 51854"/>
                <a:gd name="connsiteY0" fmla="*/ 92395 h 98995"/>
                <a:gd name="connsiteX1" fmla="*/ 49026 w 51854"/>
                <a:gd name="connsiteY1" fmla="*/ 7071 h 98995"/>
              </a:gdLst>
              <a:ahLst/>
              <a:cxnLst>
                <a:cxn ang="0">
                  <a:pos x="connsiteX0" y="connsiteY0"/>
                </a:cxn>
                <a:cxn ang="0">
                  <a:pos x="connsiteX1" y="connsiteY1"/>
                </a:cxn>
              </a:cxnLst>
              <a:rect l="l" t="t" r="r" b="b"/>
              <a:pathLst>
                <a:path w="51854" h="98995">
                  <a:moveTo>
                    <a:pt x="7071" y="92395"/>
                  </a:moveTo>
                  <a:cubicBezTo>
                    <a:pt x="12728" y="69297"/>
                    <a:pt x="27342" y="40069"/>
                    <a:pt x="49026"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6" name="Freeform: Shape 210">
              <a:extLst>
                <a:ext uri="{FF2B5EF4-FFF2-40B4-BE49-F238E27FC236}">
                  <a16:creationId xmlns:a16="http://schemas.microsoft.com/office/drawing/2014/main" id="{5699B609-1197-450D-893E-FF6E4D8596E7}"/>
                </a:ext>
              </a:extLst>
            </p:cNvPr>
            <p:cNvSpPr/>
            <p:nvPr/>
          </p:nvSpPr>
          <p:spPr>
            <a:xfrm>
              <a:off x="7202623" y="4618779"/>
              <a:ext cx="98995" cy="37712"/>
            </a:xfrm>
            <a:custGeom>
              <a:avLst/>
              <a:gdLst>
                <a:gd name="connsiteX0" fmla="*/ 94753 w 98995"/>
                <a:gd name="connsiteY0" fmla="*/ 7071 h 37712"/>
                <a:gd name="connsiteX1" fmla="*/ 7071 w 98995"/>
                <a:gd name="connsiteY1" fmla="*/ 33470 h 37712"/>
              </a:gdLst>
              <a:ahLst/>
              <a:cxnLst>
                <a:cxn ang="0">
                  <a:pos x="connsiteX0" y="connsiteY0"/>
                </a:cxn>
                <a:cxn ang="0">
                  <a:pos x="connsiteX1" y="connsiteY1"/>
                </a:cxn>
              </a:cxnLst>
              <a:rect l="l" t="t" r="r" b="b"/>
              <a:pathLst>
                <a:path w="98995" h="37712">
                  <a:moveTo>
                    <a:pt x="94753" y="7071"/>
                  </a:moveTo>
                  <a:cubicBezTo>
                    <a:pt x="60340" y="22156"/>
                    <a:pt x="30170" y="31584"/>
                    <a:pt x="7071" y="33470"/>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7" name="Freeform: Shape 211">
              <a:extLst>
                <a:ext uri="{FF2B5EF4-FFF2-40B4-BE49-F238E27FC236}">
                  <a16:creationId xmlns:a16="http://schemas.microsoft.com/office/drawing/2014/main" id="{D939792B-F38D-4848-A91B-66AEC62B9866}"/>
                </a:ext>
              </a:extLst>
            </p:cNvPr>
            <p:cNvSpPr/>
            <p:nvPr/>
          </p:nvSpPr>
          <p:spPr>
            <a:xfrm>
              <a:off x="7402726" y="4294924"/>
              <a:ext cx="18856" cy="273415"/>
            </a:xfrm>
            <a:custGeom>
              <a:avLst/>
              <a:gdLst>
                <a:gd name="connsiteX0" fmla="*/ 15802 w 18856"/>
                <a:gd name="connsiteY0" fmla="*/ 7071 h 273415"/>
                <a:gd name="connsiteX1" fmla="*/ 14387 w 18856"/>
                <a:gd name="connsiteY1" fmla="*/ 21685 h 273415"/>
                <a:gd name="connsiteX2" fmla="*/ 9202 w 18856"/>
                <a:gd name="connsiteY2" fmla="*/ 268701 h 273415"/>
              </a:gdLst>
              <a:ahLst/>
              <a:cxnLst>
                <a:cxn ang="0">
                  <a:pos x="connsiteX0" y="connsiteY0"/>
                </a:cxn>
                <a:cxn ang="0">
                  <a:pos x="connsiteX1" y="connsiteY1"/>
                </a:cxn>
                <a:cxn ang="0">
                  <a:pos x="connsiteX2" y="connsiteY2"/>
                </a:cxn>
              </a:cxnLst>
              <a:rect l="l" t="t" r="r" b="b"/>
              <a:pathLst>
                <a:path w="18856" h="273415">
                  <a:moveTo>
                    <a:pt x="15802" y="7071"/>
                  </a:moveTo>
                  <a:cubicBezTo>
                    <a:pt x="15330" y="11785"/>
                    <a:pt x="14859" y="16499"/>
                    <a:pt x="14387" y="21685"/>
                  </a:cubicBezTo>
                  <a:cubicBezTo>
                    <a:pt x="6374" y="111252"/>
                    <a:pt x="5431" y="196105"/>
                    <a:pt x="9202" y="26870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8" name="Freeform: Shape 212">
              <a:extLst>
                <a:ext uri="{FF2B5EF4-FFF2-40B4-BE49-F238E27FC236}">
                  <a16:creationId xmlns:a16="http://schemas.microsoft.com/office/drawing/2014/main" id="{D06C1D37-2D49-4C3A-9FA5-D419DF3DB73B}"/>
                </a:ext>
              </a:extLst>
            </p:cNvPr>
            <p:cNvSpPr/>
            <p:nvPr/>
          </p:nvSpPr>
          <p:spPr>
            <a:xfrm>
              <a:off x="7405328" y="4556554"/>
              <a:ext cx="28284" cy="141422"/>
            </a:xfrm>
            <a:custGeom>
              <a:avLst/>
              <a:gdLst>
                <a:gd name="connsiteX0" fmla="*/ 7071 w 28284"/>
                <a:gd name="connsiteY0" fmla="*/ 7071 h 141421"/>
                <a:gd name="connsiteX1" fmla="*/ 22156 w 28284"/>
                <a:gd name="connsiteY1" fmla="*/ 136236 h 141421"/>
              </a:gdLst>
              <a:ahLst/>
              <a:cxnLst>
                <a:cxn ang="0">
                  <a:pos x="connsiteX0" y="connsiteY0"/>
                </a:cxn>
                <a:cxn ang="0">
                  <a:pos x="connsiteX1" y="connsiteY1"/>
                </a:cxn>
              </a:cxnLst>
              <a:rect l="l" t="t" r="r" b="b"/>
              <a:pathLst>
                <a:path w="28284" h="141421">
                  <a:moveTo>
                    <a:pt x="7071" y="7071"/>
                  </a:moveTo>
                  <a:cubicBezTo>
                    <a:pt x="9899" y="55626"/>
                    <a:pt x="15085" y="99467"/>
                    <a:pt x="22156" y="136236"/>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199" name="Freeform: Shape 213">
              <a:extLst>
                <a:ext uri="{FF2B5EF4-FFF2-40B4-BE49-F238E27FC236}">
                  <a16:creationId xmlns:a16="http://schemas.microsoft.com/office/drawing/2014/main" id="{DB4A73CF-1AD1-4CA2-BE5E-F38874140064}"/>
                </a:ext>
              </a:extLst>
            </p:cNvPr>
            <p:cNvSpPr/>
            <p:nvPr/>
          </p:nvSpPr>
          <p:spPr>
            <a:xfrm>
              <a:off x="7421827" y="3939955"/>
              <a:ext cx="75425" cy="278129"/>
            </a:xfrm>
            <a:custGeom>
              <a:avLst/>
              <a:gdLst>
                <a:gd name="connsiteX0" fmla="*/ 7071 w 75424"/>
                <a:gd name="connsiteY0" fmla="*/ 273887 h 278129"/>
                <a:gd name="connsiteX1" fmla="*/ 70711 w 75424"/>
                <a:gd name="connsiteY1" fmla="*/ 7071 h 278129"/>
              </a:gdLst>
              <a:ahLst/>
              <a:cxnLst>
                <a:cxn ang="0">
                  <a:pos x="connsiteX0" y="connsiteY0"/>
                </a:cxn>
                <a:cxn ang="0">
                  <a:pos x="connsiteX1" y="connsiteY1"/>
                </a:cxn>
              </a:cxnLst>
              <a:rect l="l" t="t" r="r" b="b"/>
              <a:pathLst>
                <a:path w="75424" h="278129">
                  <a:moveTo>
                    <a:pt x="7071" y="273887"/>
                  </a:moveTo>
                  <a:cubicBezTo>
                    <a:pt x="22156" y="166878"/>
                    <a:pt x="44784" y="73539"/>
                    <a:pt x="7071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0" name="Freeform: Shape 214">
              <a:extLst>
                <a:ext uri="{FF2B5EF4-FFF2-40B4-BE49-F238E27FC236}">
                  <a16:creationId xmlns:a16="http://schemas.microsoft.com/office/drawing/2014/main" id="{B9D1D369-57A4-4296-9E58-AC1E5061E4BB}"/>
                </a:ext>
              </a:extLst>
            </p:cNvPr>
            <p:cNvSpPr/>
            <p:nvPr/>
          </p:nvSpPr>
          <p:spPr>
            <a:xfrm>
              <a:off x="7420413" y="4685247"/>
              <a:ext cx="37712" cy="94281"/>
            </a:xfrm>
            <a:custGeom>
              <a:avLst/>
              <a:gdLst>
                <a:gd name="connsiteX0" fmla="*/ 33470 w 37712"/>
                <a:gd name="connsiteY0" fmla="*/ 90981 h 94281"/>
                <a:gd name="connsiteX1" fmla="*/ 7071 w 37712"/>
                <a:gd name="connsiteY1" fmla="*/ 7071 h 94281"/>
              </a:gdLst>
              <a:ahLst/>
              <a:cxnLst>
                <a:cxn ang="0">
                  <a:pos x="connsiteX0" y="connsiteY0"/>
                </a:cxn>
                <a:cxn ang="0">
                  <a:pos x="connsiteX1" y="connsiteY1"/>
                </a:cxn>
              </a:cxnLst>
              <a:rect l="l" t="t" r="r" b="b"/>
              <a:pathLst>
                <a:path w="37712" h="94281">
                  <a:moveTo>
                    <a:pt x="33470" y="90981"/>
                  </a:moveTo>
                  <a:cubicBezTo>
                    <a:pt x="22627" y="70711"/>
                    <a:pt x="14142" y="41955"/>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1" name="Freeform: Shape 215">
              <a:extLst>
                <a:ext uri="{FF2B5EF4-FFF2-40B4-BE49-F238E27FC236}">
                  <a16:creationId xmlns:a16="http://schemas.microsoft.com/office/drawing/2014/main" id="{4247B3E0-F4DE-4ACF-B9CB-129D911DF5B5}"/>
                </a:ext>
              </a:extLst>
            </p:cNvPr>
            <p:cNvSpPr/>
            <p:nvPr/>
          </p:nvSpPr>
          <p:spPr>
            <a:xfrm>
              <a:off x="7524122" y="4689019"/>
              <a:ext cx="65997" cy="108423"/>
            </a:xfrm>
            <a:custGeom>
              <a:avLst/>
              <a:gdLst>
                <a:gd name="connsiteX0" fmla="*/ 59869 w 65996"/>
                <a:gd name="connsiteY0" fmla="*/ 7071 h 108423"/>
                <a:gd name="connsiteX1" fmla="*/ 7071 w 65996"/>
                <a:gd name="connsiteY1" fmla="*/ 101824 h 108423"/>
              </a:gdLst>
              <a:ahLst/>
              <a:cxnLst>
                <a:cxn ang="0">
                  <a:pos x="connsiteX0" y="connsiteY0"/>
                </a:cxn>
                <a:cxn ang="0">
                  <a:pos x="connsiteX1" y="connsiteY1"/>
                </a:cxn>
              </a:cxnLst>
              <a:rect l="l" t="t" r="r" b="b"/>
              <a:pathLst>
                <a:path w="65996" h="108423">
                  <a:moveTo>
                    <a:pt x="59869" y="7071"/>
                  </a:moveTo>
                  <a:cubicBezTo>
                    <a:pt x="44312" y="47612"/>
                    <a:pt x="25456" y="81082"/>
                    <a:pt x="7071" y="101824"/>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2" name="Freeform: Shape 216">
              <a:extLst>
                <a:ext uri="{FF2B5EF4-FFF2-40B4-BE49-F238E27FC236}">
                  <a16:creationId xmlns:a16="http://schemas.microsoft.com/office/drawing/2014/main" id="{53EF6120-C5EA-441C-A0A9-640C64089A8F}"/>
                </a:ext>
              </a:extLst>
            </p:cNvPr>
            <p:cNvSpPr/>
            <p:nvPr/>
          </p:nvSpPr>
          <p:spPr>
            <a:xfrm>
              <a:off x="7485467" y="3862644"/>
              <a:ext cx="51855" cy="89567"/>
            </a:xfrm>
            <a:custGeom>
              <a:avLst/>
              <a:gdLst>
                <a:gd name="connsiteX0" fmla="*/ 7071 w 51854"/>
                <a:gd name="connsiteY0" fmla="*/ 84853 h 89567"/>
                <a:gd name="connsiteX1" fmla="*/ 47612 w 51854"/>
                <a:gd name="connsiteY1" fmla="*/ 7071 h 89567"/>
              </a:gdLst>
              <a:ahLst/>
              <a:cxnLst>
                <a:cxn ang="0">
                  <a:pos x="connsiteX0" y="connsiteY0"/>
                </a:cxn>
                <a:cxn ang="0">
                  <a:pos x="connsiteX1" y="connsiteY1"/>
                </a:cxn>
              </a:cxnLst>
              <a:rect l="l" t="t" r="r" b="b"/>
              <a:pathLst>
                <a:path w="51854" h="89567">
                  <a:moveTo>
                    <a:pt x="7071" y="84853"/>
                  </a:moveTo>
                  <a:cubicBezTo>
                    <a:pt x="19799" y="51855"/>
                    <a:pt x="33941" y="24985"/>
                    <a:pt x="47612"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3" name="Freeform: Shape 217">
              <a:extLst>
                <a:ext uri="{FF2B5EF4-FFF2-40B4-BE49-F238E27FC236}">
                  <a16:creationId xmlns:a16="http://schemas.microsoft.com/office/drawing/2014/main" id="{112285F3-2E50-4CF8-8344-59EB90E2000D}"/>
                </a:ext>
              </a:extLst>
            </p:cNvPr>
            <p:cNvSpPr/>
            <p:nvPr/>
          </p:nvSpPr>
          <p:spPr>
            <a:xfrm>
              <a:off x="7597661" y="3851331"/>
              <a:ext cx="51855" cy="113137"/>
            </a:xfrm>
            <a:custGeom>
              <a:avLst/>
              <a:gdLst>
                <a:gd name="connsiteX0" fmla="*/ 7071 w 51854"/>
                <a:gd name="connsiteY0" fmla="*/ 7071 h 113137"/>
                <a:gd name="connsiteX1" fmla="*/ 45726 w 51854"/>
                <a:gd name="connsiteY1" fmla="*/ 109838 h 113137"/>
              </a:gdLst>
              <a:ahLst/>
              <a:cxnLst>
                <a:cxn ang="0">
                  <a:pos x="connsiteX0" y="connsiteY0"/>
                </a:cxn>
                <a:cxn ang="0">
                  <a:pos x="connsiteX1" y="connsiteY1"/>
                </a:cxn>
              </a:cxnLst>
              <a:rect l="l" t="t" r="r" b="b"/>
              <a:pathLst>
                <a:path w="51854" h="113137">
                  <a:moveTo>
                    <a:pt x="7071" y="7071"/>
                  </a:moveTo>
                  <a:cubicBezTo>
                    <a:pt x="23099" y="26399"/>
                    <a:pt x="36298" y="62226"/>
                    <a:pt x="45726" y="109838"/>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4" name="Freeform: Shape 218">
              <a:extLst>
                <a:ext uri="{FF2B5EF4-FFF2-40B4-BE49-F238E27FC236}">
                  <a16:creationId xmlns:a16="http://schemas.microsoft.com/office/drawing/2014/main" id="{645CA877-02F1-49E1-837F-CCE1D57D3DB7}"/>
                </a:ext>
              </a:extLst>
            </p:cNvPr>
            <p:cNvSpPr/>
            <p:nvPr/>
          </p:nvSpPr>
          <p:spPr>
            <a:xfrm>
              <a:off x="7513751" y="3787220"/>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5" name="Freeform: Shape 219">
              <a:extLst>
                <a:ext uri="{FF2B5EF4-FFF2-40B4-BE49-F238E27FC236}">
                  <a16:creationId xmlns:a16="http://schemas.microsoft.com/office/drawing/2014/main" id="{A1BA7BC8-1FC3-4AE1-89D1-B33A347A2433}"/>
                </a:ext>
              </a:extLst>
            </p:cNvPr>
            <p:cNvSpPr/>
            <p:nvPr/>
          </p:nvSpPr>
          <p:spPr>
            <a:xfrm>
              <a:off x="7369972" y="4206299"/>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6" name="Freeform: Shape 220">
              <a:extLst>
                <a:ext uri="{FF2B5EF4-FFF2-40B4-BE49-F238E27FC236}">
                  <a16:creationId xmlns:a16="http://schemas.microsoft.com/office/drawing/2014/main" id="{85ED3C1F-1B02-497D-B340-CAE8FB368611}"/>
                </a:ext>
              </a:extLst>
            </p:cNvPr>
            <p:cNvSpPr/>
            <p:nvPr/>
          </p:nvSpPr>
          <p:spPr>
            <a:xfrm>
              <a:off x="7704199" y="4231755"/>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7" name="Freeform: Shape 221">
              <a:extLst>
                <a:ext uri="{FF2B5EF4-FFF2-40B4-BE49-F238E27FC236}">
                  <a16:creationId xmlns:a16="http://schemas.microsoft.com/office/drawing/2014/main" id="{D77DDB41-AFB4-4725-97BC-6D2A873EA7C6}"/>
                </a:ext>
              </a:extLst>
            </p:cNvPr>
            <p:cNvSpPr/>
            <p:nvPr/>
          </p:nvSpPr>
          <p:spPr>
            <a:xfrm>
              <a:off x="7115885" y="4587195"/>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08" name="Freeform: Shape 222">
              <a:extLst>
                <a:ext uri="{FF2B5EF4-FFF2-40B4-BE49-F238E27FC236}">
                  <a16:creationId xmlns:a16="http://schemas.microsoft.com/office/drawing/2014/main" id="{261291F5-15C5-4746-AD67-235253809404}"/>
                </a:ext>
              </a:extLst>
            </p:cNvPr>
            <p:cNvSpPr/>
            <p:nvPr/>
          </p:nvSpPr>
          <p:spPr>
            <a:xfrm>
              <a:off x="7856463" y="3973425"/>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1" name="Freeform: Shape 223">
              <a:extLst>
                <a:ext uri="{FF2B5EF4-FFF2-40B4-BE49-F238E27FC236}">
                  <a16:creationId xmlns:a16="http://schemas.microsoft.com/office/drawing/2014/main" id="{DE7F93AE-E88C-47E9-BB65-8E443034480B}"/>
                </a:ext>
              </a:extLst>
            </p:cNvPr>
            <p:cNvSpPr/>
            <p:nvPr/>
          </p:nvSpPr>
          <p:spPr>
            <a:xfrm>
              <a:off x="7437383" y="4752659"/>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2" name="Freeform: Shape 224">
              <a:extLst>
                <a:ext uri="{FF2B5EF4-FFF2-40B4-BE49-F238E27FC236}">
                  <a16:creationId xmlns:a16="http://schemas.microsoft.com/office/drawing/2014/main" id="{7EAB7F2A-70B2-4E12-85A9-43CA611829D6}"/>
                </a:ext>
              </a:extLst>
            </p:cNvPr>
            <p:cNvSpPr/>
            <p:nvPr/>
          </p:nvSpPr>
          <p:spPr>
            <a:xfrm>
              <a:off x="7512808" y="4965734"/>
              <a:ext cx="14142" cy="169706"/>
            </a:xfrm>
            <a:custGeom>
              <a:avLst/>
              <a:gdLst>
                <a:gd name="connsiteX0" fmla="*/ 7071 w 14142"/>
                <a:gd name="connsiteY0" fmla="*/ 7071 h 169706"/>
                <a:gd name="connsiteX1" fmla="*/ 7071 w 14142"/>
                <a:gd name="connsiteY1" fmla="*/ 164049 h 169706"/>
              </a:gdLst>
              <a:ahLst/>
              <a:cxnLst>
                <a:cxn ang="0">
                  <a:pos x="connsiteX0" y="connsiteY0"/>
                </a:cxn>
                <a:cxn ang="0">
                  <a:pos x="connsiteX1" y="connsiteY1"/>
                </a:cxn>
              </a:cxnLst>
              <a:rect l="l" t="t" r="r" b="b"/>
              <a:pathLst>
                <a:path w="14142" h="169706">
                  <a:moveTo>
                    <a:pt x="7071" y="7071"/>
                  </a:moveTo>
                  <a:lnTo>
                    <a:pt x="7071" y="164049"/>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3" name="Freeform: Shape 225">
              <a:extLst>
                <a:ext uri="{FF2B5EF4-FFF2-40B4-BE49-F238E27FC236}">
                  <a16:creationId xmlns:a16="http://schemas.microsoft.com/office/drawing/2014/main" id="{F271FAA3-8D2D-4848-AAA9-84538A722311}"/>
                </a:ext>
              </a:extLst>
            </p:cNvPr>
            <p:cNvSpPr/>
            <p:nvPr/>
          </p:nvSpPr>
          <p:spPr>
            <a:xfrm>
              <a:off x="7512808" y="3501076"/>
              <a:ext cx="14142" cy="169706"/>
            </a:xfrm>
            <a:custGeom>
              <a:avLst/>
              <a:gdLst>
                <a:gd name="connsiteX0" fmla="*/ 7071 w 14142"/>
                <a:gd name="connsiteY0" fmla="*/ 7071 h 169706"/>
                <a:gd name="connsiteX1" fmla="*/ 7071 w 14142"/>
                <a:gd name="connsiteY1" fmla="*/ 164049 h 169706"/>
              </a:gdLst>
              <a:ahLst/>
              <a:cxnLst>
                <a:cxn ang="0">
                  <a:pos x="connsiteX0" y="connsiteY0"/>
                </a:cxn>
                <a:cxn ang="0">
                  <a:pos x="connsiteX1" y="connsiteY1"/>
                </a:cxn>
              </a:cxnLst>
              <a:rect l="l" t="t" r="r" b="b"/>
              <a:pathLst>
                <a:path w="14142" h="169706">
                  <a:moveTo>
                    <a:pt x="7071" y="7071"/>
                  </a:moveTo>
                  <a:lnTo>
                    <a:pt x="7071" y="164049"/>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4" name="Freeform: Shape 226">
              <a:extLst>
                <a:ext uri="{FF2B5EF4-FFF2-40B4-BE49-F238E27FC236}">
                  <a16:creationId xmlns:a16="http://schemas.microsoft.com/office/drawing/2014/main" id="{780CD721-C36D-4255-BF43-95051995636A}"/>
                </a:ext>
              </a:extLst>
            </p:cNvPr>
            <p:cNvSpPr/>
            <p:nvPr/>
          </p:nvSpPr>
          <p:spPr>
            <a:xfrm>
              <a:off x="7994114" y="4763972"/>
              <a:ext cx="122565" cy="122565"/>
            </a:xfrm>
            <a:custGeom>
              <a:avLst/>
              <a:gdLst>
                <a:gd name="connsiteX0" fmla="*/ 7071 w 122565"/>
                <a:gd name="connsiteY0" fmla="*/ 7071 h 122565"/>
                <a:gd name="connsiteX1" fmla="*/ 117851 w 122565"/>
                <a:gd name="connsiteY1" fmla="*/ 117380 h 122565"/>
              </a:gdLst>
              <a:ahLst/>
              <a:cxnLst>
                <a:cxn ang="0">
                  <a:pos x="connsiteX0" y="connsiteY0"/>
                </a:cxn>
                <a:cxn ang="0">
                  <a:pos x="connsiteX1" y="connsiteY1"/>
                </a:cxn>
              </a:cxnLst>
              <a:rect l="l" t="t" r="r" b="b"/>
              <a:pathLst>
                <a:path w="122565" h="122565">
                  <a:moveTo>
                    <a:pt x="7071" y="7071"/>
                  </a:moveTo>
                  <a:lnTo>
                    <a:pt x="117851" y="117380"/>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5" name="Freeform: Shape 227">
              <a:extLst>
                <a:ext uri="{FF2B5EF4-FFF2-40B4-BE49-F238E27FC236}">
                  <a16:creationId xmlns:a16="http://schemas.microsoft.com/office/drawing/2014/main" id="{E4A20600-B41B-41E5-8094-A3BE6E73F7F8}"/>
                </a:ext>
              </a:extLst>
            </p:cNvPr>
            <p:cNvSpPr/>
            <p:nvPr/>
          </p:nvSpPr>
          <p:spPr>
            <a:xfrm>
              <a:off x="6958435" y="3728294"/>
              <a:ext cx="122565" cy="122565"/>
            </a:xfrm>
            <a:custGeom>
              <a:avLst/>
              <a:gdLst>
                <a:gd name="connsiteX0" fmla="*/ 7071 w 122565"/>
                <a:gd name="connsiteY0" fmla="*/ 7071 h 122565"/>
                <a:gd name="connsiteX1" fmla="*/ 117851 w 122565"/>
                <a:gd name="connsiteY1" fmla="*/ 117851 h 122565"/>
              </a:gdLst>
              <a:ahLst/>
              <a:cxnLst>
                <a:cxn ang="0">
                  <a:pos x="connsiteX0" y="connsiteY0"/>
                </a:cxn>
                <a:cxn ang="0">
                  <a:pos x="connsiteX1" y="connsiteY1"/>
                </a:cxn>
              </a:cxnLst>
              <a:rect l="l" t="t" r="r" b="b"/>
              <a:pathLst>
                <a:path w="122565" h="122565">
                  <a:moveTo>
                    <a:pt x="7071" y="7071"/>
                  </a:moveTo>
                  <a:lnTo>
                    <a:pt x="117851" y="11785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6" name="Freeform: Shape 228">
              <a:extLst>
                <a:ext uri="{FF2B5EF4-FFF2-40B4-BE49-F238E27FC236}">
                  <a16:creationId xmlns:a16="http://schemas.microsoft.com/office/drawing/2014/main" id="{7AC1F284-0067-4E4B-8A0C-546853A3CDE2}"/>
                </a:ext>
              </a:extLst>
            </p:cNvPr>
            <p:cNvSpPr/>
            <p:nvPr/>
          </p:nvSpPr>
          <p:spPr>
            <a:xfrm>
              <a:off x="6958435" y="4793199"/>
              <a:ext cx="122565" cy="122565"/>
            </a:xfrm>
            <a:custGeom>
              <a:avLst/>
              <a:gdLst>
                <a:gd name="connsiteX0" fmla="*/ 117851 w 122565"/>
                <a:gd name="connsiteY0" fmla="*/ 7071 h 122565"/>
                <a:gd name="connsiteX1" fmla="*/ 7071 w 122565"/>
                <a:gd name="connsiteY1" fmla="*/ 117851 h 122565"/>
              </a:gdLst>
              <a:ahLst/>
              <a:cxnLst>
                <a:cxn ang="0">
                  <a:pos x="connsiteX0" y="connsiteY0"/>
                </a:cxn>
                <a:cxn ang="0">
                  <a:pos x="connsiteX1" y="connsiteY1"/>
                </a:cxn>
              </a:cxnLst>
              <a:rect l="l" t="t" r="r" b="b"/>
              <a:pathLst>
                <a:path w="122565" h="122565">
                  <a:moveTo>
                    <a:pt x="117851" y="7071"/>
                  </a:moveTo>
                  <a:lnTo>
                    <a:pt x="7071" y="11785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7" name="Freeform: Shape 229">
              <a:extLst>
                <a:ext uri="{FF2B5EF4-FFF2-40B4-BE49-F238E27FC236}">
                  <a16:creationId xmlns:a16="http://schemas.microsoft.com/office/drawing/2014/main" id="{3ABA4DE5-796E-4E41-BBFF-1A07F202360D}"/>
                </a:ext>
              </a:extLst>
            </p:cNvPr>
            <p:cNvSpPr/>
            <p:nvPr/>
          </p:nvSpPr>
          <p:spPr>
            <a:xfrm>
              <a:off x="7994114" y="3757521"/>
              <a:ext cx="122565" cy="122565"/>
            </a:xfrm>
            <a:custGeom>
              <a:avLst/>
              <a:gdLst>
                <a:gd name="connsiteX0" fmla="*/ 117851 w 122565"/>
                <a:gd name="connsiteY0" fmla="*/ 7071 h 122565"/>
                <a:gd name="connsiteX1" fmla="*/ 7071 w 122565"/>
                <a:gd name="connsiteY1" fmla="*/ 117851 h 122565"/>
              </a:gdLst>
              <a:ahLst/>
              <a:cxnLst>
                <a:cxn ang="0">
                  <a:pos x="connsiteX0" y="connsiteY0"/>
                </a:cxn>
                <a:cxn ang="0">
                  <a:pos x="connsiteX1" y="connsiteY1"/>
                </a:cxn>
              </a:cxnLst>
              <a:rect l="l" t="t" r="r" b="b"/>
              <a:pathLst>
                <a:path w="122565" h="122565">
                  <a:moveTo>
                    <a:pt x="117851" y="7071"/>
                  </a:moveTo>
                  <a:lnTo>
                    <a:pt x="7071" y="11785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8" name="Freeform: Shape 230">
              <a:extLst>
                <a:ext uri="{FF2B5EF4-FFF2-40B4-BE49-F238E27FC236}">
                  <a16:creationId xmlns:a16="http://schemas.microsoft.com/office/drawing/2014/main" id="{5DDB7496-3F9D-4ACA-9465-1D55394465E4}"/>
                </a:ext>
              </a:extLst>
            </p:cNvPr>
            <p:cNvSpPr/>
            <p:nvPr/>
          </p:nvSpPr>
          <p:spPr>
            <a:xfrm>
              <a:off x="6885367" y="3652869"/>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19" name="Freeform: Shape 231">
              <a:extLst>
                <a:ext uri="{FF2B5EF4-FFF2-40B4-BE49-F238E27FC236}">
                  <a16:creationId xmlns:a16="http://schemas.microsoft.com/office/drawing/2014/main" id="{A9AD8120-20CF-468E-8451-0E739C3C8094}"/>
                </a:ext>
              </a:extLst>
            </p:cNvPr>
            <p:cNvSpPr/>
            <p:nvPr/>
          </p:nvSpPr>
          <p:spPr>
            <a:xfrm>
              <a:off x="7465196" y="3412452"/>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0" name="Freeform: Shape 232">
              <a:extLst>
                <a:ext uri="{FF2B5EF4-FFF2-40B4-BE49-F238E27FC236}">
                  <a16:creationId xmlns:a16="http://schemas.microsoft.com/office/drawing/2014/main" id="{7AE83CC9-AE33-4EB3-9BBF-BE708ACB6D08}"/>
                </a:ext>
              </a:extLst>
            </p:cNvPr>
            <p:cNvSpPr/>
            <p:nvPr/>
          </p:nvSpPr>
          <p:spPr>
            <a:xfrm>
              <a:off x="8087452" y="3681153"/>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1" name="Freeform: Shape 233">
              <a:extLst>
                <a:ext uri="{FF2B5EF4-FFF2-40B4-BE49-F238E27FC236}">
                  <a16:creationId xmlns:a16="http://schemas.microsoft.com/office/drawing/2014/main" id="{056638A1-EE02-4A85-B76B-400B378D112A}"/>
                </a:ext>
              </a:extLst>
            </p:cNvPr>
            <p:cNvSpPr/>
            <p:nvPr/>
          </p:nvSpPr>
          <p:spPr>
            <a:xfrm>
              <a:off x="8092166" y="4859668"/>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2" name="Freeform: Shape 234">
              <a:extLst>
                <a:ext uri="{FF2B5EF4-FFF2-40B4-BE49-F238E27FC236}">
                  <a16:creationId xmlns:a16="http://schemas.microsoft.com/office/drawing/2014/main" id="{AE62B9DD-B911-48B4-B1F9-F8432FA2714D}"/>
                </a:ext>
              </a:extLst>
            </p:cNvPr>
            <p:cNvSpPr/>
            <p:nvPr/>
          </p:nvSpPr>
          <p:spPr>
            <a:xfrm>
              <a:off x="7465196" y="5118941"/>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3" name="Freeform: Shape 235">
              <a:extLst>
                <a:ext uri="{FF2B5EF4-FFF2-40B4-BE49-F238E27FC236}">
                  <a16:creationId xmlns:a16="http://schemas.microsoft.com/office/drawing/2014/main" id="{BF41B5E1-EF3B-4346-B62D-7E206DCB2D35}"/>
                </a:ext>
              </a:extLst>
            </p:cNvPr>
            <p:cNvSpPr/>
            <p:nvPr/>
          </p:nvSpPr>
          <p:spPr>
            <a:xfrm>
              <a:off x="6885367" y="4892666"/>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4" name="Freeform: Shape 236">
              <a:extLst>
                <a:ext uri="{FF2B5EF4-FFF2-40B4-BE49-F238E27FC236}">
                  <a16:creationId xmlns:a16="http://schemas.microsoft.com/office/drawing/2014/main" id="{797CD138-3320-4DE6-940D-132574BAB4C1}"/>
                </a:ext>
              </a:extLst>
            </p:cNvPr>
            <p:cNvSpPr/>
            <p:nvPr/>
          </p:nvSpPr>
          <p:spPr>
            <a:xfrm>
              <a:off x="7905961" y="4310480"/>
              <a:ext cx="428979" cy="14142"/>
            </a:xfrm>
            <a:custGeom>
              <a:avLst/>
              <a:gdLst>
                <a:gd name="connsiteX0" fmla="*/ 7071 w 428979"/>
                <a:gd name="connsiteY0" fmla="*/ 7071 h 14142"/>
                <a:gd name="connsiteX1" fmla="*/ 424265 w 428979"/>
                <a:gd name="connsiteY1" fmla="*/ 7071 h 14142"/>
              </a:gdLst>
              <a:ahLst/>
              <a:cxnLst>
                <a:cxn ang="0">
                  <a:pos x="connsiteX0" y="connsiteY0"/>
                </a:cxn>
                <a:cxn ang="0">
                  <a:pos x="connsiteX1" y="connsiteY1"/>
                </a:cxn>
              </a:cxnLst>
              <a:rect l="l" t="t" r="r" b="b"/>
              <a:pathLst>
                <a:path w="428979" h="14142">
                  <a:moveTo>
                    <a:pt x="7071" y="7071"/>
                  </a:moveTo>
                  <a:lnTo>
                    <a:pt x="424265"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5" name="Freeform: Shape 237">
              <a:extLst>
                <a:ext uri="{FF2B5EF4-FFF2-40B4-BE49-F238E27FC236}">
                  <a16:creationId xmlns:a16="http://schemas.microsoft.com/office/drawing/2014/main" id="{C38328DD-DE81-44E9-92F9-7B2041B62EA0}"/>
                </a:ext>
              </a:extLst>
            </p:cNvPr>
            <p:cNvSpPr/>
            <p:nvPr/>
          </p:nvSpPr>
          <p:spPr>
            <a:xfrm>
              <a:off x="6701990" y="4310480"/>
              <a:ext cx="447835" cy="14142"/>
            </a:xfrm>
            <a:custGeom>
              <a:avLst/>
              <a:gdLst>
                <a:gd name="connsiteX0" fmla="*/ 7071 w 447835"/>
                <a:gd name="connsiteY0" fmla="*/ 7071 h 14142"/>
                <a:gd name="connsiteX1" fmla="*/ 442650 w 447835"/>
                <a:gd name="connsiteY1" fmla="*/ 7071 h 14142"/>
              </a:gdLst>
              <a:ahLst/>
              <a:cxnLst>
                <a:cxn ang="0">
                  <a:pos x="connsiteX0" y="connsiteY0"/>
                </a:cxn>
                <a:cxn ang="0">
                  <a:pos x="connsiteX1" y="connsiteY1"/>
                </a:cxn>
              </a:cxnLst>
              <a:rect l="l" t="t" r="r" b="b"/>
              <a:pathLst>
                <a:path w="447835" h="14142">
                  <a:moveTo>
                    <a:pt x="7071" y="7071"/>
                  </a:moveTo>
                  <a:lnTo>
                    <a:pt x="442650"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6" name="Freeform: Shape 238">
              <a:extLst>
                <a:ext uri="{FF2B5EF4-FFF2-40B4-BE49-F238E27FC236}">
                  <a16:creationId xmlns:a16="http://schemas.microsoft.com/office/drawing/2014/main" id="{3B71079E-1C27-4D91-846E-90D5FF7A9240}"/>
                </a:ext>
              </a:extLst>
            </p:cNvPr>
            <p:cNvSpPr/>
            <p:nvPr/>
          </p:nvSpPr>
          <p:spPr>
            <a:xfrm>
              <a:off x="8323155" y="4266168"/>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7" name="Freeform: Shape 239">
              <a:extLst>
                <a:ext uri="{FF2B5EF4-FFF2-40B4-BE49-F238E27FC236}">
                  <a16:creationId xmlns:a16="http://schemas.microsoft.com/office/drawing/2014/main" id="{07F53DD7-88F7-4BA2-B466-7F40CE44EAF6}"/>
                </a:ext>
              </a:extLst>
            </p:cNvPr>
            <p:cNvSpPr/>
            <p:nvPr/>
          </p:nvSpPr>
          <p:spPr>
            <a:xfrm>
              <a:off x="6611952" y="4266168"/>
              <a:ext cx="98995" cy="98995"/>
            </a:xfrm>
            <a:custGeom>
              <a:avLst/>
              <a:gdLst>
                <a:gd name="connsiteX0" fmla="*/ 95695 w 98995"/>
                <a:gd name="connsiteY0" fmla="*/ 51383 h 98995"/>
                <a:gd name="connsiteX1" fmla="*/ 51383 w 98995"/>
                <a:gd name="connsiteY1" fmla="*/ 95695 h 98995"/>
                <a:gd name="connsiteX2" fmla="*/ 7071 w 98995"/>
                <a:gd name="connsiteY2" fmla="*/ 51383 h 98995"/>
                <a:gd name="connsiteX3" fmla="*/ 51383 w 98995"/>
                <a:gd name="connsiteY3" fmla="*/ 7071 h 98995"/>
                <a:gd name="connsiteX4" fmla="*/ 95695 w 98995"/>
                <a:gd name="connsiteY4" fmla="*/ 51383 h 98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95" h="98995">
                  <a:moveTo>
                    <a:pt x="95695" y="51383"/>
                  </a:moveTo>
                  <a:cubicBezTo>
                    <a:pt x="95695" y="75856"/>
                    <a:pt x="75856" y="95695"/>
                    <a:pt x="51383" y="95695"/>
                  </a:cubicBezTo>
                  <a:cubicBezTo>
                    <a:pt x="26910" y="95695"/>
                    <a:pt x="7071" y="75856"/>
                    <a:pt x="7071" y="51383"/>
                  </a:cubicBezTo>
                  <a:cubicBezTo>
                    <a:pt x="7071" y="26910"/>
                    <a:pt x="26910" y="7071"/>
                    <a:pt x="51383" y="7071"/>
                  </a:cubicBezTo>
                  <a:cubicBezTo>
                    <a:pt x="75856" y="7071"/>
                    <a:pt x="95695" y="26910"/>
                    <a:pt x="95695" y="51383"/>
                  </a:cubicBezTo>
                  <a:close/>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8" name="Freeform: Shape 240">
              <a:extLst>
                <a:ext uri="{FF2B5EF4-FFF2-40B4-BE49-F238E27FC236}">
                  <a16:creationId xmlns:a16="http://schemas.microsoft.com/office/drawing/2014/main" id="{58FE72ED-FB5B-497C-9E43-E4E0FDFF0375}"/>
                </a:ext>
              </a:extLst>
            </p:cNvPr>
            <p:cNvSpPr/>
            <p:nvPr/>
          </p:nvSpPr>
          <p:spPr>
            <a:xfrm>
              <a:off x="8093109" y="4407590"/>
              <a:ext cx="150850" cy="353554"/>
            </a:xfrm>
            <a:custGeom>
              <a:avLst/>
              <a:gdLst>
                <a:gd name="connsiteX0" fmla="*/ 7071 w 150849"/>
                <a:gd name="connsiteY0" fmla="*/ 347897 h 353554"/>
                <a:gd name="connsiteX1" fmla="*/ 147550 w 150849"/>
                <a:gd name="connsiteY1" fmla="*/ 7071 h 353554"/>
              </a:gdLst>
              <a:ahLst/>
              <a:cxnLst>
                <a:cxn ang="0">
                  <a:pos x="connsiteX0" y="connsiteY0"/>
                </a:cxn>
                <a:cxn ang="0">
                  <a:pos x="connsiteX1" y="connsiteY1"/>
                </a:cxn>
              </a:cxnLst>
              <a:rect l="l" t="t" r="r" b="b"/>
              <a:pathLst>
                <a:path w="150849" h="353554">
                  <a:moveTo>
                    <a:pt x="7071" y="347897"/>
                  </a:moveTo>
                  <a:cubicBezTo>
                    <a:pt x="81082" y="250788"/>
                    <a:pt x="130579" y="133879"/>
                    <a:pt x="147550"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29" name="Freeform: Shape 241">
              <a:extLst>
                <a:ext uri="{FF2B5EF4-FFF2-40B4-BE49-F238E27FC236}">
                  <a16:creationId xmlns:a16="http://schemas.microsoft.com/office/drawing/2014/main" id="{679EDAAF-C4E3-40D6-A291-E0F63170C14E}"/>
                </a:ext>
              </a:extLst>
            </p:cNvPr>
            <p:cNvSpPr/>
            <p:nvPr/>
          </p:nvSpPr>
          <p:spPr>
            <a:xfrm>
              <a:off x="8093109" y="3875372"/>
              <a:ext cx="150850" cy="353554"/>
            </a:xfrm>
            <a:custGeom>
              <a:avLst/>
              <a:gdLst>
                <a:gd name="connsiteX0" fmla="*/ 147550 w 150849"/>
                <a:gd name="connsiteY0" fmla="*/ 347897 h 353554"/>
                <a:gd name="connsiteX1" fmla="*/ 7071 w 150849"/>
                <a:gd name="connsiteY1" fmla="*/ 7071 h 353554"/>
              </a:gdLst>
              <a:ahLst/>
              <a:cxnLst>
                <a:cxn ang="0">
                  <a:pos x="connsiteX0" y="connsiteY0"/>
                </a:cxn>
                <a:cxn ang="0">
                  <a:pos x="connsiteX1" y="connsiteY1"/>
                </a:cxn>
              </a:cxnLst>
              <a:rect l="l" t="t" r="r" b="b"/>
              <a:pathLst>
                <a:path w="150849" h="353554">
                  <a:moveTo>
                    <a:pt x="147550" y="347897"/>
                  </a:moveTo>
                  <a:cubicBezTo>
                    <a:pt x="130579" y="221089"/>
                    <a:pt x="81082" y="104181"/>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0" name="Freeform: Shape 242">
              <a:extLst>
                <a:ext uri="{FF2B5EF4-FFF2-40B4-BE49-F238E27FC236}">
                  <a16:creationId xmlns:a16="http://schemas.microsoft.com/office/drawing/2014/main" id="{3963BE89-B54F-41D1-A829-5618115E03E5}"/>
                </a:ext>
              </a:extLst>
            </p:cNvPr>
            <p:cNvSpPr/>
            <p:nvPr/>
          </p:nvSpPr>
          <p:spPr>
            <a:xfrm>
              <a:off x="8150149" y="4407118"/>
              <a:ext cx="174420" cy="410123"/>
            </a:xfrm>
            <a:custGeom>
              <a:avLst/>
              <a:gdLst>
                <a:gd name="connsiteX0" fmla="*/ 7071 w 174420"/>
                <a:gd name="connsiteY0" fmla="*/ 405409 h 410122"/>
                <a:gd name="connsiteX1" fmla="*/ 171120 w 174420"/>
                <a:gd name="connsiteY1" fmla="*/ 7071 h 410122"/>
              </a:gdLst>
              <a:ahLst/>
              <a:cxnLst>
                <a:cxn ang="0">
                  <a:pos x="connsiteX0" y="connsiteY0"/>
                </a:cxn>
                <a:cxn ang="0">
                  <a:pos x="connsiteX1" y="connsiteY1"/>
                </a:cxn>
              </a:cxnLst>
              <a:rect l="l" t="t" r="r" b="b"/>
              <a:pathLst>
                <a:path w="174420" h="410122">
                  <a:moveTo>
                    <a:pt x="7071" y="405409"/>
                  </a:moveTo>
                  <a:cubicBezTo>
                    <a:pt x="95224" y="292743"/>
                    <a:pt x="153678" y="156507"/>
                    <a:pt x="171120"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1" name="Freeform: Shape 243">
              <a:extLst>
                <a:ext uri="{FF2B5EF4-FFF2-40B4-BE49-F238E27FC236}">
                  <a16:creationId xmlns:a16="http://schemas.microsoft.com/office/drawing/2014/main" id="{DAD3DFFA-0F3E-4D8A-A1A5-83B14BEE8FAF}"/>
                </a:ext>
              </a:extLst>
            </p:cNvPr>
            <p:cNvSpPr/>
            <p:nvPr/>
          </p:nvSpPr>
          <p:spPr>
            <a:xfrm>
              <a:off x="7616518" y="3515690"/>
              <a:ext cx="410123" cy="179134"/>
            </a:xfrm>
            <a:custGeom>
              <a:avLst/>
              <a:gdLst>
                <a:gd name="connsiteX0" fmla="*/ 405880 w 410122"/>
                <a:gd name="connsiteY0" fmla="*/ 173949 h 179134"/>
                <a:gd name="connsiteX1" fmla="*/ 7071 w 410122"/>
                <a:gd name="connsiteY1" fmla="*/ 7071 h 179134"/>
              </a:gdLst>
              <a:ahLst/>
              <a:cxnLst>
                <a:cxn ang="0">
                  <a:pos x="connsiteX0" y="connsiteY0"/>
                </a:cxn>
                <a:cxn ang="0">
                  <a:pos x="connsiteX1" y="connsiteY1"/>
                </a:cxn>
              </a:cxnLst>
              <a:rect l="l" t="t" r="r" b="b"/>
              <a:pathLst>
                <a:path w="410122" h="179134">
                  <a:moveTo>
                    <a:pt x="405880" y="173949"/>
                  </a:moveTo>
                  <a:cubicBezTo>
                    <a:pt x="293686" y="84853"/>
                    <a:pt x="156978" y="25456"/>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2" name="Freeform: Shape 244">
              <a:extLst>
                <a:ext uri="{FF2B5EF4-FFF2-40B4-BE49-F238E27FC236}">
                  <a16:creationId xmlns:a16="http://schemas.microsoft.com/office/drawing/2014/main" id="{F22638DC-3506-4165-BD99-784604798D7E}"/>
                </a:ext>
              </a:extLst>
            </p:cNvPr>
            <p:cNvSpPr/>
            <p:nvPr/>
          </p:nvSpPr>
          <p:spPr>
            <a:xfrm>
              <a:off x="6801457" y="4407590"/>
              <a:ext cx="155564" cy="358268"/>
            </a:xfrm>
            <a:custGeom>
              <a:avLst/>
              <a:gdLst>
                <a:gd name="connsiteX0" fmla="*/ 7071 w 155563"/>
                <a:gd name="connsiteY0" fmla="*/ 7071 h 358268"/>
                <a:gd name="connsiteX1" fmla="*/ 150850 w 155563"/>
                <a:gd name="connsiteY1" fmla="*/ 352140 h 358268"/>
              </a:gdLst>
              <a:ahLst/>
              <a:cxnLst>
                <a:cxn ang="0">
                  <a:pos x="connsiteX0" y="connsiteY0"/>
                </a:cxn>
                <a:cxn ang="0">
                  <a:pos x="connsiteX1" y="connsiteY1"/>
                </a:cxn>
              </a:cxnLst>
              <a:rect l="l" t="t" r="r" b="b"/>
              <a:pathLst>
                <a:path w="155563" h="358268">
                  <a:moveTo>
                    <a:pt x="7071" y="7071"/>
                  </a:moveTo>
                  <a:cubicBezTo>
                    <a:pt x="24042" y="135765"/>
                    <a:pt x="74954" y="254088"/>
                    <a:pt x="150850" y="352140"/>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3" name="Freeform: Shape 245">
              <a:extLst>
                <a:ext uri="{FF2B5EF4-FFF2-40B4-BE49-F238E27FC236}">
                  <a16:creationId xmlns:a16="http://schemas.microsoft.com/office/drawing/2014/main" id="{590156FE-DA58-4190-AA8E-CCBCA19BB526}"/>
                </a:ext>
              </a:extLst>
            </p:cNvPr>
            <p:cNvSpPr/>
            <p:nvPr/>
          </p:nvSpPr>
          <p:spPr>
            <a:xfrm>
              <a:off x="7616989" y="4884181"/>
              <a:ext cx="353554" cy="155564"/>
            </a:xfrm>
            <a:custGeom>
              <a:avLst/>
              <a:gdLst>
                <a:gd name="connsiteX0" fmla="*/ 348369 w 353554"/>
                <a:gd name="connsiteY0" fmla="*/ 7071 h 155563"/>
                <a:gd name="connsiteX1" fmla="*/ 7071 w 353554"/>
                <a:gd name="connsiteY1" fmla="*/ 150378 h 155563"/>
              </a:gdLst>
              <a:ahLst/>
              <a:cxnLst>
                <a:cxn ang="0">
                  <a:pos x="connsiteX0" y="connsiteY0"/>
                </a:cxn>
                <a:cxn ang="0">
                  <a:pos x="connsiteX1" y="connsiteY1"/>
                </a:cxn>
              </a:cxnLst>
              <a:rect l="l" t="t" r="r" b="b"/>
              <a:pathLst>
                <a:path w="353554" h="155563">
                  <a:moveTo>
                    <a:pt x="348369" y="7071"/>
                  </a:moveTo>
                  <a:cubicBezTo>
                    <a:pt x="251259" y="82025"/>
                    <a:pt x="134351" y="132936"/>
                    <a:pt x="7071" y="150378"/>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4" name="Freeform: Shape 246">
              <a:extLst>
                <a:ext uri="{FF2B5EF4-FFF2-40B4-BE49-F238E27FC236}">
                  <a16:creationId xmlns:a16="http://schemas.microsoft.com/office/drawing/2014/main" id="{E0008639-1969-4EFB-8B9E-652F71416CAD}"/>
                </a:ext>
              </a:extLst>
            </p:cNvPr>
            <p:cNvSpPr/>
            <p:nvPr/>
          </p:nvSpPr>
          <p:spPr>
            <a:xfrm>
              <a:off x="7081001" y="4887481"/>
              <a:ext cx="358268" cy="150850"/>
            </a:xfrm>
            <a:custGeom>
              <a:avLst/>
              <a:gdLst>
                <a:gd name="connsiteX0" fmla="*/ 351669 w 358268"/>
                <a:gd name="connsiteY0" fmla="*/ 148021 h 150849"/>
                <a:gd name="connsiteX1" fmla="*/ 7071 w 358268"/>
                <a:gd name="connsiteY1" fmla="*/ 7071 h 150849"/>
              </a:gdLst>
              <a:ahLst/>
              <a:cxnLst>
                <a:cxn ang="0">
                  <a:pos x="connsiteX0" y="connsiteY0"/>
                </a:cxn>
                <a:cxn ang="0">
                  <a:pos x="connsiteX1" y="connsiteY1"/>
                </a:cxn>
              </a:cxnLst>
              <a:rect l="l" t="t" r="r" b="b"/>
              <a:pathLst>
                <a:path w="358268" h="150849">
                  <a:moveTo>
                    <a:pt x="351669" y="148021"/>
                  </a:moveTo>
                  <a:cubicBezTo>
                    <a:pt x="223446" y="131522"/>
                    <a:pt x="105123" y="81553"/>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5" name="Freeform: Shape 247">
              <a:extLst>
                <a:ext uri="{FF2B5EF4-FFF2-40B4-BE49-F238E27FC236}">
                  <a16:creationId xmlns:a16="http://schemas.microsoft.com/office/drawing/2014/main" id="{B25531B2-F8E7-4532-8E3B-FDB5D8E2CAE3}"/>
                </a:ext>
              </a:extLst>
            </p:cNvPr>
            <p:cNvSpPr/>
            <p:nvPr/>
          </p:nvSpPr>
          <p:spPr>
            <a:xfrm>
              <a:off x="7023961" y="4944521"/>
              <a:ext cx="414837" cy="174420"/>
            </a:xfrm>
            <a:custGeom>
              <a:avLst/>
              <a:gdLst>
                <a:gd name="connsiteX0" fmla="*/ 7071 w 414837"/>
                <a:gd name="connsiteY0" fmla="*/ 7071 h 174420"/>
                <a:gd name="connsiteX1" fmla="*/ 408709 w 414837"/>
                <a:gd name="connsiteY1" fmla="*/ 171592 h 174420"/>
              </a:gdLst>
              <a:ahLst/>
              <a:cxnLst>
                <a:cxn ang="0">
                  <a:pos x="connsiteX0" y="connsiteY0"/>
                </a:cxn>
                <a:cxn ang="0">
                  <a:pos x="connsiteX1" y="connsiteY1"/>
                </a:cxn>
              </a:cxnLst>
              <a:rect l="l" t="t" r="r" b="b"/>
              <a:pathLst>
                <a:path w="414837" h="174420">
                  <a:moveTo>
                    <a:pt x="7071" y="7071"/>
                  </a:moveTo>
                  <a:cubicBezTo>
                    <a:pt x="120680" y="95695"/>
                    <a:pt x="258330" y="154621"/>
                    <a:pt x="408709" y="171592"/>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6" name="Freeform: Shape 248">
              <a:extLst>
                <a:ext uri="{FF2B5EF4-FFF2-40B4-BE49-F238E27FC236}">
                  <a16:creationId xmlns:a16="http://schemas.microsoft.com/office/drawing/2014/main" id="{7EB5578C-C844-4E27-AECF-861A5480A0AB}"/>
                </a:ext>
              </a:extLst>
            </p:cNvPr>
            <p:cNvSpPr/>
            <p:nvPr/>
          </p:nvSpPr>
          <p:spPr>
            <a:xfrm>
              <a:off x="7616989" y="3596772"/>
              <a:ext cx="353554" cy="155564"/>
            </a:xfrm>
            <a:custGeom>
              <a:avLst/>
              <a:gdLst>
                <a:gd name="connsiteX0" fmla="*/ 7071 w 353554"/>
                <a:gd name="connsiteY0" fmla="*/ 7071 h 155563"/>
                <a:gd name="connsiteX1" fmla="*/ 348369 w 353554"/>
                <a:gd name="connsiteY1" fmla="*/ 150378 h 155563"/>
              </a:gdLst>
              <a:ahLst/>
              <a:cxnLst>
                <a:cxn ang="0">
                  <a:pos x="connsiteX0" y="connsiteY0"/>
                </a:cxn>
                <a:cxn ang="0">
                  <a:pos x="connsiteX1" y="connsiteY1"/>
                </a:cxn>
              </a:cxnLst>
              <a:rect l="l" t="t" r="r" b="b"/>
              <a:pathLst>
                <a:path w="353554" h="155563">
                  <a:moveTo>
                    <a:pt x="7071" y="7071"/>
                  </a:moveTo>
                  <a:cubicBezTo>
                    <a:pt x="134351" y="24513"/>
                    <a:pt x="251259" y="75425"/>
                    <a:pt x="348369" y="150378"/>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7" name="Freeform: Shape 249">
              <a:extLst>
                <a:ext uri="{FF2B5EF4-FFF2-40B4-BE49-F238E27FC236}">
                  <a16:creationId xmlns:a16="http://schemas.microsoft.com/office/drawing/2014/main" id="{F77A892E-656C-443B-AB91-CA85850D2E86}"/>
                </a:ext>
              </a:extLst>
            </p:cNvPr>
            <p:cNvSpPr/>
            <p:nvPr/>
          </p:nvSpPr>
          <p:spPr>
            <a:xfrm>
              <a:off x="7616518" y="4941221"/>
              <a:ext cx="410123" cy="179134"/>
            </a:xfrm>
            <a:custGeom>
              <a:avLst/>
              <a:gdLst>
                <a:gd name="connsiteX0" fmla="*/ 405880 w 410122"/>
                <a:gd name="connsiteY0" fmla="*/ 7071 h 179134"/>
                <a:gd name="connsiteX1" fmla="*/ 7071 w 410122"/>
                <a:gd name="connsiteY1" fmla="*/ 173949 h 179134"/>
              </a:gdLst>
              <a:ahLst/>
              <a:cxnLst>
                <a:cxn ang="0">
                  <a:pos x="connsiteX0" y="connsiteY0"/>
                </a:cxn>
                <a:cxn ang="0">
                  <a:pos x="connsiteX1" y="connsiteY1"/>
                </a:cxn>
              </a:cxnLst>
              <a:rect l="l" t="t" r="r" b="b"/>
              <a:pathLst>
                <a:path w="410122" h="179134">
                  <a:moveTo>
                    <a:pt x="405880" y="7071"/>
                  </a:moveTo>
                  <a:cubicBezTo>
                    <a:pt x="293686" y="96167"/>
                    <a:pt x="156978" y="155564"/>
                    <a:pt x="7071" y="173949"/>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8" name="Freeform: Shape 250">
              <a:extLst>
                <a:ext uri="{FF2B5EF4-FFF2-40B4-BE49-F238E27FC236}">
                  <a16:creationId xmlns:a16="http://schemas.microsoft.com/office/drawing/2014/main" id="{2C84194C-75FA-4DBD-B6D3-736FB6E94E02}"/>
                </a:ext>
              </a:extLst>
            </p:cNvPr>
            <p:cNvSpPr/>
            <p:nvPr/>
          </p:nvSpPr>
          <p:spPr>
            <a:xfrm>
              <a:off x="6720847" y="3814090"/>
              <a:ext cx="179134" cy="414837"/>
            </a:xfrm>
            <a:custGeom>
              <a:avLst/>
              <a:gdLst>
                <a:gd name="connsiteX0" fmla="*/ 7071 w 179134"/>
                <a:gd name="connsiteY0" fmla="*/ 409180 h 414837"/>
                <a:gd name="connsiteX1" fmla="*/ 174420 w 179134"/>
                <a:gd name="connsiteY1" fmla="*/ 7071 h 414837"/>
              </a:gdLst>
              <a:ahLst/>
              <a:cxnLst>
                <a:cxn ang="0">
                  <a:pos x="connsiteX0" y="connsiteY0"/>
                </a:cxn>
                <a:cxn ang="0">
                  <a:pos x="connsiteX1" y="connsiteY1"/>
                </a:cxn>
              </a:cxnLst>
              <a:rect l="l" t="t" r="r" b="b"/>
              <a:pathLst>
                <a:path w="179134" h="414837">
                  <a:moveTo>
                    <a:pt x="7071" y="409180"/>
                  </a:moveTo>
                  <a:cubicBezTo>
                    <a:pt x="24985" y="258330"/>
                    <a:pt x="84853" y="120208"/>
                    <a:pt x="174420"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39" name="Freeform: Shape 251">
              <a:extLst>
                <a:ext uri="{FF2B5EF4-FFF2-40B4-BE49-F238E27FC236}">
                  <a16:creationId xmlns:a16="http://schemas.microsoft.com/office/drawing/2014/main" id="{E2DEE7E7-6BE8-462F-845C-370310636873}"/>
                </a:ext>
              </a:extLst>
            </p:cNvPr>
            <p:cNvSpPr/>
            <p:nvPr/>
          </p:nvSpPr>
          <p:spPr>
            <a:xfrm>
              <a:off x="6801457" y="3871130"/>
              <a:ext cx="155564" cy="358268"/>
            </a:xfrm>
            <a:custGeom>
              <a:avLst/>
              <a:gdLst>
                <a:gd name="connsiteX0" fmla="*/ 7071 w 155563"/>
                <a:gd name="connsiteY0" fmla="*/ 352140 h 358268"/>
                <a:gd name="connsiteX1" fmla="*/ 150850 w 155563"/>
                <a:gd name="connsiteY1" fmla="*/ 7071 h 358268"/>
              </a:gdLst>
              <a:ahLst/>
              <a:cxnLst>
                <a:cxn ang="0">
                  <a:pos x="connsiteX0" y="connsiteY0"/>
                </a:cxn>
                <a:cxn ang="0">
                  <a:pos x="connsiteX1" y="connsiteY1"/>
                </a:cxn>
              </a:cxnLst>
              <a:rect l="l" t="t" r="r" b="b"/>
              <a:pathLst>
                <a:path w="155563" h="358268">
                  <a:moveTo>
                    <a:pt x="7071" y="352140"/>
                  </a:moveTo>
                  <a:cubicBezTo>
                    <a:pt x="24042" y="223446"/>
                    <a:pt x="74954" y="105123"/>
                    <a:pt x="150850"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0" name="Freeform: Shape 252">
              <a:extLst>
                <a:ext uri="{FF2B5EF4-FFF2-40B4-BE49-F238E27FC236}">
                  <a16:creationId xmlns:a16="http://schemas.microsoft.com/office/drawing/2014/main" id="{3D74DDC1-E4E5-4E5B-91CE-B1F555FDBF45}"/>
                </a:ext>
              </a:extLst>
            </p:cNvPr>
            <p:cNvSpPr/>
            <p:nvPr/>
          </p:nvSpPr>
          <p:spPr>
            <a:xfrm>
              <a:off x="8150149" y="3818332"/>
              <a:ext cx="174420" cy="410123"/>
            </a:xfrm>
            <a:custGeom>
              <a:avLst/>
              <a:gdLst>
                <a:gd name="connsiteX0" fmla="*/ 7071 w 174420"/>
                <a:gd name="connsiteY0" fmla="*/ 7071 h 410122"/>
                <a:gd name="connsiteX1" fmla="*/ 171120 w 174420"/>
                <a:gd name="connsiteY1" fmla="*/ 405409 h 410122"/>
              </a:gdLst>
              <a:ahLst/>
              <a:cxnLst>
                <a:cxn ang="0">
                  <a:pos x="connsiteX0" y="connsiteY0"/>
                </a:cxn>
                <a:cxn ang="0">
                  <a:pos x="connsiteX1" y="connsiteY1"/>
                </a:cxn>
              </a:cxnLst>
              <a:rect l="l" t="t" r="r" b="b"/>
              <a:pathLst>
                <a:path w="174420" h="410122">
                  <a:moveTo>
                    <a:pt x="7071" y="7071"/>
                  </a:moveTo>
                  <a:cubicBezTo>
                    <a:pt x="95224" y="119737"/>
                    <a:pt x="153678" y="255973"/>
                    <a:pt x="171120" y="405409"/>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1" name="Freeform: Shape 253">
              <a:extLst>
                <a:ext uri="{FF2B5EF4-FFF2-40B4-BE49-F238E27FC236}">
                  <a16:creationId xmlns:a16="http://schemas.microsoft.com/office/drawing/2014/main" id="{9131D6DC-32C1-45D8-A9E3-BD0D8C0B1058}"/>
                </a:ext>
              </a:extLst>
            </p:cNvPr>
            <p:cNvSpPr/>
            <p:nvPr/>
          </p:nvSpPr>
          <p:spPr>
            <a:xfrm>
              <a:off x="6720847" y="4407590"/>
              <a:ext cx="179134" cy="414837"/>
            </a:xfrm>
            <a:custGeom>
              <a:avLst/>
              <a:gdLst>
                <a:gd name="connsiteX0" fmla="*/ 7071 w 179134"/>
                <a:gd name="connsiteY0" fmla="*/ 7071 h 414837"/>
                <a:gd name="connsiteX1" fmla="*/ 174420 w 179134"/>
                <a:gd name="connsiteY1" fmla="*/ 409180 h 414837"/>
              </a:gdLst>
              <a:ahLst/>
              <a:cxnLst>
                <a:cxn ang="0">
                  <a:pos x="connsiteX0" y="connsiteY0"/>
                </a:cxn>
                <a:cxn ang="0">
                  <a:pos x="connsiteX1" y="connsiteY1"/>
                </a:cxn>
              </a:cxnLst>
              <a:rect l="l" t="t" r="r" b="b"/>
              <a:pathLst>
                <a:path w="179134" h="414837">
                  <a:moveTo>
                    <a:pt x="7071" y="7071"/>
                  </a:moveTo>
                  <a:cubicBezTo>
                    <a:pt x="24985" y="157921"/>
                    <a:pt x="84853" y="296043"/>
                    <a:pt x="174420" y="409180"/>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2" name="Freeform: Shape 254">
              <a:extLst>
                <a:ext uri="{FF2B5EF4-FFF2-40B4-BE49-F238E27FC236}">
                  <a16:creationId xmlns:a16="http://schemas.microsoft.com/office/drawing/2014/main" id="{7F8AA9A6-0D86-47F0-8F22-7E3CED942792}"/>
                </a:ext>
              </a:extLst>
            </p:cNvPr>
            <p:cNvSpPr/>
            <p:nvPr/>
          </p:nvSpPr>
          <p:spPr>
            <a:xfrm>
              <a:off x="7081001" y="3595829"/>
              <a:ext cx="358268" cy="150850"/>
            </a:xfrm>
            <a:custGeom>
              <a:avLst/>
              <a:gdLst>
                <a:gd name="connsiteX0" fmla="*/ 7071 w 358268"/>
                <a:gd name="connsiteY0" fmla="*/ 148021 h 150849"/>
                <a:gd name="connsiteX1" fmla="*/ 351669 w 358268"/>
                <a:gd name="connsiteY1" fmla="*/ 7071 h 150849"/>
              </a:gdLst>
              <a:ahLst/>
              <a:cxnLst>
                <a:cxn ang="0">
                  <a:pos x="connsiteX0" y="connsiteY0"/>
                </a:cxn>
                <a:cxn ang="0">
                  <a:pos x="connsiteX1" y="connsiteY1"/>
                </a:cxn>
              </a:cxnLst>
              <a:rect l="l" t="t" r="r" b="b"/>
              <a:pathLst>
                <a:path w="358268" h="150849">
                  <a:moveTo>
                    <a:pt x="7071" y="148021"/>
                  </a:moveTo>
                  <a:cubicBezTo>
                    <a:pt x="105123" y="73539"/>
                    <a:pt x="222975" y="23099"/>
                    <a:pt x="351669"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3" name="Freeform: Shape 255">
              <a:extLst>
                <a:ext uri="{FF2B5EF4-FFF2-40B4-BE49-F238E27FC236}">
                  <a16:creationId xmlns:a16="http://schemas.microsoft.com/office/drawing/2014/main" id="{D631F65D-4332-4B20-9790-8248CE22E651}"/>
                </a:ext>
              </a:extLst>
            </p:cNvPr>
            <p:cNvSpPr/>
            <p:nvPr/>
          </p:nvSpPr>
          <p:spPr>
            <a:xfrm>
              <a:off x="7023961" y="3514747"/>
              <a:ext cx="414837" cy="174420"/>
            </a:xfrm>
            <a:custGeom>
              <a:avLst/>
              <a:gdLst>
                <a:gd name="connsiteX0" fmla="*/ 7071 w 414837"/>
                <a:gd name="connsiteY0" fmla="*/ 171592 h 174420"/>
                <a:gd name="connsiteX1" fmla="*/ 408709 w 414837"/>
                <a:gd name="connsiteY1" fmla="*/ 7071 h 174420"/>
              </a:gdLst>
              <a:ahLst/>
              <a:cxnLst>
                <a:cxn ang="0">
                  <a:pos x="connsiteX0" y="connsiteY0"/>
                </a:cxn>
                <a:cxn ang="0">
                  <a:pos x="connsiteX1" y="connsiteY1"/>
                </a:cxn>
              </a:cxnLst>
              <a:rect l="l" t="t" r="r" b="b"/>
              <a:pathLst>
                <a:path w="414837" h="174420">
                  <a:moveTo>
                    <a:pt x="7071" y="171592"/>
                  </a:moveTo>
                  <a:cubicBezTo>
                    <a:pt x="120680" y="82967"/>
                    <a:pt x="258330" y="24042"/>
                    <a:pt x="408709"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4" name="Freeform: Shape 256">
              <a:extLst>
                <a:ext uri="{FF2B5EF4-FFF2-40B4-BE49-F238E27FC236}">
                  <a16:creationId xmlns:a16="http://schemas.microsoft.com/office/drawing/2014/main" id="{973AFCE0-B34E-40A0-9128-899FCB2B0CC0}"/>
                </a:ext>
              </a:extLst>
            </p:cNvPr>
            <p:cNvSpPr/>
            <p:nvPr/>
          </p:nvSpPr>
          <p:spPr>
            <a:xfrm>
              <a:off x="6854726" y="4032822"/>
              <a:ext cx="136708" cy="65997"/>
            </a:xfrm>
            <a:custGeom>
              <a:avLst/>
              <a:gdLst>
                <a:gd name="connsiteX0" fmla="*/ 7071 w 136707"/>
                <a:gd name="connsiteY0" fmla="*/ 7071 h 65996"/>
                <a:gd name="connsiteX1" fmla="*/ 129637 w 136707"/>
                <a:gd name="connsiteY1" fmla="*/ 58926 h 65996"/>
              </a:gdLst>
              <a:ahLst/>
              <a:cxnLst>
                <a:cxn ang="0">
                  <a:pos x="connsiteX0" y="connsiteY0"/>
                </a:cxn>
                <a:cxn ang="0">
                  <a:pos x="connsiteX1" y="connsiteY1"/>
                </a:cxn>
              </a:cxnLst>
              <a:rect l="l" t="t" r="r" b="b"/>
              <a:pathLst>
                <a:path w="136707" h="65996">
                  <a:moveTo>
                    <a:pt x="7071" y="7071"/>
                  </a:moveTo>
                  <a:lnTo>
                    <a:pt x="129637" y="58926"/>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5" name="Freeform: Shape 257">
              <a:extLst>
                <a:ext uri="{FF2B5EF4-FFF2-40B4-BE49-F238E27FC236}">
                  <a16:creationId xmlns:a16="http://schemas.microsoft.com/office/drawing/2014/main" id="{8EBE3E92-767B-40EE-B0FC-1AB0C958F81D}"/>
                </a:ext>
              </a:extLst>
            </p:cNvPr>
            <p:cNvSpPr/>
            <p:nvPr/>
          </p:nvSpPr>
          <p:spPr>
            <a:xfrm>
              <a:off x="7231851" y="3650983"/>
              <a:ext cx="70711" cy="127280"/>
            </a:xfrm>
            <a:custGeom>
              <a:avLst/>
              <a:gdLst>
                <a:gd name="connsiteX0" fmla="*/ 7071 w 70710"/>
                <a:gd name="connsiteY0" fmla="*/ 7071 h 127279"/>
                <a:gd name="connsiteX1" fmla="*/ 63640 w 70710"/>
                <a:gd name="connsiteY1" fmla="*/ 124923 h 127279"/>
              </a:gdLst>
              <a:ahLst/>
              <a:cxnLst>
                <a:cxn ang="0">
                  <a:pos x="connsiteX0" y="connsiteY0"/>
                </a:cxn>
                <a:cxn ang="0">
                  <a:pos x="connsiteX1" y="connsiteY1"/>
                </a:cxn>
              </a:cxnLst>
              <a:rect l="l" t="t" r="r" b="b"/>
              <a:pathLst>
                <a:path w="70710" h="127279">
                  <a:moveTo>
                    <a:pt x="7071" y="7071"/>
                  </a:moveTo>
                  <a:lnTo>
                    <a:pt x="63640" y="124923"/>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6" name="Freeform: Shape 258">
              <a:extLst>
                <a:ext uri="{FF2B5EF4-FFF2-40B4-BE49-F238E27FC236}">
                  <a16:creationId xmlns:a16="http://schemas.microsoft.com/office/drawing/2014/main" id="{CA495116-CDDF-414E-8A47-6616C520E47E}"/>
                </a:ext>
              </a:extLst>
            </p:cNvPr>
            <p:cNvSpPr/>
            <p:nvPr/>
          </p:nvSpPr>
          <p:spPr>
            <a:xfrm>
              <a:off x="7744269" y="3650512"/>
              <a:ext cx="65997" cy="131994"/>
            </a:xfrm>
            <a:custGeom>
              <a:avLst/>
              <a:gdLst>
                <a:gd name="connsiteX0" fmla="*/ 63168 w 65996"/>
                <a:gd name="connsiteY0" fmla="*/ 7071 h 131993"/>
                <a:gd name="connsiteX1" fmla="*/ 7071 w 65996"/>
                <a:gd name="connsiteY1" fmla="*/ 127751 h 131993"/>
              </a:gdLst>
              <a:ahLst/>
              <a:cxnLst>
                <a:cxn ang="0">
                  <a:pos x="connsiteX0" y="connsiteY0"/>
                </a:cxn>
                <a:cxn ang="0">
                  <a:pos x="connsiteX1" y="connsiteY1"/>
                </a:cxn>
              </a:cxnLst>
              <a:rect l="l" t="t" r="r" b="b"/>
              <a:pathLst>
                <a:path w="65996" h="131993">
                  <a:moveTo>
                    <a:pt x="63168" y="7071"/>
                  </a:moveTo>
                  <a:lnTo>
                    <a:pt x="7071" y="12775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7" name="Freeform: Shape 259">
              <a:extLst>
                <a:ext uri="{FF2B5EF4-FFF2-40B4-BE49-F238E27FC236}">
                  <a16:creationId xmlns:a16="http://schemas.microsoft.com/office/drawing/2014/main" id="{A2F475C4-FF43-4064-B304-AD285112EF30}"/>
                </a:ext>
              </a:extLst>
            </p:cNvPr>
            <p:cNvSpPr/>
            <p:nvPr/>
          </p:nvSpPr>
          <p:spPr>
            <a:xfrm>
              <a:off x="8059639" y="4029993"/>
              <a:ext cx="131994" cy="65997"/>
            </a:xfrm>
            <a:custGeom>
              <a:avLst/>
              <a:gdLst>
                <a:gd name="connsiteX0" fmla="*/ 126808 w 131993"/>
                <a:gd name="connsiteY0" fmla="*/ 7071 h 65996"/>
                <a:gd name="connsiteX1" fmla="*/ 7071 w 131993"/>
                <a:gd name="connsiteY1" fmla="*/ 59869 h 65996"/>
              </a:gdLst>
              <a:ahLst/>
              <a:cxnLst>
                <a:cxn ang="0">
                  <a:pos x="connsiteX0" y="connsiteY0"/>
                </a:cxn>
                <a:cxn ang="0">
                  <a:pos x="connsiteX1" y="connsiteY1"/>
                </a:cxn>
              </a:cxnLst>
              <a:rect l="l" t="t" r="r" b="b"/>
              <a:pathLst>
                <a:path w="131993" h="65996">
                  <a:moveTo>
                    <a:pt x="126808" y="7071"/>
                  </a:moveTo>
                  <a:lnTo>
                    <a:pt x="7071" y="59869"/>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8" name="Freeform: Shape 260">
              <a:extLst>
                <a:ext uri="{FF2B5EF4-FFF2-40B4-BE49-F238E27FC236}">
                  <a16:creationId xmlns:a16="http://schemas.microsoft.com/office/drawing/2014/main" id="{2B5CA30D-7883-4819-8A99-F8F0EDB700BB}"/>
                </a:ext>
              </a:extLst>
            </p:cNvPr>
            <p:cNvSpPr/>
            <p:nvPr/>
          </p:nvSpPr>
          <p:spPr>
            <a:xfrm>
              <a:off x="6861326" y="4362806"/>
              <a:ext cx="1315222" cy="617542"/>
            </a:xfrm>
            <a:custGeom>
              <a:avLst/>
              <a:gdLst>
                <a:gd name="connsiteX0" fmla="*/ 1311922 w 1315221"/>
                <a:gd name="connsiteY0" fmla="*/ 7071 h 617541"/>
                <a:gd name="connsiteX1" fmla="*/ 659497 w 1315221"/>
                <a:gd name="connsiteY1" fmla="*/ 612827 h 617541"/>
                <a:gd name="connsiteX2" fmla="*/ 7071 w 1315221"/>
                <a:gd name="connsiteY2" fmla="*/ 7071 h 617541"/>
              </a:gdLst>
              <a:ahLst/>
              <a:cxnLst>
                <a:cxn ang="0">
                  <a:pos x="connsiteX0" y="connsiteY0"/>
                </a:cxn>
                <a:cxn ang="0">
                  <a:pos x="connsiteX1" y="connsiteY1"/>
                </a:cxn>
                <a:cxn ang="0">
                  <a:pos x="connsiteX2" y="connsiteY2"/>
                </a:cxn>
              </a:cxnLst>
              <a:rect l="l" t="t" r="r" b="b"/>
              <a:pathLst>
                <a:path w="1315221" h="617541">
                  <a:moveTo>
                    <a:pt x="1311922" y="7071"/>
                  </a:moveTo>
                  <a:cubicBezTo>
                    <a:pt x="1286938" y="345540"/>
                    <a:pt x="1004566" y="612827"/>
                    <a:pt x="659497" y="612827"/>
                  </a:cubicBezTo>
                  <a:cubicBezTo>
                    <a:pt x="314428" y="612827"/>
                    <a:pt x="32056" y="345540"/>
                    <a:pt x="7071" y="7071"/>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49" name="Freeform: Shape 261">
              <a:extLst>
                <a:ext uri="{FF2B5EF4-FFF2-40B4-BE49-F238E27FC236}">
                  <a16:creationId xmlns:a16="http://schemas.microsoft.com/office/drawing/2014/main" id="{190DD148-DAD6-49E8-8948-663690FABD48}"/>
                </a:ext>
              </a:extLst>
            </p:cNvPr>
            <p:cNvSpPr/>
            <p:nvPr/>
          </p:nvSpPr>
          <p:spPr>
            <a:xfrm>
              <a:off x="6861326" y="3659940"/>
              <a:ext cx="1315222" cy="622256"/>
            </a:xfrm>
            <a:custGeom>
              <a:avLst/>
              <a:gdLst>
                <a:gd name="connsiteX0" fmla="*/ 7071 w 1315221"/>
                <a:gd name="connsiteY0" fmla="*/ 615656 h 622255"/>
                <a:gd name="connsiteX1" fmla="*/ 659968 w 1315221"/>
                <a:gd name="connsiteY1" fmla="*/ 7071 h 622255"/>
                <a:gd name="connsiteX2" fmla="*/ 1312865 w 1315221"/>
                <a:gd name="connsiteY2" fmla="*/ 615656 h 622255"/>
              </a:gdLst>
              <a:ahLst/>
              <a:cxnLst>
                <a:cxn ang="0">
                  <a:pos x="connsiteX0" y="connsiteY0"/>
                </a:cxn>
                <a:cxn ang="0">
                  <a:pos x="connsiteX1" y="connsiteY1"/>
                </a:cxn>
                <a:cxn ang="0">
                  <a:pos x="connsiteX2" y="connsiteY2"/>
                </a:cxn>
              </a:cxnLst>
              <a:rect l="l" t="t" r="r" b="b"/>
              <a:pathLst>
                <a:path w="1315221" h="622255">
                  <a:moveTo>
                    <a:pt x="7071" y="615656"/>
                  </a:moveTo>
                  <a:cubicBezTo>
                    <a:pt x="30641" y="275772"/>
                    <a:pt x="313956" y="7071"/>
                    <a:pt x="659968" y="7071"/>
                  </a:cubicBezTo>
                  <a:cubicBezTo>
                    <a:pt x="1005980" y="7071"/>
                    <a:pt x="1289295" y="275772"/>
                    <a:pt x="1312865" y="615656"/>
                  </a:cubicBezTo>
                </a:path>
              </a:pathLst>
            </a:custGeom>
            <a:noFill/>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50" name="Freeform: Shape 262">
              <a:extLst>
                <a:ext uri="{FF2B5EF4-FFF2-40B4-BE49-F238E27FC236}">
                  <a16:creationId xmlns:a16="http://schemas.microsoft.com/office/drawing/2014/main" id="{0586584D-EDB8-47CD-AED8-E019A5254BE6}"/>
                </a:ext>
              </a:extLst>
            </p:cNvPr>
            <p:cNvSpPr/>
            <p:nvPr/>
          </p:nvSpPr>
          <p:spPr>
            <a:xfrm>
              <a:off x="8056811" y="4541469"/>
              <a:ext cx="136708" cy="65997"/>
            </a:xfrm>
            <a:custGeom>
              <a:avLst/>
              <a:gdLst>
                <a:gd name="connsiteX0" fmla="*/ 129637 w 136707"/>
                <a:gd name="connsiteY0" fmla="*/ 58926 h 65996"/>
                <a:gd name="connsiteX1" fmla="*/ 7071 w 136707"/>
                <a:gd name="connsiteY1" fmla="*/ 7071 h 65996"/>
              </a:gdLst>
              <a:ahLst/>
              <a:cxnLst>
                <a:cxn ang="0">
                  <a:pos x="connsiteX0" y="connsiteY0"/>
                </a:cxn>
                <a:cxn ang="0">
                  <a:pos x="connsiteX1" y="connsiteY1"/>
                </a:cxn>
              </a:cxnLst>
              <a:rect l="l" t="t" r="r" b="b"/>
              <a:pathLst>
                <a:path w="136707" h="65996">
                  <a:moveTo>
                    <a:pt x="129637" y="58926"/>
                  </a:moveTo>
                  <a:lnTo>
                    <a:pt x="7071"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51" name="Freeform: Shape 263">
              <a:extLst>
                <a:ext uri="{FF2B5EF4-FFF2-40B4-BE49-F238E27FC236}">
                  <a16:creationId xmlns:a16="http://schemas.microsoft.com/office/drawing/2014/main" id="{831E9F12-411E-487D-B301-2452F5A54386}"/>
                </a:ext>
              </a:extLst>
            </p:cNvPr>
            <p:cNvSpPr/>
            <p:nvPr/>
          </p:nvSpPr>
          <p:spPr>
            <a:xfrm>
              <a:off x="7745683" y="4857311"/>
              <a:ext cx="70711" cy="131994"/>
            </a:xfrm>
            <a:custGeom>
              <a:avLst/>
              <a:gdLst>
                <a:gd name="connsiteX0" fmla="*/ 63640 w 70710"/>
                <a:gd name="connsiteY0" fmla="*/ 124923 h 131993"/>
                <a:gd name="connsiteX1" fmla="*/ 7071 w 70710"/>
                <a:gd name="connsiteY1" fmla="*/ 7071 h 131993"/>
              </a:gdLst>
              <a:ahLst/>
              <a:cxnLst>
                <a:cxn ang="0">
                  <a:pos x="connsiteX0" y="connsiteY0"/>
                </a:cxn>
                <a:cxn ang="0">
                  <a:pos x="connsiteX1" y="connsiteY1"/>
                </a:cxn>
              </a:cxnLst>
              <a:rect l="l" t="t" r="r" b="b"/>
              <a:pathLst>
                <a:path w="70710" h="131993">
                  <a:moveTo>
                    <a:pt x="63640" y="124923"/>
                  </a:moveTo>
                  <a:lnTo>
                    <a:pt x="7071"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52" name="Freeform: Shape 264">
              <a:extLst>
                <a:ext uri="{FF2B5EF4-FFF2-40B4-BE49-F238E27FC236}">
                  <a16:creationId xmlns:a16="http://schemas.microsoft.com/office/drawing/2014/main" id="{410BCD2A-A7ED-49D7-BCCE-7F0705D44D0F}"/>
                </a:ext>
              </a:extLst>
            </p:cNvPr>
            <p:cNvSpPr/>
            <p:nvPr/>
          </p:nvSpPr>
          <p:spPr>
            <a:xfrm>
              <a:off x="7234208" y="4854954"/>
              <a:ext cx="65997" cy="131994"/>
            </a:xfrm>
            <a:custGeom>
              <a:avLst/>
              <a:gdLst>
                <a:gd name="connsiteX0" fmla="*/ 7071 w 65996"/>
                <a:gd name="connsiteY0" fmla="*/ 127751 h 131993"/>
                <a:gd name="connsiteX1" fmla="*/ 62697 w 65996"/>
                <a:gd name="connsiteY1" fmla="*/ 7071 h 131993"/>
              </a:gdLst>
              <a:ahLst/>
              <a:cxnLst>
                <a:cxn ang="0">
                  <a:pos x="connsiteX0" y="connsiteY0"/>
                </a:cxn>
                <a:cxn ang="0">
                  <a:pos x="connsiteX1" y="connsiteY1"/>
                </a:cxn>
              </a:cxnLst>
              <a:rect l="l" t="t" r="r" b="b"/>
              <a:pathLst>
                <a:path w="65996" h="131993">
                  <a:moveTo>
                    <a:pt x="7071" y="127751"/>
                  </a:moveTo>
                  <a:lnTo>
                    <a:pt x="62697"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sp>
          <p:nvSpPr>
            <p:cNvPr id="253" name="Freeform: Shape 265">
              <a:extLst>
                <a:ext uri="{FF2B5EF4-FFF2-40B4-BE49-F238E27FC236}">
                  <a16:creationId xmlns:a16="http://schemas.microsoft.com/office/drawing/2014/main" id="{204F21F4-DD0A-4AD1-98F7-1FC24CAEB4A8}"/>
                </a:ext>
              </a:extLst>
            </p:cNvPr>
            <p:cNvSpPr/>
            <p:nvPr/>
          </p:nvSpPr>
          <p:spPr>
            <a:xfrm>
              <a:off x="6854726" y="4543354"/>
              <a:ext cx="131994" cy="65997"/>
            </a:xfrm>
            <a:custGeom>
              <a:avLst/>
              <a:gdLst>
                <a:gd name="connsiteX0" fmla="*/ 7071 w 131993"/>
                <a:gd name="connsiteY0" fmla="*/ 59869 h 65996"/>
                <a:gd name="connsiteX1" fmla="*/ 126808 w 131993"/>
                <a:gd name="connsiteY1" fmla="*/ 7071 h 65996"/>
              </a:gdLst>
              <a:ahLst/>
              <a:cxnLst>
                <a:cxn ang="0">
                  <a:pos x="connsiteX0" y="connsiteY0"/>
                </a:cxn>
                <a:cxn ang="0">
                  <a:pos x="connsiteX1" y="connsiteY1"/>
                </a:cxn>
              </a:cxnLst>
              <a:rect l="l" t="t" r="r" b="b"/>
              <a:pathLst>
                <a:path w="131993" h="65996">
                  <a:moveTo>
                    <a:pt x="7071" y="59869"/>
                  </a:moveTo>
                  <a:lnTo>
                    <a:pt x="126808" y="7071"/>
                  </a:lnTo>
                </a:path>
              </a:pathLst>
            </a:custGeom>
            <a:ln w="15875" cap="flat">
              <a:solidFill>
                <a:schemeClr val="accent1"/>
              </a:solidFill>
              <a:prstDash val="solid"/>
              <a:miter/>
            </a:ln>
          </p:spPr>
          <p:txBody>
            <a:bodyPr rtlCol="0" anchor="ctr"/>
            <a:lstStyle/>
            <a:p>
              <a:pPr defTabSz="1097213"/>
              <a:endParaRPr lang="en-US" sz="1800" dirty="0">
                <a:solidFill>
                  <a:srgbClr val="FFFFFF"/>
                </a:solidFill>
                <a:latin typeface="Amazon Ember"/>
              </a:endParaRPr>
            </a:p>
          </p:txBody>
        </p:sp>
      </p:grpSp>
      <p:sp>
        <p:nvSpPr>
          <p:cNvPr id="398" name="TextBox 397">
            <a:extLst>
              <a:ext uri="{FF2B5EF4-FFF2-40B4-BE49-F238E27FC236}">
                <a16:creationId xmlns:a16="http://schemas.microsoft.com/office/drawing/2014/main" id="{31C414F3-9C56-D346-8187-CFF67D02DC3A}"/>
              </a:ext>
            </a:extLst>
          </p:cNvPr>
          <p:cNvSpPr txBox="1"/>
          <p:nvPr/>
        </p:nvSpPr>
        <p:spPr>
          <a:xfrm>
            <a:off x="588131" y="1151388"/>
            <a:ext cx="13454139" cy="486287"/>
          </a:xfrm>
          <a:prstGeom prst="rect">
            <a:avLst/>
          </a:prstGeom>
          <a:noFill/>
        </p:spPr>
        <p:txBody>
          <a:bodyPr wrap="square" rtlCol="0">
            <a:spAutoFit/>
          </a:bodyPr>
          <a:lstStyle/>
          <a:p>
            <a:pPr algn="ctr"/>
            <a:endParaRPr lang="en-US" sz="256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4" name="TextBox 403">
            <a:extLst>
              <a:ext uri="{FF2B5EF4-FFF2-40B4-BE49-F238E27FC236}">
                <a16:creationId xmlns:a16="http://schemas.microsoft.com/office/drawing/2014/main" id="{FF7AB501-71D0-ED41-917A-FAA64CCF06AD}"/>
              </a:ext>
            </a:extLst>
          </p:cNvPr>
          <p:cNvSpPr txBox="1"/>
          <p:nvPr/>
        </p:nvSpPr>
        <p:spPr>
          <a:xfrm>
            <a:off x="1278015" y="5731516"/>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IoT Core</a:t>
            </a:r>
          </a:p>
        </p:txBody>
      </p:sp>
      <p:pic>
        <p:nvPicPr>
          <p:cNvPr id="405" name="Graphic 404">
            <a:extLst>
              <a:ext uri="{FF2B5EF4-FFF2-40B4-BE49-F238E27FC236}">
                <a16:creationId xmlns:a16="http://schemas.microsoft.com/office/drawing/2014/main" id="{B8E4F372-5716-BB48-8E52-646C0840E4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5156" y="5018588"/>
            <a:ext cx="712928" cy="712928"/>
          </a:xfrm>
          <a:prstGeom prst="rect">
            <a:avLst/>
          </a:prstGeom>
        </p:spPr>
      </p:pic>
      <p:pic>
        <p:nvPicPr>
          <p:cNvPr id="406" name="Graphic 405">
            <a:extLst>
              <a:ext uri="{FF2B5EF4-FFF2-40B4-BE49-F238E27FC236}">
                <a16:creationId xmlns:a16="http://schemas.microsoft.com/office/drawing/2014/main" id="{F748C204-7627-8D43-B000-3F89CB5CE1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0038" y="3017737"/>
            <a:ext cx="711200" cy="711200"/>
          </a:xfrm>
          <a:prstGeom prst="rect">
            <a:avLst/>
          </a:prstGeom>
        </p:spPr>
      </p:pic>
      <p:pic>
        <p:nvPicPr>
          <p:cNvPr id="169" name="Graphic 168">
            <a:extLst>
              <a:ext uri="{FF2B5EF4-FFF2-40B4-BE49-F238E27FC236}">
                <a16:creationId xmlns:a16="http://schemas.microsoft.com/office/drawing/2014/main" id="{A2254E0B-33A8-834D-9832-5486B6101C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710" y="5011448"/>
            <a:ext cx="711200" cy="711200"/>
          </a:xfrm>
          <a:prstGeom prst="rect">
            <a:avLst/>
          </a:prstGeom>
        </p:spPr>
      </p:pic>
      <p:sp>
        <p:nvSpPr>
          <p:cNvPr id="170" name="TextBox 169">
            <a:extLst>
              <a:ext uri="{FF2B5EF4-FFF2-40B4-BE49-F238E27FC236}">
                <a16:creationId xmlns:a16="http://schemas.microsoft.com/office/drawing/2014/main" id="{B33DA108-C7C0-D545-B5F5-158C84CED40E}"/>
              </a:ext>
            </a:extLst>
          </p:cNvPr>
          <p:cNvSpPr txBox="1"/>
          <p:nvPr/>
        </p:nvSpPr>
        <p:spPr>
          <a:xfrm>
            <a:off x="3623841" y="5715023"/>
            <a:ext cx="977414"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a:t>
            </a:r>
            <a:r>
              <a:rPr lang="en-US" sz="1400" dirty="0">
                <a:latin typeface="+mj-lt"/>
                <a:ea typeface="Amazon Ember Light" panose="020B0403020204020204" pitchFamily="34" charset="0"/>
                <a:cs typeface="Amazon Ember Light" panose="020B0403020204020204" pitchFamily="34" charset="0"/>
              </a:rPr>
              <a:t>Snowball</a:t>
            </a:r>
          </a:p>
        </p:txBody>
      </p:sp>
      <p:pic>
        <p:nvPicPr>
          <p:cNvPr id="172" name="Graphic 171">
            <a:extLst>
              <a:ext uri="{FF2B5EF4-FFF2-40B4-BE49-F238E27FC236}">
                <a16:creationId xmlns:a16="http://schemas.microsoft.com/office/drawing/2014/main" id="{6B96285A-11B2-AF48-908B-45EF01453A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29597" y="5011690"/>
            <a:ext cx="711200" cy="711200"/>
          </a:xfrm>
          <a:prstGeom prst="rect">
            <a:avLst/>
          </a:prstGeom>
        </p:spPr>
      </p:pic>
      <p:pic>
        <p:nvPicPr>
          <p:cNvPr id="173" name="Graphic 172">
            <a:extLst>
              <a:ext uri="{FF2B5EF4-FFF2-40B4-BE49-F238E27FC236}">
                <a16:creationId xmlns:a16="http://schemas.microsoft.com/office/drawing/2014/main" id="{298AEE46-8255-7C4F-8262-A4C944614F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24766" y="3014831"/>
            <a:ext cx="711200" cy="711200"/>
          </a:xfrm>
          <a:prstGeom prst="rect">
            <a:avLst/>
          </a:prstGeom>
        </p:spPr>
      </p:pic>
      <p:pic>
        <p:nvPicPr>
          <p:cNvPr id="174" name="Graphic 173">
            <a:extLst>
              <a:ext uri="{FF2B5EF4-FFF2-40B4-BE49-F238E27FC236}">
                <a16:creationId xmlns:a16="http://schemas.microsoft.com/office/drawing/2014/main" id="{BD722A73-0598-6742-BBB5-A0D465BF41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54611" y="3019203"/>
            <a:ext cx="711200" cy="711200"/>
          </a:xfrm>
          <a:prstGeom prst="rect">
            <a:avLst/>
          </a:prstGeom>
        </p:spPr>
      </p:pic>
      <p:sp>
        <p:nvSpPr>
          <p:cNvPr id="175" name="TextBox 174">
            <a:extLst>
              <a:ext uri="{FF2B5EF4-FFF2-40B4-BE49-F238E27FC236}">
                <a16:creationId xmlns:a16="http://schemas.microsoft.com/office/drawing/2014/main" id="{2420DFA6-CF53-E348-BA25-7D3CA5B7FD04}"/>
              </a:ext>
            </a:extLst>
          </p:cNvPr>
          <p:cNvSpPr txBox="1"/>
          <p:nvPr/>
        </p:nvSpPr>
        <p:spPr>
          <a:xfrm>
            <a:off x="2492074" y="5729744"/>
            <a:ext cx="977414"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Kinesis</a:t>
            </a:r>
            <a:endParaRPr lang="en-US" sz="1400" dirty="0">
              <a:latin typeface="+mj-lt"/>
              <a:ea typeface="Amazon Ember Light" panose="020B0403020204020204" pitchFamily="34" charset="0"/>
              <a:cs typeface="Amazon Ember Light" panose="020B0403020204020204" pitchFamily="34" charset="0"/>
            </a:endParaRPr>
          </a:p>
        </p:txBody>
      </p:sp>
      <p:sp>
        <p:nvSpPr>
          <p:cNvPr id="178" name="TextBox 177">
            <a:extLst>
              <a:ext uri="{FF2B5EF4-FFF2-40B4-BE49-F238E27FC236}">
                <a16:creationId xmlns:a16="http://schemas.microsoft.com/office/drawing/2014/main" id="{E79EC937-C923-1E4B-9A2A-E565A28BBDDC}"/>
              </a:ext>
            </a:extLst>
          </p:cNvPr>
          <p:cNvSpPr txBox="1"/>
          <p:nvPr/>
        </p:nvSpPr>
        <p:spPr>
          <a:xfrm>
            <a:off x="1278015" y="3729304"/>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IoT Analytics</a:t>
            </a:r>
          </a:p>
        </p:txBody>
      </p:sp>
      <p:sp>
        <p:nvSpPr>
          <p:cNvPr id="186" name="TextBox 185">
            <a:extLst>
              <a:ext uri="{FF2B5EF4-FFF2-40B4-BE49-F238E27FC236}">
                <a16:creationId xmlns:a16="http://schemas.microsoft.com/office/drawing/2014/main" id="{8E886774-2283-434B-A582-5CC62FD3B3CF}"/>
              </a:ext>
            </a:extLst>
          </p:cNvPr>
          <p:cNvSpPr txBox="1"/>
          <p:nvPr/>
        </p:nvSpPr>
        <p:spPr>
          <a:xfrm>
            <a:off x="4627922" y="3717279"/>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EMR</a:t>
            </a:r>
          </a:p>
        </p:txBody>
      </p:sp>
      <p:sp>
        <p:nvSpPr>
          <p:cNvPr id="190" name="TextBox 189">
            <a:extLst>
              <a:ext uri="{FF2B5EF4-FFF2-40B4-BE49-F238E27FC236}">
                <a16:creationId xmlns:a16="http://schemas.microsoft.com/office/drawing/2014/main" id="{A7A2A454-B36A-894F-956B-724ECAC9EABD}"/>
              </a:ext>
            </a:extLst>
          </p:cNvPr>
          <p:cNvSpPr txBox="1"/>
          <p:nvPr/>
        </p:nvSpPr>
        <p:spPr>
          <a:xfrm>
            <a:off x="2373082" y="3726895"/>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a:t>
            </a:r>
          </a:p>
          <a:p>
            <a:pPr algn="ctr" defTabSz="1097198">
              <a:defRPr/>
            </a:pPr>
            <a:r>
              <a:rPr lang="en-US" sz="1400" dirty="0">
                <a:latin typeface="+mj-lt"/>
                <a:ea typeface="Amazon Ember" panose="020B0603020204020204" pitchFamily="34" charset="0"/>
                <a:cs typeface="Amazon Ember" panose="020B0603020204020204" pitchFamily="34" charset="0"/>
              </a:rPr>
              <a:t>S3</a:t>
            </a:r>
          </a:p>
        </p:txBody>
      </p:sp>
      <p:pic>
        <p:nvPicPr>
          <p:cNvPr id="256" name="Graphic 255">
            <a:extLst>
              <a:ext uri="{FF2B5EF4-FFF2-40B4-BE49-F238E27FC236}">
                <a16:creationId xmlns:a16="http://schemas.microsoft.com/office/drawing/2014/main" id="{835A970B-B523-5F48-9BB4-95E9B0B125E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354524" y="3017520"/>
            <a:ext cx="711200" cy="711200"/>
          </a:xfrm>
          <a:prstGeom prst="rect">
            <a:avLst/>
          </a:prstGeom>
        </p:spPr>
      </p:pic>
      <p:pic>
        <p:nvPicPr>
          <p:cNvPr id="257" name="Graphic 256">
            <a:extLst>
              <a:ext uri="{FF2B5EF4-FFF2-40B4-BE49-F238E27FC236}">
                <a16:creationId xmlns:a16="http://schemas.microsoft.com/office/drawing/2014/main" id="{473F65C2-E539-A742-A937-234560DD600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24892" y="3006079"/>
            <a:ext cx="711200" cy="711200"/>
          </a:xfrm>
          <a:prstGeom prst="rect">
            <a:avLst/>
          </a:prstGeom>
        </p:spPr>
      </p:pic>
      <p:sp>
        <p:nvSpPr>
          <p:cNvPr id="258" name="TextBox 257">
            <a:extLst>
              <a:ext uri="{FF2B5EF4-FFF2-40B4-BE49-F238E27FC236}">
                <a16:creationId xmlns:a16="http://schemas.microsoft.com/office/drawing/2014/main" id="{89E1380F-EC97-FC43-8C72-B073A9C2EC22}"/>
              </a:ext>
            </a:extLst>
          </p:cNvPr>
          <p:cNvSpPr txBox="1"/>
          <p:nvPr/>
        </p:nvSpPr>
        <p:spPr>
          <a:xfrm>
            <a:off x="9976887" y="3719803"/>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SageMaker</a:t>
            </a:r>
          </a:p>
        </p:txBody>
      </p:sp>
      <p:sp>
        <p:nvSpPr>
          <p:cNvPr id="259" name="TextBox 258">
            <a:extLst>
              <a:ext uri="{FF2B5EF4-FFF2-40B4-BE49-F238E27FC236}">
                <a16:creationId xmlns:a16="http://schemas.microsoft.com/office/drawing/2014/main" id="{624C43EE-B351-1744-B44E-507A7F63D117}"/>
              </a:ext>
            </a:extLst>
          </p:cNvPr>
          <p:cNvSpPr txBox="1"/>
          <p:nvPr/>
        </p:nvSpPr>
        <p:spPr>
          <a:xfrm>
            <a:off x="12108263" y="3731287"/>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a:t>
            </a:r>
          </a:p>
          <a:p>
            <a:pPr algn="ctr" defTabSz="1097198">
              <a:defRPr/>
            </a:pPr>
            <a:r>
              <a:rPr lang="en-US" sz="1400" dirty="0">
                <a:latin typeface="+mj-lt"/>
                <a:ea typeface="Amazon Ember" panose="020B0603020204020204" pitchFamily="34" charset="0"/>
                <a:cs typeface="Amazon Ember" panose="020B0603020204020204" pitchFamily="34" charset="0"/>
              </a:rPr>
              <a:t>EC2</a:t>
            </a:r>
          </a:p>
        </p:txBody>
      </p:sp>
      <p:pic>
        <p:nvPicPr>
          <p:cNvPr id="262" name="Graphic 261">
            <a:extLst>
              <a:ext uri="{FF2B5EF4-FFF2-40B4-BE49-F238E27FC236}">
                <a16:creationId xmlns:a16="http://schemas.microsoft.com/office/drawing/2014/main" id="{8AF760C5-2AFF-294E-840E-5472E83AD0F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759883" y="3011910"/>
            <a:ext cx="711200" cy="711200"/>
          </a:xfrm>
          <a:prstGeom prst="rect">
            <a:avLst/>
          </a:prstGeom>
        </p:spPr>
      </p:pic>
      <p:sp>
        <p:nvSpPr>
          <p:cNvPr id="263" name="TextBox 262">
            <a:extLst>
              <a:ext uri="{FF2B5EF4-FFF2-40B4-BE49-F238E27FC236}">
                <a16:creationId xmlns:a16="http://schemas.microsoft.com/office/drawing/2014/main" id="{71E9F5FC-8F7D-8E4B-A015-9B7CF255927F}"/>
              </a:ext>
            </a:extLst>
          </p:cNvPr>
          <p:cNvSpPr txBox="1"/>
          <p:nvPr/>
        </p:nvSpPr>
        <p:spPr>
          <a:xfrm>
            <a:off x="3469042" y="3725842"/>
            <a:ext cx="1292882" cy="738664"/>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SageMaker</a:t>
            </a:r>
          </a:p>
          <a:p>
            <a:pPr algn="ctr" defTabSz="1097198">
              <a:defRPr/>
            </a:pPr>
            <a:r>
              <a:rPr lang="en-US" sz="1400" dirty="0">
                <a:latin typeface="+mj-lt"/>
                <a:ea typeface="Amazon Ember" panose="020B0603020204020204" pitchFamily="34" charset="0"/>
                <a:cs typeface="Amazon Ember" panose="020B0603020204020204" pitchFamily="34" charset="0"/>
              </a:rPr>
              <a:t>Ground Truth</a:t>
            </a:r>
          </a:p>
        </p:txBody>
      </p:sp>
      <p:pic>
        <p:nvPicPr>
          <p:cNvPr id="264" name="Graphic 263">
            <a:extLst>
              <a:ext uri="{FF2B5EF4-FFF2-40B4-BE49-F238E27FC236}">
                <a16:creationId xmlns:a16="http://schemas.microsoft.com/office/drawing/2014/main" id="{75193990-3DE3-B242-8E8F-1489C708242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123110" y="3012118"/>
            <a:ext cx="711200" cy="711200"/>
          </a:xfrm>
          <a:prstGeom prst="rect">
            <a:avLst/>
          </a:prstGeom>
        </p:spPr>
      </p:pic>
      <p:pic>
        <p:nvPicPr>
          <p:cNvPr id="265" name="Graphic 264">
            <a:extLst>
              <a:ext uri="{FF2B5EF4-FFF2-40B4-BE49-F238E27FC236}">
                <a16:creationId xmlns:a16="http://schemas.microsoft.com/office/drawing/2014/main" id="{482FCE92-8322-9C43-85E1-86882C7DD38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326674" y="3006079"/>
            <a:ext cx="711200" cy="711200"/>
          </a:xfrm>
          <a:prstGeom prst="rect">
            <a:avLst/>
          </a:prstGeom>
        </p:spPr>
      </p:pic>
      <p:sp>
        <p:nvSpPr>
          <p:cNvPr id="266" name="TextBox 265">
            <a:extLst>
              <a:ext uri="{FF2B5EF4-FFF2-40B4-BE49-F238E27FC236}">
                <a16:creationId xmlns:a16="http://schemas.microsoft.com/office/drawing/2014/main" id="{B1C29F77-5A85-E143-9A40-9BEBBE07AF9C}"/>
              </a:ext>
            </a:extLst>
          </p:cNvPr>
          <p:cNvSpPr txBox="1"/>
          <p:nvPr/>
        </p:nvSpPr>
        <p:spPr>
          <a:xfrm>
            <a:off x="8877346" y="3725842"/>
            <a:ext cx="1207210" cy="738664"/>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Apache MXNet on AWS</a:t>
            </a:r>
          </a:p>
        </p:txBody>
      </p:sp>
      <p:sp>
        <p:nvSpPr>
          <p:cNvPr id="267" name="TextBox 266">
            <a:extLst>
              <a:ext uri="{FF2B5EF4-FFF2-40B4-BE49-F238E27FC236}">
                <a16:creationId xmlns:a16="http://schemas.microsoft.com/office/drawing/2014/main" id="{72FDC031-CB68-E94C-B84B-89B9D2E5C272}"/>
              </a:ext>
            </a:extLst>
          </p:cNvPr>
          <p:cNvSpPr txBox="1"/>
          <p:nvPr/>
        </p:nvSpPr>
        <p:spPr>
          <a:xfrm>
            <a:off x="11078669" y="3733623"/>
            <a:ext cx="1207210" cy="738664"/>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Deep Learning AMIs</a:t>
            </a:r>
          </a:p>
        </p:txBody>
      </p:sp>
      <p:pic>
        <p:nvPicPr>
          <p:cNvPr id="268" name="Graphic 267">
            <a:extLst>
              <a:ext uri="{FF2B5EF4-FFF2-40B4-BE49-F238E27FC236}">
                <a16:creationId xmlns:a16="http://schemas.microsoft.com/office/drawing/2014/main" id="{C84C0536-18C8-FB46-BED0-9CF1ECE95F7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872622" y="5019692"/>
            <a:ext cx="711200" cy="711200"/>
          </a:xfrm>
          <a:prstGeom prst="rect">
            <a:avLst/>
          </a:prstGeom>
        </p:spPr>
      </p:pic>
      <p:sp>
        <p:nvSpPr>
          <p:cNvPr id="269" name="TextBox 268">
            <a:extLst>
              <a:ext uri="{FF2B5EF4-FFF2-40B4-BE49-F238E27FC236}">
                <a16:creationId xmlns:a16="http://schemas.microsoft.com/office/drawing/2014/main" id="{EB0AA165-A516-0247-B487-FEC77AB8E5B6}"/>
              </a:ext>
            </a:extLst>
          </p:cNvPr>
          <p:cNvSpPr txBox="1"/>
          <p:nvPr/>
        </p:nvSpPr>
        <p:spPr>
          <a:xfrm>
            <a:off x="4601255" y="5722648"/>
            <a:ext cx="1239631"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a:t>
            </a:r>
            <a:r>
              <a:rPr lang="en-US" sz="1400" dirty="0">
                <a:latin typeface="+mj-lt"/>
                <a:ea typeface="Amazon Ember Light" panose="020B0403020204020204" pitchFamily="34" charset="0"/>
                <a:cs typeface="Amazon Ember Light" panose="020B0403020204020204" pitchFamily="34" charset="0"/>
              </a:rPr>
              <a:t>Snowmobile</a:t>
            </a:r>
          </a:p>
        </p:txBody>
      </p:sp>
      <p:pic>
        <p:nvPicPr>
          <p:cNvPr id="270" name="Graphic 269">
            <a:extLst>
              <a:ext uri="{FF2B5EF4-FFF2-40B4-BE49-F238E27FC236}">
                <a16:creationId xmlns:a16="http://schemas.microsoft.com/office/drawing/2014/main" id="{D255B598-9E42-AF4A-81C3-DADCCF92B49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123110" y="5019452"/>
            <a:ext cx="711200" cy="711200"/>
          </a:xfrm>
          <a:prstGeom prst="rect">
            <a:avLst/>
          </a:prstGeom>
        </p:spPr>
      </p:pic>
      <p:pic>
        <p:nvPicPr>
          <p:cNvPr id="271" name="Graphic 270">
            <a:extLst>
              <a:ext uri="{FF2B5EF4-FFF2-40B4-BE49-F238E27FC236}">
                <a16:creationId xmlns:a16="http://schemas.microsoft.com/office/drawing/2014/main" id="{838C429A-FF8B-5D4F-977A-FE64442EA3F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228184" y="5018544"/>
            <a:ext cx="711200" cy="711200"/>
          </a:xfrm>
          <a:prstGeom prst="rect">
            <a:avLst/>
          </a:prstGeom>
        </p:spPr>
      </p:pic>
      <p:sp>
        <p:nvSpPr>
          <p:cNvPr id="272" name="TextBox 271">
            <a:extLst>
              <a:ext uri="{FF2B5EF4-FFF2-40B4-BE49-F238E27FC236}">
                <a16:creationId xmlns:a16="http://schemas.microsoft.com/office/drawing/2014/main" id="{C5AE1EFA-398B-8546-9A1E-E1A82E9A361F}"/>
              </a:ext>
            </a:extLst>
          </p:cNvPr>
          <p:cNvSpPr txBox="1"/>
          <p:nvPr/>
        </p:nvSpPr>
        <p:spPr>
          <a:xfrm>
            <a:off x="9984890" y="5729744"/>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IoT Greengrass</a:t>
            </a:r>
          </a:p>
        </p:txBody>
      </p:sp>
      <p:sp>
        <p:nvSpPr>
          <p:cNvPr id="273" name="TextBox 272">
            <a:extLst>
              <a:ext uri="{FF2B5EF4-FFF2-40B4-BE49-F238E27FC236}">
                <a16:creationId xmlns:a16="http://schemas.microsoft.com/office/drawing/2014/main" id="{59D81BD6-B007-784A-B656-7617E0CA0909}"/>
              </a:ext>
            </a:extLst>
          </p:cNvPr>
          <p:cNvSpPr txBox="1"/>
          <p:nvPr/>
        </p:nvSpPr>
        <p:spPr>
          <a:xfrm>
            <a:off x="8859357" y="5727688"/>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Amazon FreeRTOS</a:t>
            </a:r>
          </a:p>
        </p:txBody>
      </p:sp>
      <p:pic>
        <p:nvPicPr>
          <p:cNvPr id="274" name="Graphic 273">
            <a:extLst>
              <a:ext uri="{FF2B5EF4-FFF2-40B4-BE49-F238E27FC236}">
                <a16:creationId xmlns:a16="http://schemas.microsoft.com/office/drawing/2014/main" id="{2DA68A2E-56C5-AC4C-AB14-DAC3B49287A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326674" y="5018544"/>
            <a:ext cx="711200" cy="711200"/>
          </a:xfrm>
          <a:prstGeom prst="rect">
            <a:avLst/>
          </a:prstGeom>
        </p:spPr>
      </p:pic>
      <p:pic>
        <p:nvPicPr>
          <p:cNvPr id="276" name="Graphic 275">
            <a:extLst>
              <a:ext uri="{FF2B5EF4-FFF2-40B4-BE49-F238E27FC236}">
                <a16:creationId xmlns:a16="http://schemas.microsoft.com/office/drawing/2014/main" id="{B5EC4FB1-F1E7-754B-A43B-5500D0F22426}"/>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2354524" y="5011448"/>
            <a:ext cx="711200" cy="711200"/>
          </a:xfrm>
          <a:prstGeom prst="rect">
            <a:avLst/>
          </a:prstGeom>
        </p:spPr>
      </p:pic>
      <p:sp>
        <p:nvSpPr>
          <p:cNvPr id="277" name="TextBox 276">
            <a:extLst>
              <a:ext uri="{FF2B5EF4-FFF2-40B4-BE49-F238E27FC236}">
                <a16:creationId xmlns:a16="http://schemas.microsoft.com/office/drawing/2014/main" id="{7FAC0FCC-E4AF-604D-8A05-0E570DC62EEA}"/>
              </a:ext>
            </a:extLst>
          </p:cNvPr>
          <p:cNvSpPr txBox="1"/>
          <p:nvPr/>
        </p:nvSpPr>
        <p:spPr>
          <a:xfrm>
            <a:off x="11084594" y="5722648"/>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AWS IoT SiteWise</a:t>
            </a:r>
          </a:p>
        </p:txBody>
      </p:sp>
      <p:sp>
        <p:nvSpPr>
          <p:cNvPr id="278" name="TextBox 277">
            <a:extLst>
              <a:ext uri="{FF2B5EF4-FFF2-40B4-BE49-F238E27FC236}">
                <a16:creationId xmlns:a16="http://schemas.microsoft.com/office/drawing/2014/main" id="{A8282212-8746-AB47-8ED8-B9FF1BC09A81}"/>
              </a:ext>
            </a:extLst>
          </p:cNvPr>
          <p:cNvSpPr txBox="1"/>
          <p:nvPr/>
        </p:nvSpPr>
        <p:spPr>
          <a:xfrm>
            <a:off x="12114090" y="5720193"/>
            <a:ext cx="1207210" cy="523220"/>
          </a:xfrm>
          <a:prstGeom prst="rect">
            <a:avLst/>
          </a:prstGeom>
          <a:noFill/>
        </p:spPr>
        <p:txBody>
          <a:bodyPr wrap="square" rtlCol="0">
            <a:spAutoFit/>
          </a:bodyPr>
          <a:lstStyle/>
          <a:p>
            <a:pPr algn="ctr" defTabSz="1097198">
              <a:defRPr/>
            </a:pPr>
            <a:r>
              <a:rPr lang="en-US" sz="1400" dirty="0">
                <a:latin typeface="+mj-lt"/>
                <a:ea typeface="Amazon Ember" panose="020B0603020204020204" pitchFamily="34" charset="0"/>
                <a:cs typeface="Amazon Ember" panose="020B0603020204020204" pitchFamily="34" charset="0"/>
              </a:rPr>
              <a:t>Bespoke</a:t>
            </a:r>
          </a:p>
          <a:p>
            <a:pPr algn="ctr" defTabSz="1097198">
              <a:defRPr/>
            </a:pPr>
            <a:r>
              <a:rPr lang="en-US" sz="1400" dirty="0">
                <a:latin typeface="+mj-lt"/>
                <a:ea typeface="Amazon Ember" panose="020B0603020204020204" pitchFamily="34" charset="0"/>
                <a:cs typeface="Amazon Ember" panose="020B0603020204020204" pitchFamily="34" charset="0"/>
              </a:rPr>
              <a:t>applications</a:t>
            </a:r>
          </a:p>
        </p:txBody>
      </p:sp>
    </p:spTree>
    <p:extLst>
      <p:ext uri="{BB962C8B-B14F-4D97-AF65-F5344CB8AC3E}">
        <p14:creationId xmlns:p14="http://schemas.microsoft.com/office/powerpoint/2010/main" val="230736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dissolve">
                                      <p:cBhvr>
                                        <p:cTn id="7" dur="500"/>
                                        <p:tgtEl>
                                          <p:spTgt spid="2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5"/>
                                        </p:tgtEl>
                                        <p:attrNameLst>
                                          <p:attrName>style.visibility</p:attrName>
                                        </p:attrNameLst>
                                      </p:cBhvr>
                                      <p:to>
                                        <p:strVal val="visible"/>
                                      </p:to>
                                    </p:set>
                                    <p:animEffect transition="in" filter="dissolve">
                                      <p:cBhvr>
                                        <p:cTn id="12" dur="500"/>
                                        <p:tgtEl>
                                          <p:spTgt spid="2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0"/>
                                        </p:tgtEl>
                                        <p:attrNameLst>
                                          <p:attrName>style.visibility</p:attrName>
                                        </p:attrNameLst>
                                      </p:cBhvr>
                                      <p:to>
                                        <p:strVal val="visible"/>
                                      </p:to>
                                    </p:set>
                                    <p:animEffect transition="in" filter="dissolve">
                                      <p:cBhvr>
                                        <p:cTn id="17" dur="500"/>
                                        <p:tgtEl>
                                          <p:spTgt spid="26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1"/>
                                        </p:tgtEl>
                                        <p:attrNameLst>
                                          <p:attrName>style.visibility</p:attrName>
                                        </p:attrNameLst>
                                      </p:cBhvr>
                                      <p:to>
                                        <p:strVal val="visible"/>
                                      </p:to>
                                    </p:set>
                                    <p:animEffect transition="in" filter="dissolve">
                                      <p:cBhvr>
                                        <p:cTn id="22"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animBg="1"/>
      <p:bldP spid="255" grpId="0" animBg="1"/>
      <p:bldP spid="260" grpId="0" animBg="1"/>
      <p:bldP spid="19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10F38-2636-4CED-A3FB-F0E2990384F9}"/>
              </a:ext>
            </a:extLst>
          </p:cNvPr>
          <p:cNvSpPr>
            <a:spLocks noGrp="1"/>
          </p:cNvSpPr>
          <p:nvPr>
            <p:ph type="body" sz="quarter" idx="14"/>
          </p:nvPr>
        </p:nvSpPr>
        <p:spPr>
          <a:xfrm>
            <a:off x="323850" y="4235192"/>
            <a:ext cx="7668244" cy="1665514"/>
          </a:xfrm>
        </p:spPr>
        <p:txBody>
          <a:bodyPr/>
          <a:lstStyle/>
          <a:p>
            <a:r>
              <a:rPr lang="en-US" dirty="0"/>
              <a:t>Wesley </a:t>
            </a:r>
            <a:r>
              <a:rPr lang="en-US" dirty="0" err="1"/>
              <a:t>Fabella</a:t>
            </a:r>
            <a:endParaRPr lang="en-US" dirty="0"/>
          </a:p>
          <a:p>
            <a:r>
              <a:rPr lang="en-US" dirty="0"/>
              <a:t>https://github.com/elviento/</a:t>
            </a:r>
          </a:p>
          <a:p>
            <a:r>
              <a:rPr lang="en-US" dirty="0"/>
              <a:t>https://www.linkedin.com/in/wesleyfabella/</a:t>
            </a:r>
          </a:p>
          <a:p>
            <a:r>
              <a:rPr lang="en-US" dirty="0"/>
              <a:t>https://twitter.com/wezjf</a:t>
            </a:r>
          </a:p>
          <a:p>
            <a:endParaRPr lang="en-US" dirty="0"/>
          </a:p>
        </p:txBody>
      </p:sp>
    </p:spTree>
    <p:extLst>
      <p:ext uri="{BB962C8B-B14F-4D97-AF65-F5344CB8AC3E}">
        <p14:creationId xmlns:p14="http://schemas.microsoft.com/office/powerpoint/2010/main" val="241399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74907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0A18B0D8-0ED3-314F-8224-9958DC9E7B83}"/>
              </a:ext>
            </a:extLst>
          </p:cNvPr>
          <p:cNvSpPr>
            <a:spLocks noGrp="1"/>
          </p:cNvSpPr>
          <p:nvPr>
            <p:ph type="title"/>
          </p:nvPr>
        </p:nvSpPr>
        <p:spPr>
          <a:xfrm>
            <a:off x="323088" y="347413"/>
            <a:ext cx="13987008" cy="1079598"/>
          </a:xfrm>
        </p:spPr>
        <p:txBody>
          <a:bodyPr/>
          <a:lstStyle/>
          <a:p>
            <a:r>
              <a:rPr lang="en-US" dirty="0"/>
              <a:t>Edge: Not really a pendulum swing</a:t>
            </a:r>
          </a:p>
        </p:txBody>
      </p:sp>
      <p:sp>
        <p:nvSpPr>
          <p:cNvPr id="4" name="Content Placeholder 6">
            <a:extLst>
              <a:ext uri="{FF2B5EF4-FFF2-40B4-BE49-F238E27FC236}">
                <a16:creationId xmlns:a16="http://schemas.microsoft.com/office/drawing/2014/main" id="{7F3FBC44-A937-FB47-8F90-2B4659282427}"/>
              </a:ext>
            </a:extLst>
          </p:cNvPr>
          <p:cNvSpPr txBox="1">
            <a:spLocks/>
          </p:cNvSpPr>
          <p:nvPr/>
        </p:nvSpPr>
        <p:spPr>
          <a:xfrm>
            <a:off x="323089" y="1427015"/>
            <a:ext cx="13984225" cy="4807470"/>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dirty="0"/>
              <a:t>At each phase: </a:t>
            </a:r>
          </a:p>
          <a:p>
            <a:r>
              <a:rPr lang="en-US" dirty="0"/>
              <a:t>Technology evolves </a:t>
            </a:r>
            <a:r>
              <a:rPr lang="en-US" dirty="0">
                <a:latin typeface="+mn-lt"/>
                <a:cs typeface="Times New Roman" panose="02020603050405020304" pitchFamily="18" charset="0"/>
              </a:rPr>
              <a:t>–</a:t>
            </a:r>
            <a:r>
              <a:rPr lang="en-US" dirty="0">
                <a:latin typeface="+mn-lt"/>
              </a:rPr>
              <a:t> </a:t>
            </a:r>
            <a:r>
              <a:rPr lang="en-US" dirty="0"/>
              <a:t>Centralized </a:t>
            </a:r>
            <a:r>
              <a:rPr lang="en-US" b="1" dirty="0"/>
              <a:t>and</a:t>
            </a:r>
            <a:r>
              <a:rPr lang="en-US" dirty="0"/>
              <a:t> </a:t>
            </a:r>
            <a:r>
              <a:rPr lang="en-US" dirty="0">
                <a:solidFill>
                  <a:srgbClr val="000000"/>
                </a:solidFill>
              </a:rPr>
              <a:t>decentralized</a:t>
            </a:r>
            <a:endParaRPr lang="en-US" dirty="0">
              <a:solidFill>
                <a:srgbClr val="000000"/>
              </a:solidFill>
              <a:latin typeface="Amazon Ember" panose="02000000000000000000" pitchFamily="2" charset="0"/>
            </a:endParaRPr>
          </a:p>
          <a:p>
            <a:endParaRPr lang="en-US" dirty="0"/>
          </a:p>
          <a:p>
            <a:r>
              <a:rPr lang="en-US" dirty="0"/>
              <a:t>Bigger (by orders of magnitude) in various dimensions</a:t>
            </a:r>
          </a:p>
          <a:p>
            <a:pPr lvl="1"/>
            <a:r>
              <a:rPr lang="en-US" dirty="0"/>
              <a:t>Mainframes (megabyte)</a:t>
            </a:r>
            <a:r>
              <a:rPr lang="en-US" dirty="0">
                <a:sym typeface="Wingdings" panose="05000000000000000000" pitchFamily="2" charset="2"/>
              </a:rPr>
              <a:t> </a:t>
            </a:r>
            <a:r>
              <a:rPr lang="en-US" dirty="0">
                <a:solidFill>
                  <a:srgbClr val="000000"/>
                </a:solidFill>
                <a:sym typeface="Wingdings" panose="05000000000000000000" pitchFamily="2" charset="2"/>
              </a:rPr>
              <a:t>Data centers</a:t>
            </a:r>
            <a:r>
              <a:rPr lang="en-US" dirty="0">
                <a:sym typeface="Wingdings" panose="05000000000000000000" pitchFamily="2" charset="2"/>
              </a:rPr>
              <a:t> (terabyte)  </a:t>
            </a:r>
            <a:r>
              <a:rPr lang="en-US" dirty="0">
                <a:solidFill>
                  <a:srgbClr val="000000"/>
                </a:solidFill>
                <a:sym typeface="Wingdings" panose="05000000000000000000" pitchFamily="2" charset="2"/>
              </a:rPr>
              <a:t>Cloud</a:t>
            </a:r>
            <a:r>
              <a:rPr lang="en-US" dirty="0">
                <a:sym typeface="Wingdings" panose="05000000000000000000" pitchFamily="2" charset="2"/>
              </a:rPr>
              <a:t> (</a:t>
            </a:r>
            <a:r>
              <a:rPr lang="en-US" dirty="0" err="1">
                <a:sym typeface="Wingdings" panose="05000000000000000000" pitchFamily="2" charset="2"/>
              </a:rPr>
              <a:t>exabyte</a:t>
            </a:r>
            <a:r>
              <a:rPr lang="en-US" dirty="0">
                <a:sym typeface="Wingdings" panose="05000000000000000000" pitchFamily="2" charset="2"/>
              </a:rPr>
              <a:t>)</a:t>
            </a:r>
          </a:p>
          <a:p>
            <a:pPr lvl="1"/>
            <a:r>
              <a:rPr lang="en-US" dirty="0">
                <a:sym typeface="Wingdings" panose="05000000000000000000" pitchFamily="2" charset="2"/>
              </a:rPr>
              <a:t>PCs (millions)  Mobile (billions)  Edge devices (?)</a:t>
            </a:r>
          </a:p>
          <a:p>
            <a:endParaRPr lang="en-US" dirty="0"/>
          </a:p>
          <a:p>
            <a:r>
              <a:rPr lang="en-US" dirty="0"/>
              <a:t>Accelerates faster each </a:t>
            </a:r>
            <a:r>
              <a:rPr lang="en-US" dirty="0">
                <a:solidFill>
                  <a:srgbClr val="000000"/>
                </a:solidFill>
              </a:rPr>
              <a:t>time</a:t>
            </a:r>
            <a:endParaRPr lang="en-US" dirty="0">
              <a:solidFill>
                <a:srgbClr val="000000"/>
              </a:solidFill>
              <a:latin typeface="Amazon Ember" panose="02000000000000000000" pitchFamily="2" charset="0"/>
            </a:endParaRPr>
          </a:p>
          <a:p>
            <a:endParaRPr lang="en-US" dirty="0"/>
          </a:p>
        </p:txBody>
      </p:sp>
      <p:pic>
        <p:nvPicPr>
          <p:cNvPr id="5" name="Picture 2" descr="Image result for ericsson phone old">
            <a:extLst>
              <a:ext uri="{FF2B5EF4-FFF2-40B4-BE49-F238E27FC236}">
                <a16:creationId xmlns:a16="http://schemas.microsoft.com/office/drawing/2014/main" id="{0A628B99-718E-FB44-B2E2-187FF5D71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884" y="5601717"/>
            <a:ext cx="516760" cy="12655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F3B5654-B777-6F4F-95F2-70FDEE3E28BD}"/>
              </a:ext>
            </a:extLst>
          </p:cNvPr>
          <p:cNvPicPr>
            <a:picLocks noChangeAspect="1"/>
          </p:cNvPicPr>
          <p:nvPr/>
        </p:nvPicPr>
        <p:blipFill>
          <a:blip r:embed="rId4"/>
          <a:stretch>
            <a:fillRect/>
          </a:stretch>
        </p:blipFill>
        <p:spPr>
          <a:xfrm>
            <a:off x="2270707" y="5625514"/>
            <a:ext cx="1444714" cy="1241738"/>
          </a:xfrm>
          <a:prstGeom prst="rect">
            <a:avLst/>
          </a:prstGeom>
        </p:spPr>
      </p:pic>
      <p:pic>
        <p:nvPicPr>
          <p:cNvPr id="7" name="Picture 10" descr="Image result for security cameras">
            <a:extLst>
              <a:ext uri="{FF2B5EF4-FFF2-40B4-BE49-F238E27FC236}">
                <a16:creationId xmlns:a16="http://schemas.microsoft.com/office/drawing/2014/main" id="{01E1887C-EBB9-8348-ACB6-FC77F3FE9B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8207" y="5589510"/>
            <a:ext cx="1478808" cy="14234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sensors">
            <a:extLst>
              <a:ext uri="{FF2B5EF4-FFF2-40B4-BE49-F238E27FC236}">
                <a16:creationId xmlns:a16="http://schemas.microsoft.com/office/drawing/2014/main" id="{A2C38A33-6AD6-5547-B1D8-D6B05B6B95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23306" y="5394123"/>
            <a:ext cx="1521499" cy="15214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Proximity Sensor, Inductive, 4mm, NPN, NO">
            <a:extLst>
              <a:ext uri="{FF2B5EF4-FFF2-40B4-BE49-F238E27FC236}">
                <a16:creationId xmlns:a16="http://schemas.microsoft.com/office/drawing/2014/main" id="{A91A5294-2D4C-B140-9696-8BCA7AC6C8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53157" y="5547172"/>
            <a:ext cx="1320080" cy="13200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27AA883-C9B5-C74A-96AE-FECF2465851D}"/>
              </a:ext>
            </a:extLst>
          </p:cNvPr>
          <p:cNvPicPr>
            <a:picLocks noChangeAspect="1"/>
          </p:cNvPicPr>
          <p:nvPr/>
        </p:nvPicPr>
        <p:blipFill>
          <a:blip r:embed="rId8"/>
          <a:stretch>
            <a:fillRect/>
          </a:stretch>
        </p:blipFill>
        <p:spPr>
          <a:xfrm>
            <a:off x="7028502" y="5746589"/>
            <a:ext cx="993752" cy="921246"/>
          </a:xfrm>
          <a:prstGeom prst="rect">
            <a:avLst/>
          </a:prstGeom>
        </p:spPr>
      </p:pic>
    </p:spTree>
    <p:extLst>
      <p:ext uri="{BB962C8B-B14F-4D97-AF65-F5344CB8AC3E}">
        <p14:creationId xmlns:p14="http://schemas.microsoft.com/office/powerpoint/2010/main" val="42224184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idx="1"/>
          </p:nvPr>
        </p:nvSpPr>
        <p:spPr>
          <a:xfrm>
            <a:off x="323089" y="1427015"/>
            <a:ext cx="13984225" cy="5531258"/>
          </a:xfrm>
        </p:spPr>
        <p:txBody>
          <a:bodyPr/>
          <a:lstStyle/>
          <a:p>
            <a:pPr>
              <a:spcBef>
                <a:spcPts val="3500"/>
              </a:spcBef>
            </a:pPr>
            <a:r>
              <a:rPr lang="en-US" sz="3600" dirty="0"/>
              <a:t>Why machine learning (ML) at the edge?</a:t>
            </a:r>
          </a:p>
          <a:p>
            <a:pPr>
              <a:spcBef>
                <a:spcPts val="3500"/>
              </a:spcBef>
            </a:pPr>
            <a:r>
              <a:rPr lang="en-US" sz="3600" dirty="0"/>
              <a:t>Use Cases</a:t>
            </a:r>
          </a:p>
          <a:p>
            <a:pPr>
              <a:spcBef>
                <a:spcPts val="3500"/>
              </a:spcBef>
            </a:pPr>
            <a:r>
              <a:rPr lang="en-US" sz="3600" dirty="0"/>
              <a:t>IoT Architecture</a:t>
            </a:r>
          </a:p>
          <a:p>
            <a:pPr>
              <a:spcBef>
                <a:spcPts val="3500"/>
              </a:spcBef>
            </a:pPr>
            <a:r>
              <a:rPr lang="en-US" sz="3600" dirty="0"/>
              <a:t>AWS IoT Greengrass overview</a:t>
            </a:r>
          </a:p>
          <a:p>
            <a:pPr>
              <a:spcBef>
                <a:spcPts val="3500"/>
              </a:spcBef>
            </a:pPr>
            <a:r>
              <a:rPr lang="en-US" sz="3600" dirty="0"/>
              <a:t>Enabling ML at the edge</a:t>
            </a:r>
          </a:p>
          <a:p>
            <a:pPr>
              <a:spcBef>
                <a:spcPts val="3500"/>
              </a:spcBef>
            </a:pPr>
            <a:r>
              <a:rPr lang="en-US" sz="3600" dirty="0"/>
              <a:t>Demo</a:t>
            </a:r>
          </a:p>
        </p:txBody>
      </p:sp>
    </p:spTree>
    <p:extLst>
      <p:ext uri="{BB962C8B-B14F-4D97-AF65-F5344CB8AC3E}">
        <p14:creationId xmlns:p14="http://schemas.microsoft.com/office/powerpoint/2010/main" val="134198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B257-BA06-9F46-ADA0-6B412C3D208D}"/>
              </a:ext>
            </a:extLst>
          </p:cNvPr>
          <p:cNvSpPr>
            <a:spLocks noGrp="1"/>
          </p:cNvSpPr>
          <p:nvPr>
            <p:ph type="title"/>
          </p:nvPr>
        </p:nvSpPr>
        <p:spPr/>
        <p:txBody>
          <a:bodyPr/>
          <a:lstStyle/>
          <a:p>
            <a:r>
              <a:rPr lang="en-US" dirty="0"/>
              <a:t>Why ML at the edge?</a:t>
            </a:r>
          </a:p>
        </p:txBody>
      </p:sp>
    </p:spTree>
    <p:extLst>
      <p:ext uri="{BB962C8B-B14F-4D97-AF65-F5344CB8AC3E}">
        <p14:creationId xmlns:p14="http://schemas.microsoft.com/office/powerpoint/2010/main" val="351430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F256-402C-3146-903F-F46C880B4A0C}"/>
              </a:ext>
            </a:extLst>
          </p:cNvPr>
          <p:cNvSpPr>
            <a:spLocks noGrp="1"/>
          </p:cNvSpPr>
          <p:nvPr>
            <p:ph type="title"/>
          </p:nvPr>
        </p:nvSpPr>
        <p:spPr/>
        <p:txBody>
          <a:bodyPr/>
          <a:lstStyle/>
          <a:p>
            <a:r>
              <a:rPr lang="en-US"/>
              <a:t>Living on the edge</a:t>
            </a:r>
            <a:endParaRPr lang="en-US" dirty="0"/>
          </a:p>
        </p:txBody>
      </p:sp>
      <p:pic>
        <p:nvPicPr>
          <p:cNvPr id="3" name="Picture Placeholder 8">
            <a:extLst>
              <a:ext uri="{FF2B5EF4-FFF2-40B4-BE49-F238E27FC236}">
                <a16:creationId xmlns:a16="http://schemas.microsoft.com/office/drawing/2014/main" id="{BD0A4786-6926-9545-8234-96AA4E815991}"/>
              </a:ext>
            </a:extLst>
          </p:cNvPr>
          <p:cNvPicPr>
            <a:picLocks noChangeAspect="1"/>
          </p:cNvPicPr>
          <p:nvPr/>
        </p:nvPicPr>
        <p:blipFill>
          <a:blip r:embed="rId3">
            <a:extLst>
              <a:ext uri="{28A0092B-C50C-407E-A947-70E740481C1C}">
                <a14:useLocalDpi xmlns:a14="http://schemas.microsoft.com/office/drawing/2010/main" val="0"/>
              </a:ext>
            </a:extLst>
          </a:blip>
          <a:srcRect t="36459" b="36459"/>
          <a:stretch>
            <a:fillRect/>
          </a:stretch>
        </p:blipFill>
        <p:spPr>
          <a:xfrm>
            <a:off x="549083" y="1427011"/>
            <a:ext cx="13535018" cy="5519221"/>
          </a:xfrm>
          <a:prstGeom prst="rect">
            <a:avLst/>
          </a:prstGeom>
        </p:spPr>
      </p:pic>
    </p:spTree>
    <p:extLst>
      <p:ext uri="{BB962C8B-B14F-4D97-AF65-F5344CB8AC3E}">
        <p14:creationId xmlns:p14="http://schemas.microsoft.com/office/powerpoint/2010/main" val="15762575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784D97A-7523-394A-AFDF-0ABC8A10B3CA}"/>
              </a:ext>
            </a:extLst>
          </p:cNvPr>
          <p:cNvGrpSpPr/>
          <p:nvPr/>
        </p:nvGrpSpPr>
        <p:grpSpPr>
          <a:xfrm>
            <a:off x="2131061" y="1553342"/>
            <a:ext cx="10194550" cy="5210713"/>
            <a:chOff x="1943170" y="1428081"/>
            <a:chExt cx="8483659" cy="3619501"/>
          </a:xfrm>
        </p:grpSpPr>
        <p:pic>
          <p:nvPicPr>
            <p:cNvPr id="3" name="Picture 2">
              <a:extLst>
                <a:ext uri="{FF2B5EF4-FFF2-40B4-BE49-F238E27FC236}">
                  <a16:creationId xmlns:a16="http://schemas.microsoft.com/office/drawing/2014/main" id="{9A9FC4AB-3F84-E841-8BC5-06B95C459B6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43170" y="1428081"/>
              <a:ext cx="2743198" cy="36195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a:extLst>
                <a:ext uri="{FF2B5EF4-FFF2-40B4-BE49-F238E27FC236}">
                  <a16:creationId xmlns:a16="http://schemas.microsoft.com/office/drawing/2014/main" id="{793E228D-B703-284C-92B8-51CF788101E1}"/>
                </a:ext>
              </a:extLst>
            </p:cNvPr>
            <p:cNvSpPr/>
            <p:nvPr/>
          </p:nvSpPr>
          <p:spPr>
            <a:xfrm>
              <a:off x="1984838" y="4403462"/>
              <a:ext cx="2659861" cy="590550"/>
            </a:xfrm>
            <a:prstGeom prst="rect">
              <a:avLst/>
            </a:prstGeom>
            <a:solidFill>
              <a:srgbClr val="116543">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r>
                <a:rPr lang="en-US" sz="1900" dirty="0">
                  <a:solidFill>
                    <a:schemeClr val="bg1"/>
                  </a:solidFill>
                </a:rPr>
                <a:t>Law of physics</a:t>
              </a:r>
            </a:p>
          </p:txBody>
        </p:sp>
        <p:pic>
          <p:nvPicPr>
            <p:cNvPr id="5" name="Picture 4">
              <a:extLst>
                <a:ext uri="{FF2B5EF4-FFF2-40B4-BE49-F238E27FC236}">
                  <a16:creationId xmlns:a16="http://schemas.microsoft.com/office/drawing/2014/main" id="{46E42CD9-7FD1-514C-95D3-DD5F9A1778F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810949" y="1428081"/>
              <a:ext cx="2744232" cy="36195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895D6E91-C69F-4D46-87AF-6FD1051AAB71}"/>
                </a:ext>
              </a:extLst>
            </p:cNvPr>
            <p:cNvSpPr/>
            <p:nvPr/>
          </p:nvSpPr>
          <p:spPr>
            <a:xfrm>
              <a:off x="4842015" y="4415270"/>
              <a:ext cx="2682096" cy="590550"/>
            </a:xfrm>
            <a:prstGeom prst="rect">
              <a:avLst/>
            </a:prstGeom>
            <a:solidFill>
              <a:srgbClr val="116543">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r>
                <a:rPr lang="en-US" sz="1900" dirty="0">
                  <a:solidFill>
                    <a:schemeClr val="bg1"/>
                  </a:solidFill>
                </a:rPr>
                <a:t>Law of economics</a:t>
              </a:r>
            </a:p>
          </p:txBody>
        </p:sp>
        <p:sp>
          <p:nvSpPr>
            <p:cNvPr id="7" name="Freeform: Shape 21">
              <a:extLst>
                <a:ext uri="{FF2B5EF4-FFF2-40B4-BE49-F238E27FC236}">
                  <a16:creationId xmlns:a16="http://schemas.microsoft.com/office/drawing/2014/main" id="{E0CE47CD-7246-6340-A28E-170E978344F3}"/>
                </a:ext>
              </a:extLst>
            </p:cNvPr>
            <p:cNvSpPr/>
            <p:nvPr/>
          </p:nvSpPr>
          <p:spPr>
            <a:xfrm>
              <a:off x="4842015" y="1712552"/>
              <a:ext cx="2682096" cy="2690910"/>
            </a:xfrm>
            <a:custGeom>
              <a:avLst/>
              <a:gdLst>
                <a:gd name="connsiteX0" fmla="*/ 0 w 4849099"/>
                <a:gd name="connsiteY0" fmla="*/ 2531567 h 3587925"/>
                <a:gd name="connsiteX1" fmla="*/ 31684 w 4849099"/>
                <a:gd name="connsiteY1" fmla="*/ 2531567 h 3587925"/>
                <a:gd name="connsiteX2" fmla="*/ 20031 w 4849099"/>
                <a:gd name="connsiteY2" fmla="*/ 2537794 h 3587925"/>
                <a:gd name="connsiteX3" fmla="*/ 0 w 4849099"/>
                <a:gd name="connsiteY3" fmla="*/ 2537794 h 3587925"/>
                <a:gd name="connsiteX4" fmla="*/ 926594 w 4849099"/>
                <a:gd name="connsiteY4" fmla="*/ 2521231 h 3587925"/>
                <a:gd name="connsiteX5" fmla="*/ 919888 w 4849099"/>
                <a:gd name="connsiteY5" fmla="*/ 2528159 h 3587925"/>
                <a:gd name="connsiteX6" fmla="*/ 733101 w 4849099"/>
                <a:gd name="connsiteY6" fmla="*/ 2540480 h 3587925"/>
                <a:gd name="connsiteX7" fmla="*/ 0 w 4849099"/>
                <a:gd name="connsiteY7" fmla="*/ 2554726 h 3587925"/>
                <a:gd name="connsiteX8" fmla="*/ 11017 w 4849099"/>
                <a:gd name="connsiteY8" fmla="*/ 2548838 h 3587925"/>
                <a:gd name="connsiteX9" fmla="*/ 13000 w 4849099"/>
                <a:gd name="connsiteY9" fmla="*/ 2548900 h 3587925"/>
                <a:gd name="connsiteX10" fmla="*/ 879752 w 4849099"/>
                <a:gd name="connsiteY10" fmla="*/ 2524930 h 3587925"/>
                <a:gd name="connsiteX11" fmla="*/ 4839375 w 4849099"/>
                <a:gd name="connsiteY11" fmla="*/ 0 h 3587925"/>
                <a:gd name="connsiteX12" fmla="*/ 4849099 w 4849099"/>
                <a:gd name="connsiteY12" fmla="*/ 0 h 3587925"/>
                <a:gd name="connsiteX13" fmla="*/ 4849099 w 4849099"/>
                <a:gd name="connsiteY13" fmla="*/ 3587925 h 3587925"/>
                <a:gd name="connsiteX14" fmla="*/ 0 w 4849099"/>
                <a:gd name="connsiteY14" fmla="*/ 3587925 h 3587925"/>
                <a:gd name="connsiteX15" fmla="*/ 0 w 4849099"/>
                <a:gd name="connsiteY15" fmla="*/ 3479105 h 3587925"/>
                <a:gd name="connsiteX16" fmla="*/ 162604 w 4849099"/>
                <a:gd name="connsiteY16" fmla="*/ 3479105 h 3587925"/>
                <a:gd name="connsiteX17" fmla="*/ 162604 w 4849099"/>
                <a:gd name="connsiteY17" fmla="*/ 3476298 h 3587925"/>
                <a:gd name="connsiteX18" fmla="*/ 164331 w 4849099"/>
                <a:gd name="connsiteY18" fmla="*/ 3476246 h 3587925"/>
                <a:gd name="connsiteX19" fmla="*/ 778868 w 4849099"/>
                <a:gd name="connsiteY19" fmla="*/ 3396644 h 3587925"/>
                <a:gd name="connsiteX20" fmla="*/ 927540 w 4849099"/>
                <a:gd name="connsiteY20" fmla="*/ 3361193 h 3587925"/>
                <a:gd name="connsiteX21" fmla="*/ 958097 w 4849099"/>
                <a:gd name="connsiteY21" fmla="*/ 3361193 h 3587925"/>
                <a:gd name="connsiteX22" fmla="*/ 958097 w 4849099"/>
                <a:gd name="connsiteY22" fmla="*/ 3353907 h 3587925"/>
                <a:gd name="connsiteX23" fmla="*/ 979476 w 4849099"/>
                <a:gd name="connsiteY23" fmla="*/ 3348809 h 3587925"/>
                <a:gd name="connsiteX24" fmla="*/ 2707641 w 4849099"/>
                <a:gd name="connsiteY24" fmla="*/ 2230556 h 3587925"/>
                <a:gd name="connsiteX25" fmla="*/ 2724821 w 4849099"/>
                <a:gd name="connsiteY25" fmla="*/ 2206019 h 3587925"/>
                <a:gd name="connsiteX26" fmla="*/ 2739568 w 4849099"/>
                <a:gd name="connsiteY26" fmla="*/ 2201806 h 3587925"/>
                <a:gd name="connsiteX27" fmla="*/ 4826415 w 4849099"/>
                <a:gd name="connsiteY27" fmla="*/ 211808 h 35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49099" h="3587925">
                  <a:moveTo>
                    <a:pt x="0" y="2531567"/>
                  </a:moveTo>
                  <a:lnTo>
                    <a:pt x="31684" y="2531567"/>
                  </a:lnTo>
                  <a:lnTo>
                    <a:pt x="20031" y="2537794"/>
                  </a:lnTo>
                  <a:lnTo>
                    <a:pt x="0" y="2537794"/>
                  </a:lnTo>
                  <a:close/>
                  <a:moveTo>
                    <a:pt x="926594" y="2521231"/>
                  </a:moveTo>
                  <a:lnTo>
                    <a:pt x="919888" y="2528159"/>
                  </a:lnTo>
                  <a:lnTo>
                    <a:pt x="733101" y="2540480"/>
                  </a:lnTo>
                  <a:cubicBezTo>
                    <a:pt x="292229" y="2565477"/>
                    <a:pt x="0" y="2554726"/>
                    <a:pt x="0" y="2554726"/>
                  </a:cubicBezTo>
                  <a:lnTo>
                    <a:pt x="11017" y="2548838"/>
                  </a:lnTo>
                  <a:lnTo>
                    <a:pt x="13000" y="2548900"/>
                  </a:lnTo>
                  <a:cubicBezTo>
                    <a:pt x="81618" y="2550810"/>
                    <a:pt x="416154" y="2557594"/>
                    <a:pt x="879752" y="2524930"/>
                  </a:cubicBezTo>
                  <a:close/>
                  <a:moveTo>
                    <a:pt x="4839375" y="0"/>
                  </a:moveTo>
                  <a:lnTo>
                    <a:pt x="4849099" y="0"/>
                  </a:lnTo>
                  <a:lnTo>
                    <a:pt x="4849099" y="3587925"/>
                  </a:lnTo>
                  <a:lnTo>
                    <a:pt x="0" y="3587925"/>
                  </a:lnTo>
                  <a:lnTo>
                    <a:pt x="0" y="3479105"/>
                  </a:lnTo>
                  <a:lnTo>
                    <a:pt x="162604" y="3479105"/>
                  </a:lnTo>
                  <a:lnTo>
                    <a:pt x="162604" y="3476298"/>
                  </a:lnTo>
                  <a:lnTo>
                    <a:pt x="164331" y="3476246"/>
                  </a:lnTo>
                  <a:cubicBezTo>
                    <a:pt x="303313" y="3470013"/>
                    <a:pt x="520765" y="3451075"/>
                    <a:pt x="778868" y="3396644"/>
                  </a:cubicBezTo>
                  <a:lnTo>
                    <a:pt x="927540" y="3361193"/>
                  </a:lnTo>
                  <a:lnTo>
                    <a:pt x="958097" y="3361193"/>
                  </a:lnTo>
                  <a:lnTo>
                    <a:pt x="958097" y="3353907"/>
                  </a:lnTo>
                  <a:lnTo>
                    <a:pt x="979476" y="3348809"/>
                  </a:lnTo>
                  <a:cubicBezTo>
                    <a:pt x="1531605" y="3201603"/>
                    <a:pt x="2208515" y="2889629"/>
                    <a:pt x="2707641" y="2230556"/>
                  </a:cubicBezTo>
                  <a:lnTo>
                    <a:pt x="2724821" y="2206019"/>
                  </a:lnTo>
                  <a:lnTo>
                    <a:pt x="2739568" y="2201806"/>
                  </a:lnTo>
                  <a:cubicBezTo>
                    <a:pt x="3755932" y="1891156"/>
                    <a:pt x="4696035" y="1307000"/>
                    <a:pt x="4826415" y="211808"/>
                  </a:cubicBezTo>
                  <a:close/>
                </a:path>
              </a:pathLst>
            </a:cu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dirty="0"/>
                <a:t>                  </a:t>
              </a:r>
            </a:p>
          </p:txBody>
        </p:sp>
        <p:pic>
          <p:nvPicPr>
            <p:cNvPr id="8" name="Picture 7">
              <a:extLst>
                <a:ext uri="{FF2B5EF4-FFF2-40B4-BE49-F238E27FC236}">
                  <a16:creationId xmlns:a16="http://schemas.microsoft.com/office/drawing/2014/main" id="{D29AFEE8-6EAD-2244-BBDB-B8A6045C485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679759" y="1428081"/>
              <a:ext cx="2747070" cy="36195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a:extLst>
                <a:ext uri="{FF2B5EF4-FFF2-40B4-BE49-F238E27FC236}">
                  <a16:creationId xmlns:a16="http://schemas.microsoft.com/office/drawing/2014/main" id="{5F654D07-0013-1648-A0B3-5FBCAEF86F15}"/>
                </a:ext>
              </a:extLst>
            </p:cNvPr>
            <p:cNvSpPr/>
            <p:nvPr/>
          </p:nvSpPr>
          <p:spPr>
            <a:xfrm>
              <a:off x="7719811" y="4403462"/>
              <a:ext cx="2666965" cy="590550"/>
            </a:xfrm>
            <a:prstGeom prst="rect">
              <a:avLst/>
            </a:prstGeom>
            <a:solidFill>
              <a:srgbClr val="116543">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r>
                <a:rPr lang="en-US" sz="1900" dirty="0">
                  <a:solidFill>
                    <a:schemeClr val="bg1"/>
                  </a:solidFill>
                </a:rPr>
                <a:t>Law of the land</a:t>
              </a:r>
            </a:p>
          </p:txBody>
        </p:sp>
        <p:sp>
          <p:nvSpPr>
            <p:cNvPr id="10" name="Freeform: Shape 20">
              <a:extLst>
                <a:ext uri="{FF2B5EF4-FFF2-40B4-BE49-F238E27FC236}">
                  <a16:creationId xmlns:a16="http://schemas.microsoft.com/office/drawing/2014/main" id="{EE821B9D-A855-0248-9A1F-0329333AF800}"/>
                </a:ext>
              </a:extLst>
            </p:cNvPr>
            <p:cNvSpPr/>
            <p:nvPr/>
          </p:nvSpPr>
          <p:spPr>
            <a:xfrm>
              <a:off x="4842015" y="3354345"/>
              <a:ext cx="1498657" cy="958612"/>
            </a:xfrm>
            <a:custGeom>
              <a:avLst/>
              <a:gdLst>
                <a:gd name="connsiteX0" fmla="*/ 0 w 3005526"/>
                <a:gd name="connsiteY0" fmla="*/ 278316 h 1056044"/>
                <a:gd name="connsiteX1" fmla="*/ 34902 w 3005526"/>
                <a:gd name="connsiteY1" fmla="*/ 278316 h 1056044"/>
                <a:gd name="connsiteX2" fmla="*/ 0 w 3005526"/>
                <a:gd name="connsiteY2" fmla="*/ 292305 h 1056044"/>
                <a:gd name="connsiteX3" fmla="*/ 3005526 w 3005526"/>
                <a:gd name="connsiteY3" fmla="*/ 0 h 1056044"/>
                <a:gd name="connsiteX4" fmla="*/ 2982683 w 3005526"/>
                <a:gd name="connsiteY4" fmla="*/ 24470 h 1056044"/>
                <a:gd name="connsiteX5" fmla="*/ 1078971 w 3005526"/>
                <a:gd name="connsiteY5" fmla="*/ 948391 h 1056044"/>
                <a:gd name="connsiteX6" fmla="*/ 1055421 w 3005526"/>
                <a:gd name="connsiteY6" fmla="*/ 952603 h 1056044"/>
                <a:gd name="connsiteX7" fmla="*/ 1055421 w 3005526"/>
                <a:gd name="connsiteY7" fmla="*/ 958623 h 1056044"/>
                <a:gd name="connsiteX8" fmla="*/ 1021759 w 3005526"/>
                <a:gd name="connsiteY8" fmla="*/ 958623 h 1056044"/>
                <a:gd name="connsiteX9" fmla="*/ 857985 w 3005526"/>
                <a:gd name="connsiteY9" fmla="*/ 987913 h 1056044"/>
                <a:gd name="connsiteX10" fmla="*/ 181024 w 3005526"/>
                <a:gd name="connsiteY10" fmla="*/ 1053682 h 1056044"/>
                <a:gd name="connsiteX11" fmla="*/ 179121 w 3005526"/>
                <a:gd name="connsiteY11" fmla="*/ 1053725 h 1056044"/>
                <a:gd name="connsiteX12" fmla="*/ 179121 w 3005526"/>
                <a:gd name="connsiteY12" fmla="*/ 1056044 h 1056044"/>
                <a:gd name="connsiteX13" fmla="*/ 0 w 3005526"/>
                <a:gd name="connsiteY13" fmla="*/ 1056044 h 1056044"/>
                <a:gd name="connsiteX14" fmla="*/ 0 w 3005526"/>
                <a:gd name="connsiteY14" fmla="*/ 1055505 h 1056044"/>
                <a:gd name="connsiteX15" fmla="*/ 0 w 3005526"/>
                <a:gd name="connsiteY15" fmla="*/ 292305 h 1056044"/>
                <a:gd name="connsiteX16" fmla="*/ 807569 w 3005526"/>
                <a:gd name="connsiteY16" fmla="*/ 280535 h 1056044"/>
                <a:gd name="connsiteX17" fmla="*/ 1013330 w 3005526"/>
                <a:gd name="connsiteY17" fmla="*/ 270355 h 1056044"/>
                <a:gd name="connsiteX18" fmla="*/ 1023979 w 3005526"/>
                <a:gd name="connsiteY18" fmla="*/ 262104 h 1056044"/>
                <a:gd name="connsiteX19" fmla="*/ 1025271 w 3005526"/>
                <a:gd name="connsiteY19" fmla="*/ 262039 h 1056044"/>
                <a:gd name="connsiteX20" fmla="*/ 2909270 w 3005526"/>
                <a:gd name="connsiteY20" fmla="*/ 22277 h 1056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05526" h="1056044">
                  <a:moveTo>
                    <a:pt x="0" y="278316"/>
                  </a:moveTo>
                  <a:lnTo>
                    <a:pt x="34902" y="278316"/>
                  </a:lnTo>
                  <a:lnTo>
                    <a:pt x="0" y="292305"/>
                  </a:lnTo>
                  <a:close/>
                  <a:moveTo>
                    <a:pt x="3005526" y="0"/>
                  </a:moveTo>
                  <a:lnTo>
                    <a:pt x="2982683" y="24470"/>
                  </a:lnTo>
                  <a:cubicBezTo>
                    <a:pt x="2432856" y="569008"/>
                    <a:pt x="1687185" y="826767"/>
                    <a:pt x="1078971" y="948391"/>
                  </a:cubicBezTo>
                  <a:lnTo>
                    <a:pt x="1055421" y="952603"/>
                  </a:lnTo>
                  <a:lnTo>
                    <a:pt x="1055421" y="958623"/>
                  </a:lnTo>
                  <a:lnTo>
                    <a:pt x="1021759" y="958623"/>
                  </a:lnTo>
                  <a:lnTo>
                    <a:pt x="857985" y="987913"/>
                  </a:lnTo>
                  <a:cubicBezTo>
                    <a:pt x="573664" y="1032885"/>
                    <a:pt x="334123" y="1048532"/>
                    <a:pt x="181024" y="1053682"/>
                  </a:cubicBezTo>
                  <a:lnTo>
                    <a:pt x="179121" y="1053725"/>
                  </a:lnTo>
                  <a:lnTo>
                    <a:pt x="179121" y="1056044"/>
                  </a:lnTo>
                  <a:lnTo>
                    <a:pt x="0" y="1056044"/>
                  </a:lnTo>
                  <a:lnTo>
                    <a:pt x="0" y="1055505"/>
                  </a:lnTo>
                  <a:lnTo>
                    <a:pt x="0" y="292305"/>
                  </a:lnTo>
                  <a:cubicBezTo>
                    <a:pt x="0" y="292305"/>
                    <a:pt x="321913" y="301188"/>
                    <a:pt x="807569" y="280535"/>
                  </a:cubicBezTo>
                  <a:lnTo>
                    <a:pt x="1013330" y="270355"/>
                  </a:lnTo>
                  <a:lnTo>
                    <a:pt x="1023979" y="262104"/>
                  </a:lnTo>
                  <a:lnTo>
                    <a:pt x="1025271" y="262039"/>
                  </a:lnTo>
                  <a:cubicBezTo>
                    <a:pt x="1562882" y="231689"/>
                    <a:pt x="2246156" y="165194"/>
                    <a:pt x="2909270" y="22277"/>
                  </a:cubicBezTo>
                  <a:close/>
                </a:path>
              </a:pathLst>
            </a:cu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11" name="Freeform 6">
              <a:extLst>
                <a:ext uri="{FF2B5EF4-FFF2-40B4-BE49-F238E27FC236}">
                  <a16:creationId xmlns:a16="http://schemas.microsoft.com/office/drawing/2014/main" id="{45FAE862-43C3-A64F-A949-FFF0667E896D}"/>
                </a:ext>
              </a:extLst>
            </p:cNvPr>
            <p:cNvSpPr>
              <a:spLocks/>
            </p:cNvSpPr>
            <p:nvPr/>
          </p:nvSpPr>
          <p:spPr bwMode="auto">
            <a:xfrm>
              <a:off x="4925341" y="1661171"/>
              <a:ext cx="1767782" cy="2742291"/>
            </a:xfrm>
            <a:custGeom>
              <a:avLst/>
              <a:gdLst>
                <a:gd name="T0" fmla="*/ 0 w 827"/>
                <a:gd name="T1" fmla="*/ 932 h 968"/>
                <a:gd name="T2" fmla="*/ 827 w 827"/>
                <a:gd name="T3" fmla="*/ 0 h 968"/>
              </a:gdLst>
              <a:ahLst/>
              <a:cxnLst>
                <a:cxn ang="0">
                  <a:pos x="T0" y="T1"/>
                </a:cxn>
                <a:cxn ang="0">
                  <a:pos x="T2" y="T3"/>
                </a:cxn>
              </a:cxnLst>
              <a:rect l="0" t="0" r="r" b="b"/>
              <a:pathLst>
                <a:path w="827" h="968">
                  <a:moveTo>
                    <a:pt x="0" y="932"/>
                  </a:moveTo>
                  <a:cubicBezTo>
                    <a:pt x="0" y="932"/>
                    <a:pt x="803" y="968"/>
                    <a:pt x="827" y="0"/>
                  </a:cubicBezTo>
                </a:path>
              </a:pathLst>
            </a:custGeom>
            <a:ln>
              <a:headEnd/>
              <a:tailEnd type="arrow"/>
            </a:ln>
            <a:extLst/>
          </p:spPr>
          <p:style>
            <a:lnRef idx="1">
              <a:schemeClr val="accent5"/>
            </a:lnRef>
            <a:fillRef idx="0">
              <a:schemeClr val="accent5"/>
            </a:fillRef>
            <a:effectRef idx="0">
              <a:schemeClr val="accent5"/>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grpSp>
      <p:sp>
        <p:nvSpPr>
          <p:cNvPr id="14" name="Title 13"/>
          <p:cNvSpPr>
            <a:spLocks noGrp="1"/>
          </p:cNvSpPr>
          <p:nvPr>
            <p:ph type="title"/>
          </p:nvPr>
        </p:nvSpPr>
        <p:spPr/>
        <p:txBody>
          <a:bodyPr/>
          <a:lstStyle/>
          <a:p>
            <a:r>
              <a:rPr lang="en-US" dirty="0"/>
              <a:t>Why this problem is not going away</a:t>
            </a:r>
          </a:p>
        </p:txBody>
      </p:sp>
    </p:spTree>
    <p:extLst>
      <p:ext uri="{BB962C8B-B14F-4D97-AF65-F5344CB8AC3E}">
        <p14:creationId xmlns:p14="http://schemas.microsoft.com/office/powerpoint/2010/main" val="2655362352"/>
      </p:ext>
    </p:extLst>
  </p:cSld>
  <p:clrMapOvr>
    <a:masterClrMapping/>
  </p:clrMapOvr>
  <p:transition>
    <p:fade/>
  </p:transition>
</p:sld>
</file>

<file path=ppt/theme/theme1.xml><?xml version="1.0" encoding="utf-8"?>
<a:theme xmlns:a="http://schemas.openxmlformats.org/drawingml/2006/main" name="4-05853_Summit_2019_Template_Light">
  <a:themeElements>
    <a:clrScheme name="Summit">
      <a:dk1>
        <a:srgbClr val="000000"/>
      </a:dk1>
      <a:lt1>
        <a:srgbClr val="FFFFFF"/>
      </a:lt1>
      <a:dk2>
        <a:srgbClr val="282828"/>
      </a:dk2>
      <a:lt2>
        <a:srgbClr val="F2F2F2"/>
      </a:lt2>
      <a:accent1>
        <a:srgbClr val="FF5252"/>
      </a:accent1>
      <a:accent2>
        <a:srgbClr val="527FFF"/>
      </a:accent2>
      <a:accent3>
        <a:srgbClr val="A166FF"/>
      </a:accent3>
      <a:accent4>
        <a:srgbClr val="FF6138"/>
      </a:accent4>
      <a:accent5>
        <a:srgbClr val="E72C97"/>
      </a:accent5>
      <a:accent6>
        <a:srgbClr val="FDC500"/>
      </a:accent6>
      <a:hlink>
        <a:srgbClr val="2D93AA"/>
      </a:hlink>
      <a:folHlink>
        <a:srgbClr val="2D64AA"/>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accent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ummit 2019 template_16x9_light (1)" id="{CE5BD41F-FEF9-401F-8191-825B343EC2DA}" vid="{BA5CEF5C-D5D2-48E3-9A41-FC5AF438A5F4}"/>
    </a:ext>
  </a:extLst>
</a:theme>
</file>

<file path=ppt/theme/theme2.xml><?xml version="1.0" encoding="utf-8"?>
<a:theme xmlns:a="http://schemas.openxmlformats.org/drawingml/2006/main" name="1_4-05853_Summit_2019_Template_Dark">
  <a:themeElements>
    <a:clrScheme name="Summit">
      <a:dk1>
        <a:srgbClr val="000000"/>
      </a:dk1>
      <a:lt1>
        <a:srgbClr val="FFFFFF"/>
      </a:lt1>
      <a:dk2>
        <a:srgbClr val="282828"/>
      </a:dk2>
      <a:lt2>
        <a:srgbClr val="F2F2F2"/>
      </a:lt2>
      <a:accent1>
        <a:srgbClr val="FF5252"/>
      </a:accent1>
      <a:accent2>
        <a:srgbClr val="527FFF"/>
      </a:accent2>
      <a:accent3>
        <a:srgbClr val="A166FF"/>
      </a:accent3>
      <a:accent4>
        <a:srgbClr val="FF6138"/>
      </a:accent4>
      <a:accent5>
        <a:srgbClr val="E72C97"/>
      </a:accent5>
      <a:accent6>
        <a:srgbClr val="FDC500"/>
      </a:accent6>
      <a:hlink>
        <a:srgbClr val="2D93AA"/>
      </a:hlink>
      <a:folHlink>
        <a:srgbClr val="2D64AA"/>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accent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ummit 2019 template_16x9_dark.potx" id="{2B6F659E-AB42-4C4A-ABDA-B27467CAE402}" vid="{48E3AC1C-8E34-42C5-8B9F-BBA1D348542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630a2e83-186a-4a0f-ab27-bee8a8096abc"/>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4-05853_Summit_2019_Template_Light</Template>
  <TotalTime>7874</TotalTime>
  <Words>2374</Words>
  <Application>Microsoft Macintosh PowerPoint</Application>
  <PresentationFormat>Custom</PresentationFormat>
  <Paragraphs>567</Paragraphs>
  <Slides>44</Slides>
  <Notes>31</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44</vt:i4>
      </vt:variant>
    </vt:vector>
  </HeadingPairs>
  <TitlesOfParts>
    <vt:vector size="61" baseType="lpstr">
      <vt:lpstr>Amazon Ember</vt:lpstr>
      <vt:lpstr>Amazon Ember Cd</vt:lpstr>
      <vt:lpstr>Amazon Ember Display Heavy</vt:lpstr>
      <vt:lpstr>Amazon Ember Light</vt:lpstr>
      <vt:lpstr>Amazon Ember Medium</vt:lpstr>
      <vt:lpstr>Arial</vt:lpstr>
      <vt:lpstr>Arial Black</vt:lpstr>
      <vt:lpstr>Calibri</vt:lpstr>
      <vt:lpstr>Helvetica</vt:lpstr>
      <vt:lpstr>Helvetica Neue</vt:lpstr>
      <vt:lpstr>Lucida Console</vt:lpstr>
      <vt:lpstr>Segoe UI</vt:lpstr>
      <vt:lpstr>Times New Roman</vt:lpstr>
      <vt:lpstr>Verdana</vt:lpstr>
      <vt:lpstr>Wingdings</vt:lpstr>
      <vt:lpstr>4-05853_Summit_2019_Template_Light</vt:lpstr>
      <vt:lpstr>1_4-05853_Summit_2019_Template_Dark</vt:lpstr>
      <vt:lpstr>PowerPoint Presentation</vt:lpstr>
      <vt:lpstr>Machine learning at the IoT edge</vt:lpstr>
      <vt:lpstr>Living on the edge</vt:lpstr>
      <vt:lpstr>Edge: Is this new?</vt:lpstr>
      <vt:lpstr>Edge: Not really a pendulum swing</vt:lpstr>
      <vt:lpstr>Agenda</vt:lpstr>
      <vt:lpstr>Why ML at the edge?</vt:lpstr>
      <vt:lpstr>Living on the edge</vt:lpstr>
      <vt:lpstr>Why this problem is not going away</vt:lpstr>
      <vt:lpstr>Most machine data never reaches the cloud</vt:lpstr>
      <vt:lpstr>Use cases</vt:lpstr>
      <vt:lpstr>Use cases</vt:lpstr>
      <vt:lpstr>Advanced sensoring: Scenario</vt:lpstr>
      <vt:lpstr>IoT Architecture</vt:lpstr>
      <vt:lpstr>AWS IoT architecture</vt:lpstr>
      <vt:lpstr>AWS IoT Greengrass overview</vt:lpstr>
      <vt:lpstr>AWS IoT Greengrass</vt:lpstr>
      <vt:lpstr>AWS IoT Greengrass</vt:lpstr>
      <vt:lpstr>AWS IoT Greengrass</vt:lpstr>
      <vt:lpstr>AWS IoT Greengrass connectors</vt:lpstr>
      <vt:lpstr>AWS IoT Greengrass connectors</vt:lpstr>
      <vt:lpstr>Enabling ML at the edge:  AWS IoT Greengrass </vt:lpstr>
      <vt:lpstr>AWS IoT Greengrass: ML inference</vt:lpstr>
      <vt:lpstr>AWS IoT Greengrass: ML inference</vt:lpstr>
      <vt:lpstr>ML at the edge</vt:lpstr>
      <vt:lpstr>Enabling ML at the edge: Feeding the data lake</vt:lpstr>
      <vt:lpstr>ML at the edge</vt:lpstr>
      <vt:lpstr>In the beginning</vt:lpstr>
      <vt:lpstr>Judgment on how to bring in data</vt:lpstr>
      <vt:lpstr>Enabling ML at the edge: Curating the data lake</vt:lpstr>
      <vt:lpstr>ML at the edge</vt:lpstr>
      <vt:lpstr>Ingesting and methodically curating</vt:lpstr>
      <vt:lpstr>Iteratively evaluating and refining: Where data  science meets art</vt:lpstr>
      <vt:lpstr>Enabling ML at the edge: Model training and staging</vt:lpstr>
      <vt:lpstr>ML at the edge</vt:lpstr>
      <vt:lpstr>ML at the edge</vt:lpstr>
      <vt:lpstr>Enabling ML at the edge: Inferring at the edge</vt:lpstr>
      <vt:lpstr>ML at the edge</vt:lpstr>
      <vt:lpstr>Demo</vt:lpstr>
      <vt:lpstr>Device-level dependencies</vt:lpstr>
      <vt:lpstr>Recap</vt:lpstr>
      <vt:lpstr>Recap</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Richard Elberger</dc:creator>
  <cp:keywords>AWS Summit 2019</cp:keywords>
  <cp:lastModifiedBy>Microsoft Office User</cp:lastModifiedBy>
  <cp:revision>212</cp:revision>
  <dcterms:created xsi:type="dcterms:W3CDTF">2019-05-31T14:13:28Z</dcterms:created>
  <dcterms:modified xsi:type="dcterms:W3CDTF">2019-10-02T18:49:19Z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